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848" r:id="rId3"/>
    <p:sldId id="842" r:id="rId4"/>
    <p:sldId id="840" r:id="rId5"/>
    <p:sldId id="841" r:id="rId6"/>
    <p:sldId id="847" r:id="rId7"/>
    <p:sldId id="846" r:id="rId8"/>
    <p:sldId id="843" r:id="rId9"/>
    <p:sldId id="844" r:id="rId10"/>
    <p:sldId id="849" r:id="rId11"/>
    <p:sldId id="850" r:id="rId12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 autoAdjust="0"/>
    <p:restoredTop sz="88000" autoAdjust="0"/>
  </p:normalViewPr>
  <p:slideViewPr>
    <p:cSldViewPr snapToGrid="0" showGuides="1">
      <p:cViewPr varScale="1">
        <p:scale>
          <a:sx n="79" d="100"/>
          <a:sy n="79" d="100"/>
        </p:scale>
        <p:origin x="6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120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3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40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6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42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3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79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36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Animacije/8.a%20Animacija%20-%20Kulturolo&#353;ka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kces.me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3.jp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49791"/>
            <a:ext cx="11216640" cy="244608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hlinkClick r:id="rId4" action="ppaction://hlinkfile"/>
              </a:rPr>
              <a:t>KLJUČNE KOMPETENCIJE</a:t>
            </a:r>
            <a:br>
              <a:rPr lang="hr-HR" sz="4000" b="1" dirty="0">
                <a:solidFill>
                  <a:srgbClr val="002060"/>
                </a:solidFill>
              </a:rPr>
            </a:br>
            <a:br>
              <a:rPr lang="hr-HR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Predstavljanje akcionog plana,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aktivnosti i rezultata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za  razvoj učeničkih ključnih kompetencija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u Osnovnoj školi „Pavle Rovinski”, Podgorica</a:t>
            </a:r>
            <a:br>
              <a:rPr lang="hr-HR" sz="3000" b="1" dirty="0">
                <a:solidFill>
                  <a:srgbClr val="002060"/>
                </a:solidFill>
              </a:rPr>
            </a:b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mr Dijana Laković, direktorka</a:t>
            </a:r>
            <a:br>
              <a:rPr lang="hr-HR" sz="3000" b="1" dirty="0">
                <a:solidFill>
                  <a:srgbClr val="002060"/>
                </a:solidFill>
              </a:rPr>
            </a:b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5C95BD-28C2-9248-9165-23F3C6141599}"/>
              </a:ext>
            </a:extLst>
          </p:cNvPr>
          <p:cNvSpPr txBox="1">
            <a:spLocks/>
          </p:cNvSpPr>
          <p:nvPr/>
        </p:nvSpPr>
        <p:spPr>
          <a:xfrm>
            <a:off x="3379857" y="5249191"/>
            <a:ext cx="5432284" cy="10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00" b="1" dirty="0">
              <a:latin typeface="+mn-lt"/>
            </a:endParaRPr>
          </a:p>
          <a:p>
            <a:pPr algn="r"/>
            <a:r>
              <a:rPr lang="hr-HR" sz="1900" b="1" dirty="0">
                <a:latin typeface="+mn-lt"/>
              </a:rPr>
              <a:t> </a:t>
            </a:r>
            <a:endParaRPr lang="en-US" sz="19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8C32-C4A2-44EE-B11F-505D25DC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4" y="1218052"/>
            <a:ext cx="5062394" cy="2848750"/>
          </a:xfrm>
          <a:prstGeom prst="rect">
            <a:avLst/>
          </a:prstGeom>
        </p:spPr>
      </p:pic>
      <p:pic>
        <p:nvPicPr>
          <p:cNvPr id="6" name="Picture 2" descr="Lučonoše – Podgorica">
            <a:extLst>
              <a:ext uri="{FF2B5EF4-FFF2-40B4-BE49-F238E27FC236}">
                <a16:creationId xmlns:a16="http://schemas.microsoft.com/office/drawing/2014/main" id="{D0ADAAE1-E40C-4208-BCA2-3FE56C9D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4" y="3941147"/>
            <a:ext cx="3792361" cy="88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209660"/>
            <a:ext cx="12039600" cy="865273"/>
          </a:xfrm>
        </p:spPr>
        <p:txBody>
          <a:bodyPr>
            <a:noAutofit/>
          </a:bodyPr>
          <a:lstStyle/>
          <a:p>
            <a:r>
              <a:rPr lang="hr-HR" sz="3000" b="1" dirty="0"/>
              <a:t>Kratak osvrt na jednogodišnje iskustvo integracije KK koordinirano od strane kreatora projekta</a:t>
            </a: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2EAD4-0CEE-4EC5-9FE3-21FE3C6CCF36}"/>
              </a:ext>
            </a:extLst>
          </p:cNvPr>
          <p:cNvSpPr txBox="1">
            <a:spLocks/>
          </p:cNvSpPr>
          <p:nvPr/>
        </p:nvSpPr>
        <p:spPr>
          <a:xfrm>
            <a:off x="410789" y="2341589"/>
            <a:ext cx="11534283" cy="372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M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Izrađen Crnogorski okvir ključnih kompetencija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Obuku pohađala 32 nastavnika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Baza scenarija za časove na nivou škole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Sajt </a:t>
            </a: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www.ikces.me</a:t>
            </a: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r>
              <a:rPr kumimoji="0" lang="sr-Latn-M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sr-Latn-ME" dirty="0">
                <a:solidFill>
                  <a:prstClr val="black"/>
                </a:solidFill>
                <a:latin typeface="Calibri"/>
              </a:rPr>
              <a:t>resurs za realizaciju nastavnih i vannastavnik aktivnosti </a:t>
            </a:r>
            <a:endParaRPr kumimoji="0" lang="sr-Latn-M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Supervizija eksperata - velika podrška našem daljem radu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ME" dirty="0">
                <a:solidFill>
                  <a:prstClr val="black"/>
                </a:solidFill>
                <a:latin typeface="Calibri"/>
              </a:rPr>
              <a:t>Razmjena iskustava sa drugim školama - </a:t>
            </a: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radio</a:t>
            </a:r>
            <a:r>
              <a:rPr lang="sr-Latn-ME" dirty="0">
                <a:solidFill>
                  <a:prstClr val="black"/>
                </a:solidFill>
                <a:latin typeface="Calibri"/>
              </a:rPr>
              <a:t>nice</a:t>
            </a:r>
            <a:endParaRPr kumimoji="0" lang="sr-Latn-M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Otvorenost kreatora projekta za dalju razmjenu iskustava</a:t>
            </a:r>
          </a:p>
        </p:txBody>
      </p:sp>
    </p:spTree>
    <p:extLst>
      <p:ext uri="{BB962C8B-B14F-4D97-AF65-F5344CB8AC3E}">
        <p14:creationId xmlns:p14="http://schemas.microsoft.com/office/powerpoint/2010/main" val="66377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85C95BD-28C2-9248-9165-23F3C6141599}"/>
              </a:ext>
            </a:extLst>
          </p:cNvPr>
          <p:cNvSpPr txBox="1">
            <a:spLocks/>
          </p:cNvSpPr>
          <p:nvPr/>
        </p:nvSpPr>
        <p:spPr>
          <a:xfrm>
            <a:off x="3379857" y="5249191"/>
            <a:ext cx="5432284" cy="10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00" b="1" dirty="0">
              <a:latin typeface="+mn-lt"/>
            </a:endParaRPr>
          </a:p>
          <a:p>
            <a:pPr algn="r"/>
            <a:r>
              <a:rPr lang="hr-HR" sz="1900" b="1" dirty="0">
                <a:latin typeface="+mn-lt"/>
              </a:rPr>
              <a:t> </a:t>
            </a:r>
            <a:endParaRPr lang="en-US" sz="1900" b="1" dirty="0">
              <a:latin typeface="+mn-lt"/>
            </a:endParaRPr>
          </a:p>
        </p:txBody>
      </p:sp>
      <p:pic>
        <p:nvPicPr>
          <p:cNvPr id="6" name="Picture 2" descr="Lučonoše – Podgorica">
            <a:extLst>
              <a:ext uri="{FF2B5EF4-FFF2-40B4-BE49-F238E27FC236}">
                <a16:creationId xmlns:a16="http://schemas.microsoft.com/office/drawing/2014/main" id="{D0ADAAE1-E40C-4208-BCA2-3FE56C9D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4" y="3941147"/>
            <a:ext cx="3792361" cy="88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A3052-7F62-42C4-A96B-2E13544A1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4" y="1903228"/>
            <a:ext cx="10462437" cy="481734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60FB41D-8AEF-449B-B059-FFCF00BC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865"/>
          </a:xfrm>
        </p:spPr>
        <p:txBody>
          <a:bodyPr/>
          <a:lstStyle/>
          <a:p>
            <a:r>
              <a:rPr lang="sr-Latn-ME" dirty="0"/>
              <a:t>Nastavljamo da...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2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82304"/>
            <a:ext cx="12039600" cy="865273"/>
          </a:xfrm>
        </p:spPr>
        <p:txBody>
          <a:bodyPr>
            <a:noAutofit/>
          </a:bodyPr>
          <a:lstStyle/>
          <a:p>
            <a:r>
              <a:rPr lang="hr-HR" sz="3000" b="1" dirty="0"/>
              <a:t>Proces stvaranja Akcionog plana za razvoj KK (sastavni dio GPPŠ)</a:t>
            </a:r>
            <a:endParaRPr lang="en-US" sz="3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DD807-241D-4B0F-BC1C-586166F7B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26" y="1998452"/>
            <a:ext cx="11159548" cy="37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244CF4-82FA-4A58-BF6A-51D803394ACD}"/>
              </a:ext>
            </a:extLst>
          </p:cNvPr>
          <p:cNvSpPr/>
          <p:nvPr/>
        </p:nvSpPr>
        <p:spPr>
          <a:xfrm>
            <a:off x="576874" y="1788674"/>
            <a:ext cx="11538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dirty="0">
                <a:latin typeface="Verdana" pitchFamily="34" charset="0"/>
                <a:ea typeface="Verdana" pitchFamily="34" charset="0"/>
                <a:cs typeface="Verdana" pitchFamily="34" charset="0"/>
              </a:rPr>
              <a:t>Direktorica Dijana Laković- članica Radne grupe za izradu ishoda za kompetenciju pismenosti i višejezičku kompetenciju (januar-februar 2020)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dirty="0">
                <a:latin typeface="Verdana" pitchFamily="34" charset="0"/>
                <a:ea typeface="Verdana" pitchFamily="34" charset="0"/>
                <a:cs typeface="Verdana" pitchFamily="34" charset="0"/>
              </a:rPr>
              <a:t>Obuka za direktore i školske timove - Ključne kompetencije- nastava kroz kurikulume, procjenjivanje i evaluacija na nivou institucije (septembar 2020)</a:t>
            </a:r>
            <a:endParaRPr lang="sr-Latn-M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ME" dirty="0">
                <a:latin typeface="Verdana" pitchFamily="34" charset="0"/>
                <a:ea typeface="Verdana" pitchFamily="34" charset="0"/>
                <a:cs typeface="Verdana" pitchFamily="34" charset="0"/>
              </a:rPr>
              <a:t>Formiranje tima: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r-Latn-M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6C0E63-D503-4FD4-B83E-F19CFEE8F172}"/>
              </a:ext>
            </a:extLst>
          </p:cNvPr>
          <p:cNvSpPr txBox="1">
            <a:spLocks/>
          </p:cNvSpPr>
          <p:nvPr/>
        </p:nvSpPr>
        <p:spPr>
          <a:xfrm>
            <a:off x="1339369" y="3858801"/>
            <a:ext cx="7719572" cy="2117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r>
              <a:rPr lang="sr-Latn-M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Aleksandra Jelić, nastavnica razredne nastave – koordinatorka</a:t>
            </a:r>
          </a:p>
          <a:p>
            <a:pPr algn="l">
              <a:buFont typeface="Wingdings" pitchFamily="2" charset="2"/>
              <a:buChar char="Ø"/>
            </a:pPr>
            <a:r>
              <a:rPr lang="sr-Latn-M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Dijana Laković, direktorica</a:t>
            </a:r>
          </a:p>
          <a:p>
            <a:pPr algn="l">
              <a:buFont typeface="Wingdings" pitchFamily="2" charset="2"/>
              <a:buChar char="Ø"/>
            </a:pPr>
            <a:r>
              <a:rPr lang="sr-Latn-M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Rena Rakčević, pedagoškinja</a:t>
            </a:r>
          </a:p>
          <a:p>
            <a:pPr algn="l">
              <a:buFont typeface="Wingdings" pitchFamily="2" charset="2"/>
              <a:buChar char="Ø"/>
            </a:pPr>
            <a:r>
              <a:rPr lang="sr-Latn-M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Jasna Jovanović, nastavnica razredne nastave </a:t>
            </a:r>
          </a:p>
          <a:p>
            <a:pPr algn="l">
              <a:buFont typeface="Wingdings" pitchFamily="2" charset="2"/>
              <a:buChar char="Ø"/>
            </a:pPr>
            <a:r>
              <a:rPr lang="sr-Latn-ME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Ivana Janković, nastavnica predmetne nastave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AE1E2C-D6EF-4C5A-AD20-98E0F91DBFAD}"/>
              </a:ext>
            </a:extLst>
          </p:cNvPr>
          <p:cNvSpPr txBox="1">
            <a:spLocks/>
          </p:cNvSpPr>
          <p:nvPr/>
        </p:nvSpPr>
        <p:spPr>
          <a:xfrm>
            <a:off x="0" y="782304"/>
            <a:ext cx="12039600" cy="865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3000" b="1" dirty="0"/>
              <a:t>Proces stvaranja Akcionog plana za razvoj KK (sastavni dio GPPŠ)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0203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9ADE139-351B-4D6D-AE9F-48E2EEBB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303" y="1484429"/>
            <a:ext cx="8793026" cy="52566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698007"/>
            <a:ext cx="12039600" cy="865273"/>
          </a:xfrm>
        </p:spPr>
        <p:txBody>
          <a:bodyPr>
            <a:noAutofit/>
          </a:bodyPr>
          <a:lstStyle/>
          <a:p>
            <a:r>
              <a:rPr lang="hr-HR" sz="3600" b="1" dirty="0"/>
              <a:t>Akcioni plan kao dio GPPŠ vezanog za razvoj KK u 2021/2022.</a:t>
            </a:r>
            <a:endParaRPr lang="en-US" sz="3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8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EAA381-E90B-4F57-BE2D-47F83D9E2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27" y="1458492"/>
            <a:ext cx="8755340" cy="53410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698007"/>
            <a:ext cx="12039600" cy="865273"/>
          </a:xfrm>
        </p:spPr>
        <p:txBody>
          <a:bodyPr>
            <a:noAutofit/>
          </a:bodyPr>
          <a:lstStyle/>
          <a:p>
            <a:r>
              <a:rPr lang="hr-HR" sz="3600" b="1" dirty="0"/>
              <a:t>Akcioni plan kao dio GPPŠ vezanog za razvoj KK u 2021/2022.</a:t>
            </a:r>
            <a:endParaRPr lang="en-US" sz="3600" b="1" dirty="0"/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3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BE3AA9-2C41-4BFB-A775-9C41903B7685}"/>
              </a:ext>
            </a:extLst>
          </p:cNvPr>
          <p:cNvSpPr txBox="1">
            <a:spLocks/>
          </p:cNvSpPr>
          <p:nvPr/>
        </p:nvSpPr>
        <p:spPr>
          <a:xfrm>
            <a:off x="71294" y="1849555"/>
            <a:ext cx="4632657" cy="4105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Ogledni čas „Drveće u Podgorici“ 28.10.2020.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sr-Latn-ME" sz="2000" b="1" dirty="0">
                <a:solidFill>
                  <a:prstClr val="black"/>
                </a:solidFill>
              </a:rPr>
              <a:t>Ogledni čas „Kruženje vode u prirodi“ 11.2.2021. – integrisana razredna i predmetna nastava (Priroda, Hemija, Informatika)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„Prsten na morskom dnu“ – vaspitačice u saradnji sa drugim školama -</a:t>
            </a:r>
            <a:r>
              <a:rPr kumimoji="0" lang="sr-Latn-M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OŠ „Oktoih“,</a:t>
            </a:r>
            <a:r>
              <a:rPr kumimoji="0" lang="sr-Latn-M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5.5.2021.</a:t>
            </a: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Obilježavanje važnih datuma (Đački parlament i</a:t>
            </a:r>
            <a:r>
              <a:rPr kumimoji="0" lang="sr-Latn-ME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nastavnici) – Dan drveća i ptica, Dan planete Zemlje i dr.</a:t>
            </a: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04EDB9-A0F9-4718-BD94-D18CB568D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14" y="1053706"/>
            <a:ext cx="3331747" cy="88452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hr-HR" sz="2400" b="1" dirty="0"/>
              <a:t>Realizovane aktivnosti</a:t>
            </a:r>
            <a:br>
              <a:rPr lang="hr-HR" sz="2400" b="1" dirty="0"/>
            </a:br>
            <a:r>
              <a:rPr lang="hr-HR" sz="2400" b="1" dirty="0"/>
              <a:t>2020/21.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ADD4F-AEFE-443A-AB44-4ACB5B1A2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24" y="1442368"/>
            <a:ext cx="6016773" cy="4512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C899A-4270-4F49-8BCE-63303C68D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34" y="1359745"/>
            <a:ext cx="2120863" cy="4595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2AFEC4-0EBA-41E7-9C86-9100E3778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15" y="1358147"/>
            <a:ext cx="2082729" cy="4595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635B33-188D-4AD2-A04D-71E3F500B4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62" y="1350576"/>
            <a:ext cx="2120863" cy="4595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9183A-AF38-4B27-8536-F51A2E31D4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762" y="1360696"/>
            <a:ext cx="6327835" cy="4675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D9850E-14E4-4A2C-B08A-5A4958BC1BB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243763" y="1356548"/>
            <a:ext cx="6289962" cy="4675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236AF9-E9B5-4469-9889-562C0AA7F2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4561" y="1341406"/>
            <a:ext cx="6377035" cy="4883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F0F2CD-08AD-4C47-A22F-88889E296E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0931" y="1360696"/>
            <a:ext cx="6377034" cy="4864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7C0E88-86AF-4A70-B835-5B5788512F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60" y="1285186"/>
            <a:ext cx="6377035" cy="49395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A6BCF3-5933-40F4-B3D7-D2D85A5E6B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07" y="1280624"/>
            <a:ext cx="6436987" cy="49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11B3757-F0A8-41DE-A287-0F3B08C6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957" y="1456682"/>
            <a:ext cx="7189319" cy="5281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622956-68F5-445E-B7D6-491EDE1E3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99" y="1434878"/>
            <a:ext cx="7039478" cy="527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2F645F-E8D8-404C-913A-146C86876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74" y="1434878"/>
            <a:ext cx="7077340" cy="5308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48A283-11A0-4DF6-BF40-C29651B02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611" y="1444501"/>
            <a:ext cx="7089377" cy="526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BE3AA9-2C41-4BFB-A775-9C41903B7685}"/>
              </a:ext>
            </a:extLst>
          </p:cNvPr>
          <p:cNvSpPr txBox="1">
            <a:spLocks/>
          </p:cNvSpPr>
          <p:nvPr/>
        </p:nvSpPr>
        <p:spPr>
          <a:xfrm>
            <a:off x="71294" y="1849555"/>
            <a:ext cx="4632657" cy="4105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Ogledni čas „Bezbjedno u saobraćaju“ (12.10)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Izložbe likovnih radova 22. i 27. 10.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Izložba literarnih radova 27. 10.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Međunarodni dan borbe protiv siromaštva (18-21.10)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Predavanje predstavnika Crvenog krsta (21.10)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Predavanje pedijatra (pravilna ishrana i plodovi jeseni (4.11)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Ugledni čas „Jesenji festivali širom svijeta“ (24.11)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B409E-6D9A-4FF4-AD0C-C03C0C2ED4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859"/>
          <a:stretch/>
        </p:blipFill>
        <p:spPr>
          <a:xfrm>
            <a:off x="4844480" y="1449075"/>
            <a:ext cx="7144986" cy="5279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0853C-EFE4-4C46-8A95-27D29F89D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8332" y="1473248"/>
            <a:ext cx="7292374" cy="5274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C3EC3-F27A-4E66-ABB1-FCE729BC04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6291" y="1502881"/>
            <a:ext cx="7144985" cy="525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57288-F242-4D68-89FE-444C163E1E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8844" y="1429101"/>
            <a:ext cx="7255958" cy="5362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F34461-AF29-424F-8500-2F38DD5A25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1665" y="1442969"/>
            <a:ext cx="7223649" cy="5348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AC0E8-A4CE-43E3-9F84-9AEFCF2A1F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3719" y="1466306"/>
            <a:ext cx="7252846" cy="5260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C09499-9512-49CA-BE72-5F60443D5271}"/>
              </a:ext>
            </a:extLst>
          </p:cNvPr>
          <p:cNvSpPr txBox="1">
            <a:spLocks/>
          </p:cNvSpPr>
          <p:nvPr/>
        </p:nvSpPr>
        <p:spPr>
          <a:xfrm>
            <a:off x="897114" y="1053706"/>
            <a:ext cx="3331747" cy="8845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r-HR" sz="2400" b="1" dirty="0"/>
              <a:t>Realizovane aktivnosti</a:t>
            </a:r>
            <a:br>
              <a:rPr lang="hr-HR" sz="2400" b="1" dirty="0"/>
            </a:br>
            <a:r>
              <a:rPr lang="hr-HR" sz="2400" b="1" dirty="0"/>
              <a:t>2021/22.</a:t>
            </a:r>
          </a:p>
        </p:txBody>
      </p:sp>
    </p:spTree>
    <p:extLst>
      <p:ext uri="{BB962C8B-B14F-4D97-AF65-F5344CB8AC3E}">
        <p14:creationId xmlns:p14="http://schemas.microsoft.com/office/powerpoint/2010/main" val="37718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698007"/>
            <a:ext cx="12039600" cy="865273"/>
          </a:xfrm>
        </p:spPr>
        <p:txBody>
          <a:bodyPr>
            <a:noAutofit/>
          </a:bodyPr>
          <a:lstStyle/>
          <a:p>
            <a:r>
              <a:rPr lang="hr-HR" sz="3600" b="1" dirty="0"/>
              <a:t>Zaključci vezani za proces planiranja i izrade AP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2EAD4-0CEE-4EC5-9FE3-21FE3C6CCF36}"/>
              </a:ext>
            </a:extLst>
          </p:cNvPr>
          <p:cNvSpPr txBox="1">
            <a:spLocks/>
          </p:cNvSpPr>
          <p:nvPr/>
        </p:nvSpPr>
        <p:spPr>
          <a:xfrm>
            <a:off x="76200" y="2202810"/>
            <a:ext cx="5815419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Pozitivni aspekti: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M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Prošlogodišnje iskustvo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Spremnost nastavnika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Uključenost velikog broja nastavnika, članova stručne službe i uprave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Realizovan veliki broj aktivnosti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Svi nastavnici upoznati sa planiranjem - znaju šta ih očekuje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304E-3AF8-4C70-8EAA-4C22C00B31A7}"/>
              </a:ext>
            </a:extLst>
          </p:cNvPr>
          <p:cNvSpPr txBox="1"/>
          <p:nvPr/>
        </p:nvSpPr>
        <p:spPr>
          <a:xfrm>
            <a:off x="6356455" y="2229090"/>
            <a:ext cx="5759345" cy="44935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Negativni aspekti: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Skraćeno trajanje časova u ovoj školskoj godini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Preporukama ZZS nije planiran otvoreni dio programa, niti međupredmetne teme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 mogućnosti da se obezbijedi prisustvo većeg broja nastavnika oglednim časovima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698007"/>
            <a:ext cx="12039600" cy="865273"/>
          </a:xfrm>
        </p:spPr>
        <p:txBody>
          <a:bodyPr>
            <a:noAutofit/>
          </a:bodyPr>
          <a:lstStyle/>
          <a:p>
            <a:r>
              <a:rPr lang="hr-HR" sz="3600" b="1" dirty="0"/>
              <a:t>Zaključci vezani za sprovođenje AP</a:t>
            </a:r>
          </a:p>
        </p:txBody>
      </p:sp>
      <p:pic>
        <p:nvPicPr>
          <p:cNvPr id="5" name="Picture 2" descr="Lučonoše – Podgorica">
            <a:extLst>
              <a:ext uri="{FF2B5EF4-FFF2-40B4-BE49-F238E27FC236}">
                <a16:creationId xmlns:a16="http://schemas.microsoft.com/office/drawing/2014/main" id="{D2FC461D-F370-4EAF-9DE1-6B3F79EB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17" y="58477"/>
            <a:ext cx="3792361" cy="8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D2EAD4-0CEE-4EC5-9FE3-21FE3C6CCF36}"/>
              </a:ext>
            </a:extLst>
          </p:cNvPr>
          <p:cNvSpPr txBox="1">
            <a:spLocks/>
          </p:cNvSpPr>
          <p:nvPr/>
        </p:nvSpPr>
        <p:spPr>
          <a:xfrm>
            <a:off x="410790" y="2341589"/>
            <a:ext cx="5511920" cy="372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Dobrobit projektnih</a:t>
            </a:r>
            <a:r>
              <a:rPr kumimoji="0" lang="sr-Latn-ME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aktivnosti</a:t>
            </a:r>
            <a:endParaRPr kumimoji="0" lang="sr-Latn-M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ME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Učenici – trajna primjenjiva znanja, vještine, stavovi;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Nastavnici – razmjena dobre</a:t>
            </a:r>
            <a:r>
              <a:rPr kumimoji="0" lang="sr-Latn-ME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prakkse, baza nastavnog materijala na ikces.me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ME" baseline="0" dirty="0">
                <a:latin typeface="Calibri"/>
              </a:rPr>
              <a:t>Škola</a:t>
            </a:r>
            <a:r>
              <a:rPr lang="sr-Latn-ME" dirty="0">
                <a:latin typeface="Calibri"/>
              </a:rPr>
              <a:t> – timski duh, promocija škole u zajednici. </a:t>
            </a:r>
            <a:endParaRPr kumimoji="0" lang="sr-Latn-M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7304E-3AF8-4C70-8EAA-4C22C00B31A7}"/>
              </a:ext>
            </a:extLst>
          </p:cNvPr>
          <p:cNvSpPr txBox="1"/>
          <p:nvPr/>
        </p:nvSpPr>
        <p:spPr>
          <a:xfrm>
            <a:off x="6298728" y="2341589"/>
            <a:ext cx="554982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Očekivanja od nastavka projektnih aktivnosti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Okrugli sto - iskristalisati sve prednosti i eventualne manjkavosti samog AP, ali i primjene projekta;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Učešće velikog broja učenika i nastavnika;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Unapređenje saradnje sa lokalnom zajednicom.</a:t>
            </a:r>
          </a:p>
        </p:txBody>
      </p:sp>
    </p:spTree>
    <p:extLst>
      <p:ext uri="{BB962C8B-B14F-4D97-AF65-F5344CB8AC3E}">
        <p14:creationId xmlns:p14="http://schemas.microsoft.com/office/powerpoint/2010/main" val="1834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30032</TotalTime>
  <Words>539</Words>
  <Application>Microsoft Office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KLJUČNE KOMPETENCIJE    Predstavljanje akcionog plana, aktivnosti i rezultata   za  razvoj učeničkih ključnih kompetencija u Osnovnoj školi „Pavle Rovinski”, Podgorica  mr Dijana Laković, direktorka </vt:lpstr>
      <vt:lpstr>Proces stvaranja Akcionog plana za razvoj KK (sastavni dio GPPŠ)</vt:lpstr>
      <vt:lpstr>PowerPoint Presentation</vt:lpstr>
      <vt:lpstr>Akcioni plan kao dio GPPŠ vezanog za razvoj KK u 2021/2022.</vt:lpstr>
      <vt:lpstr>Akcioni plan kao dio GPPŠ vezanog za razvoj KK u 2021/2022.</vt:lpstr>
      <vt:lpstr>Realizovane aktivnosti 2020/21.</vt:lpstr>
      <vt:lpstr>PowerPoint Presentation</vt:lpstr>
      <vt:lpstr>Zaključci vezani za proces planiranja i izrade AP</vt:lpstr>
      <vt:lpstr>Zaključci vezani za sprovođenje AP</vt:lpstr>
      <vt:lpstr>Kratak osvrt na jednogodišnje iskustvo integracije KK koordinirano od strane kreatora projekta</vt:lpstr>
      <vt:lpstr>Nastavljamo da...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158</cp:revision>
  <cp:lastPrinted>2020-06-25T13:10:06Z</cp:lastPrinted>
  <dcterms:created xsi:type="dcterms:W3CDTF">2019-03-11T14:15:27Z</dcterms:created>
  <dcterms:modified xsi:type="dcterms:W3CDTF">2021-12-21T08:08:48Z</dcterms:modified>
</cp:coreProperties>
</file>