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16" autoAdjust="0"/>
    <p:restoredTop sz="88042" autoAdjust="0"/>
  </p:normalViewPr>
  <p:slideViewPr>
    <p:cSldViewPr snapToGrid="0" showGuides="1">
      <p:cViewPr varScale="1">
        <p:scale>
          <a:sx n="86" d="100"/>
          <a:sy n="86" d="100"/>
        </p:scale>
        <p:origin x="664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37F5-6ED0-4A70-BD8E-BB5CEA117EC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40333-AC54-422A-A121-5E725DCF5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2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CEFB5-F3F7-43FA-9B42-6CEBCDD3ADD8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5B058-2CED-45BC-B8F0-005CF4AD9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7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89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6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8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5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3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9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7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0463-C568-4ECC-9B54-7C3C29DCA999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0292051-ED74-D94D-8E85-9FBD2070D5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568" y="2379210"/>
            <a:ext cx="2993699" cy="33470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2A603D-1506-9C45-83F8-122E3DEEAE69}"/>
              </a:ext>
            </a:extLst>
          </p:cNvPr>
          <p:cNvSpPr txBox="1"/>
          <p:nvPr/>
        </p:nvSpPr>
        <p:spPr>
          <a:xfrm>
            <a:off x="1413032" y="1009603"/>
            <a:ext cx="936593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500" dirty="0">
                <a:solidFill>
                  <a:srgbClr val="800000"/>
                </a:solidFill>
              </a:rPr>
              <a:t>Integracija ključnih kompetencija u obrazovni sistem Crne Gore</a:t>
            </a:r>
          </a:p>
          <a:p>
            <a:pPr algn="ctr"/>
            <a:endParaRPr lang="hr-HR" sz="1000" dirty="0"/>
          </a:p>
          <a:p>
            <a:pPr algn="ctr"/>
            <a:r>
              <a:rPr lang="hr-HR" sz="4000" b="1" dirty="0">
                <a:solidFill>
                  <a:srgbClr val="002060"/>
                </a:solidFill>
              </a:rPr>
              <a:t>ZAVRŠNA KONFERENCIJA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B03961-0DDB-CE47-9C6A-D04A7312AF5E}"/>
              </a:ext>
            </a:extLst>
          </p:cNvPr>
          <p:cNvSpPr txBox="1"/>
          <p:nvPr/>
        </p:nvSpPr>
        <p:spPr>
          <a:xfrm>
            <a:off x="4474208" y="5848397"/>
            <a:ext cx="302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Podgorica, 21.12.2021. godine</a:t>
            </a:r>
          </a:p>
        </p:txBody>
      </p:sp>
    </p:spTree>
    <p:extLst>
      <p:ext uri="{BB962C8B-B14F-4D97-AF65-F5344CB8AC3E}">
        <p14:creationId xmlns:p14="http://schemas.microsoft.com/office/powerpoint/2010/main" val="51673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30567</TotalTime>
  <Words>16</Words>
  <Application>Microsoft Macintosh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</dc:creator>
  <cp:lastModifiedBy>Boris Curkovic</cp:lastModifiedBy>
  <cp:revision>214</cp:revision>
  <cp:lastPrinted>2020-06-25T13:10:06Z</cp:lastPrinted>
  <dcterms:created xsi:type="dcterms:W3CDTF">2019-03-11T14:15:27Z</dcterms:created>
  <dcterms:modified xsi:type="dcterms:W3CDTF">2021-12-21T06:26:37Z</dcterms:modified>
</cp:coreProperties>
</file>