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64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3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18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2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17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4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289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8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8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1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2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4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3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2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061E1B-D64B-4E58-B0E6-0D572F39CE06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D846-AD3A-4C5F-8EB2-BFF700778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Suveniri</a:t>
            </a:r>
            <a:r>
              <a:rPr lang="en-US" dirty="0"/>
              <a:t> u </a:t>
            </a:r>
            <a:r>
              <a:rPr lang="en-US" dirty="0" err="1"/>
              <a:t>Crnoj</a:t>
            </a:r>
            <a:r>
              <a:rPr lang="en-US" dirty="0"/>
              <a:t> Gori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Ivana Stanisic, </a:t>
            </a:r>
            <a:r>
              <a:rPr lang="en-US" dirty="0" err="1"/>
              <a:t>Vladan</a:t>
            </a:r>
            <a:r>
              <a:rPr lang="en-US" dirty="0"/>
              <a:t> Sober I </a:t>
            </a:r>
            <a:r>
              <a:rPr lang="en-US" dirty="0" err="1"/>
              <a:t>Sladjana</a:t>
            </a:r>
            <a:r>
              <a:rPr lang="en-US" dirty="0"/>
              <a:t> </a:t>
            </a:r>
            <a:r>
              <a:rPr lang="en-US" dirty="0" err="1"/>
              <a:t>Seratlic</a:t>
            </a:r>
            <a:r>
              <a:rPr lang="en-US" dirty="0"/>
              <a:t> III-1</a:t>
            </a:r>
          </a:p>
        </p:txBody>
      </p:sp>
    </p:spTree>
    <p:extLst>
      <p:ext uri="{BB962C8B-B14F-4D97-AF65-F5344CB8AC3E}">
        <p14:creationId xmlns:p14="http://schemas.microsoft.com/office/powerpoint/2010/main" val="266564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Sadrzaj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-O </a:t>
            </a:r>
            <a:r>
              <a:rPr lang="en-US" dirty="0" err="1"/>
              <a:t>suvenirima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suvenirnica</a:t>
            </a:r>
            <a:r>
              <a:rPr lang="en-US" dirty="0"/>
              <a:t> u </a:t>
            </a:r>
            <a:r>
              <a:rPr lang="en-US" dirty="0" err="1"/>
              <a:t>Crnoj</a:t>
            </a:r>
            <a:r>
              <a:rPr lang="en-US" dirty="0"/>
              <a:t> Gori</a:t>
            </a:r>
          </a:p>
          <a:p>
            <a:r>
              <a:rPr lang="en-US" dirty="0"/>
              <a:t>-</a:t>
            </a:r>
            <a:r>
              <a:rPr lang="en-US" dirty="0" err="1"/>
              <a:t>Znacaj</a:t>
            </a:r>
            <a:r>
              <a:rPr lang="en-US" dirty="0"/>
              <a:t> </a:t>
            </a:r>
            <a:r>
              <a:rPr lang="en-US" dirty="0" err="1"/>
              <a:t>suvenira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3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Suveniri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Suveniri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nesto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se </a:t>
            </a:r>
            <a:r>
              <a:rPr lang="en-US" dirty="0" err="1"/>
              <a:t>podrazumijeva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putovanju</a:t>
            </a:r>
            <a:r>
              <a:rPr lang="en-US" dirty="0"/>
              <a:t>.</a:t>
            </a:r>
          </a:p>
          <a:p>
            <a:r>
              <a:rPr lang="en-US" dirty="0" err="1"/>
              <a:t>Susrecemo</a:t>
            </a:r>
            <a:r>
              <a:rPr lang="en-US" dirty="0"/>
              <a:t> 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raznim</a:t>
            </a:r>
            <a:r>
              <a:rPr lang="en-US" dirty="0"/>
              <a:t> </a:t>
            </a:r>
            <a:r>
              <a:rPr lang="en-US" dirty="0" err="1"/>
              <a:t>vrstama</a:t>
            </a:r>
            <a:r>
              <a:rPr lang="en-US" dirty="0"/>
              <a:t> </a:t>
            </a:r>
            <a:r>
              <a:rPr lang="en-US" dirty="0" err="1"/>
              <a:t>suvenira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magneti</a:t>
            </a:r>
            <a:r>
              <a:rPr lang="en-US" dirty="0"/>
              <a:t>, </a:t>
            </a:r>
            <a:r>
              <a:rPr lang="en-US" dirty="0" err="1"/>
              <a:t>privesci</a:t>
            </a:r>
            <a:r>
              <a:rPr lang="en-US" dirty="0"/>
              <a:t>, </a:t>
            </a:r>
            <a:r>
              <a:rPr lang="en-US" dirty="0" err="1"/>
              <a:t>razglednice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razne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karkterisu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76" y="3942831"/>
            <a:ext cx="2580704" cy="1933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40" y="4050791"/>
            <a:ext cx="2635428" cy="17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suvenirnica</a:t>
            </a:r>
            <a:r>
              <a:rPr lang="en-US" dirty="0"/>
              <a:t> u </a:t>
            </a:r>
            <a:r>
              <a:rPr lang="en-US" dirty="0" err="1"/>
              <a:t>Crnoj</a:t>
            </a:r>
            <a:r>
              <a:rPr lang="en-US" dirty="0"/>
              <a:t> Gori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Suvenirnice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u </a:t>
            </a:r>
            <a:r>
              <a:rPr lang="en-US" dirty="0" err="1"/>
              <a:t>Crnoj</a:t>
            </a:r>
            <a:r>
              <a:rPr lang="en-US" dirty="0"/>
              <a:t> Gori </a:t>
            </a:r>
            <a:r>
              <a:rPr lang="en-US" dirty="0" err="1"/>
              <a:t>postale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vise </a:t>
            </a:r>
            <a:r>
              <a:rPr lang="en-US" dirty="0" err="1"/>
              <a:t>zastupljene</a:t>
            </a:r>
            <a:r>
              <a:rPr lang="en-US" dirty="0"/>
              <a:t>. </a:t>
            </a:r>
            <a:r>
              <a:rPr lang="en-US" dirty="0" err="1"/>
              <a:t>Najcesce</a:t>
            </a:r>
            <a:r>
              <a:rPr lang="en-US" dirty="0"/>
              <a:t> 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</a:t>
            </a:r>
            <a:r>
              <a:rPr lang="en-US" dirty="0" err="1"/>
              <a:t>susrecemo</a:t>
            </a:r>
            <a:r>
              <a:rPr lang="en-US" dirty="0"/>
              <a:t> u </a:t>
            </a:r>
            <a:r>
              <a:rPr lang="en-US" dirty="0" err="1"/>
              <a:t>primorskim</a:t>
            </a:r>
            <a:r>
              <a:rPr lang="en-US" dirty="0"/>
              <a:t> </a:t>
            </a:r>
            <a:r>
              <a:rPr lang="en-US" dirty="0" err="1"/>
              <a:t>gradovima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to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najposjeceniji</a:t>
            </a:r>
            <a:r>
              <a:rPr lang="en-US" dirty="0"/>
              <a:t> </a:t>
            </a:r>
            <a:r>
              <a:rPr lang="en-US" dirty="0" err="1"/>
              <a:t>gradovi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turista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32" y="4008083"/>
            <a:ext cx="3163824" cy="199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863" y="4055011"/>
            <a:ext cx="2824927" cy="18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2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Znacaj</a:t>
            </a:r>
            <a:r>
              <a:rPr lang="en-US" dirty="0"/>
              <a:t> </a:t>
            </a:r>
            <a:r>
              <a:rPr lang="en-US" dirty="0" err="1"/>
              <a:t>suvenira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Smatramo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suveniri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nacin</a:t>
            </a:r>
            <a:r>
              <a:rPr lang="en-US" dirty="0"/>
              <a:t> </a:t>
            </a:r>
            <a:r>
              <a:rPr lang="en-US" dirty="0" err="1"/>
              <a:t>cuvaju</a:t>
            </a:r>
            <a:r>
              <a:rPr lang="en-US" dirty="0"/>
              <a:t> </a:t>
            </a:r>
            <a:r>
              <a:rPr lang="en-US" dirty="0" err="1"/>
              <a:t>uspomene</a:t>
            </a:r>
            <a:r>
              <a:rPr lang="en-US" dirty="0"/>
              <a:t> od </a:t>
            </a:r>
            <a:r>
              <a:rPr lang="en-US" dirty="0" err="1"/>
              <a:t>zaborava</a:t>
            </a:r>
            <a:r>
              <a:rPr lang="en-US" dirty="0"/>
              <a:t>. Pored </a:t>
            </a:r>
            <a:r>
              <a:rPr lang="en-US" dirty="0" err="1"/>
              <a:t>slika</a:t>
            </a:r>
            <a:r>
              <a:rPr lang="en-US" dirty="0"/>
              <a:t>, </a:t>
            </a:r>
            <a:r>
              <a:rPr lang="en-US" dirty="0" err="1"/>
              <a:t>naravno</a:t>
            </a:r>
            <a:r>
              <a:rPr lang="en-US" dirty="0"/>
              <a:t> </a:t>
            </a:r>
            <a:r>
              <a:rPr lang="en-US" dirty="0" err="1"/>
              <a:t>suveniri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pogledamo</a:t>
            </a:r>
            <a:r>
              <a:rPr lang="en-US" dirty="0"/>
              <a:t> </a:t>
            </a:r>
            <a:r>
              <a:rPr lang="en-US" dirty="0" err="1"/>
              <a:t>vrate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uspomene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lijepe</a:t>
            </a:r>
            <a:r>
              <a:rPr lang="en-US" dirty="0"/>
              <a:t> </a:t>
            </a:r>
            <a:r>
              <a:rPr lang="en-US" dirty="0" err="1"/>
              <a:t>momente</a:t>
            </a:r>
            <a:r>
              <a:rPr lang="en-US" dirty="0"/>
              <a:t>. </a:t>
            </a:r>
            <a:r>
              <a:rPr lang="en-US" dirty="0" err="1"/>
              <a:t>Zbog</a:t>
            </a:r>
            <a:r>
              <a:rPr lang="en-US" dirty="0"/>
              <a:t> toga,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je </a:t>
            </a:r>
            <a:r>
              <a:rPr lang="en-US" dirty="0" err="1"/>
              <a:t>drzati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nekom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vidnom</a:t>
            </a:r>
            <a:r>
              <a:rPr lang="en-US" dirty="0"/>
              <a:t> </a:t>
            </a:r>
            <a:r>
              <a:rPr lang="en-US" dirty="0" err="1"/>
              <a:t>mjestu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krasili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054" y="3888600"/>
            <a:ext cx="3283543" cy="218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76" y="2788921"/>
            <a:ext cx="10137648" cy="1312354"/>
          </a:xfrm>
        </p:spPr>
        <p:txBody>
          <a:bodyPr>
            <a:normAutofit/>
          </a:bodyPr>
          <a:lstStyle/>
          <a:p>
            <a:pPr lvl="1"/>
            <a:r>
              <a:rPr lang="en-US" sz="8000" dirty="0" err="1"/>
              <a:t>Kraj</a:t>
            </a:r>
            <a:r>
              <a:rPr lang="en-US" sz="8000" dirty="0"/>
              <a:t>, </a:t>
            </a:r>
            <a:r>
              <a:rPr lang="en-US" sz="8000" dirty="0" err="1"/>
              <a:t>hvala</a:t>
            </a:r>
            <a:r>
              <a:rPr lang="en-US" sz="8000" dirty="0"/>
              <a:t> </a:t>
            </a:r>
            <a:r>
              <a:rPr lang="en-US" sz="8000" dirty="0" err="1"/>
              <a:t>na</a:t>
            </a:r>
            <a:r>
              <a:rPr lang="en-US" sz="8000" dirty="0"/>
              <a:t> </a:t>
            </a:r>
            <a:r>
              <a:rPr lang="en-US" sz="8000" dirty="0" err="1"/>
              <a:t>paznji</a:t>
            </a:r>
            <a:r>
              <a:rPr lang="en-US" sz="8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55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162</Words>
  <Application>Microsoft Office PowerPoint</Application>
  <PresentationFormat>Široki ekran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Organic</vt:lpstr>
      <vt:lpstr>Suveniri u Crnoj Gori</vt:lpstr>
      <vt:lpstr>Sadrzaj prezentacije</vt:lpstr>
      <vt:lpstr>Suveniri</vt:lpstr>
      <vt:lpstr>Razvoj suvenirnica u Crnoj Gori</vt:lpstr>
      <vt:lpstr>Znacaj suvenira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Suveniri u Crnoj Gori</dc:title>
  <dc:creator>Microsoft account</dc:creator>
  <cp:lastModifiedBy>Darko Rudovic</cp:lastModifiedBy>
  <cp:revision>4</cp:revision>
  <dcterms:created xsi:type="dcterms:W3CDTF">2021-10-09T09:05:45Z</dcterms:created>
  <dcterms:modified xsi:type="dcterms:W3CDTF">2021-10-30T07:04:41Z</dcterms:modified>
</cp:coreProperties>
</file>