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6" r:id="rId5"/>
    <p:sldId id="28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13" r:id="rId15"/>
    <p:sldId id="307" r:id="rId16"/>
    <p:sldId id="314" r:id="rId17"/>
    <p:sldId id="312" r:id="rId18"/>
    <p:sldId id="315" r:id="rId19"/>
    <p:sldId id="309" r:id="rId20"/>
    <p:sldId id="316" r:id="rId21"/>
    <p:sldId id="310" r:id="rId22"/>
    <p:sldId id="317" r:id="rId23"/>
    <p:sldId id="311" r:id="rId24"/>
    <p:sldId id="318" r:id="rId25"/>
    <p:sldId id="319" r:id="rId26"/>
    <p:sldId id="321" r:id="rId27"/>
    <p:sldId id="320" r:id="rId28"/>
    <p:sldId id="32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5274" autoAdjust="0"/>
  </p:normalViewPr>
  <p:slideViewPr>
    <p:cSldViewPr snapToGrid="0">
      <p:cViewPr varScale="1">
        <p:scale>
          <a:sx n="72" d="100"/>
          <a:sy n="72" d="100"/>
        </p:scale>
        <p:origin x="330" y="7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FB8555-540F-4EF7-8D46-8ABB018A3B6F}" type="doc">
      <dgm:prSet loTypeId="urn:microsoft.com/office/officeart/2005/8/layout/process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5D787C97-D980-4440-B210-928D6982299A}">
      <dgm:prSet phldrT="[Text]"/>
      <dgm:spPr/>
      <dgm:t>
        <a:bodyPr/>
        <a:lstStyle/>
        <a:p>
          <a:pPr algn="ctr"/>
          <a:r>
            <a:rPr lang="sr-Cyrl-RS" dirty="0"/>
            <a:t>Планирање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D85245B8-A960-43B4-AB37-E2A2097E6463}" type="parTrans" cxnId="{87BE6BD6-C499-4615-8EF5-B677B4CFE8C6}">
      <dgm:prSet/>
      <dgm:spPr/>
      <dgm:t>
        <a:bodyPr/>
        <a:lstStyle/>
        <a:p>
          <a:endParaRPr lang="en-US"/>
        </a:p>
      </dgm:t>
    </dgm:pt>
    <dgm:pt modelId="{C1CF9C7E-E63B-423A-9EB1-3CB2E27F093C}" type="sibTrans" cxnId="{87BE6BD6-C499-4615-8EF5-B677B4CFE8C6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Arrow pointing right"/>
        </a:ext>
      </dgm:extLst>
    </dgm:pt>
    <dgm:pt modelId="{89EC74D7-8ED6-4609-997D-DDAF8AB36679}">
      <dgm:prSet phldrT="[Text]"/>
      <dgm:spPr/>
      <dgm:t>
        <a:bodyPr/>
        <a:lstStyle/>
        <a:p>
          <a:r>
            <a:rPr lang="sr-Cyrl-RS" dirty="0"/>
            <a:t>Одређивање временске динамике за реализацију предвиђених активности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2 task description"/>
        </a:ext>
      </dgm:extLst>
    </dgm:pt>
    <dgm:pt modelId="{0698AAB8-4775-4A7F-A278-8DD90161C1F5}" type="parTrans" cxnId="{D735CEB7-C537-4EB1-B47E-8C0A39B59309}">
      <dgm:prSet/>
      <dgm:spPr/>
      <dgm:t>
        <a:bodyPr/>
        <a:lstStyle/>
        <a:p>
          <a:endParaRPr lang="en-US"/>
        </a:p>
      </dgm:t>
    </dgm:pt>
    <dgm:pt modelId="{17559087-0E7E-42E7-8DC5-4B772FD58A02}" type="sibTrans" cxnId="{D735CEB7-C537-4EB1-B47E-8C0A39B59309}">
      <dgm:prSet/>
      <dgm:spPr/>
      <dgm:t>
        <a:bodyPr/>
        <a:lstStyle/>
        <a:p>
          <a:endParaRPr lang="en-US"/>
        </a:p>
      </dgm:t>
    </dgm:pt>
    <dgm:pt modelId="{7E5BF415-DD7C-46CE-81EA-C533FD19D64E}">
      <dgm:prSet phldrT="[Text]"/>
      <dgm:spPr/>
      <dgm:t>
        <a:bodyPr/>
        <a:lstStyle/>
        <a:p>
          <a:pPr algn="ctr"/>
          <a:r>
            <a:rPr lang="sr-Cyrl-RS" dirty="0"/>
            <a:t>Реализација и вредновање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3496D105-5B69-4ADE-96EF-122A5A850C05}" type="parTrans" cxnId="{4113378F-425D-41CC-A9CB-1FFF4FEF0016}">
      <dgm:prSet/>
      <dgm:spPr/>
      <dgm:t>
        <a:bodyPr/>
        <a:lstStyle/>
        <a:p>
          <a:endParaRPr lang="en-US"/>
        </a:p>
      </dgm:t>
    </dgm:pt>
    <dgm:pt modelId="{1F5FC802-6D69-4E46-BE07-5E20756FDADA}" type="sibTrans" cxnId="{4113378F-425D-41CC-A9CB-1FFF4FEF0016}">
      <dgm:prSet/>
      <dgm:spPr/>
      <dgm:t>
        <a:bodyPr/>
        <a:lstStyle/>
        <a:p>
          <a:endParaRPr lang="en-US"/>
        </a:p>
      </dgm:t>
    </dgm:pt>
    <dgm:pt modelId="{4537B24E-F32C-4F73-9C4F-EDE47D952988}">
      <dgm:prSet phldrT="[Text]"/>
      <dgm:spPr/>
      <dgm:t>
        <a:bodyPr/>
        <a:lstStyle/>
        <a:p>
          <a:r>
            <a:rPr lang="sr-Cyrl-RS" dirty="0"/>
            <a:t>Развој кључних компетенција кроз интегрисану наставу и сарадњу са локалном заједницом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3 task description"/>
        </a:ext>
      </dgm:extLst>
    </dgm:pt>
    <dgm:pt modelId="{26742A97-67F7-4478-B770-44761CF89C6A}" type="parTrans" cxnId="{13B7E9B1-D150-4219-A314-09B055A18888}">
      <dgm:prSet/>
      <dgm:spPr/>
      <dgm:t>
        <a:bodyPr/>
        <a:lstStyle/>
        <a:p>
          <a:endParaRPr lang="en-US"/>
        </a:p>
      </dgm:t>
    </dgm:pt>
    <dgm:pt modelId="{0CA7C5B6-FD4A-4DEC-8D86-06439C70E349}" type="sibTrans" cxnId="{13B7E9B1-D150-4219-A314-09B055A18888}">
      <dgm:prSet/>
      <dgm:spPr/>
      <dgm:t>
        <a:bodyPr/>
        <a:lstStyle/>
        <a:p>
          <a:endParaRPr lang="en-US"/>
        </a:p>
      </dgm:t>
    </dgm:pt>
    <dgm:pt modelId="{820BBFEE-DF64-4D92-B301-9FAA74709D1F}">
      <dgm:prSet phldrT="[Text]"/>
      <dgm:spPr/>
      <dgm:t>
        <a:bodyPr/>
        <a:lstStyle/>
        <a:p>
          <a:r>
            <a:rPr lang="sr-Cyrl-RS" dirty="0"/>
            <a:t>Израда акционог плана</a:t>
          </a:r>
          <a:endParaRPr lang="en-US" dirty="0"/>
        </a:p>
      </dgm:t>
    </dgm:pt>
    <dgm:pt modelId="{AD40B50F-BD7B-401B-83F7-C5AD73DE40E6}" type="parTrans" cxnId="{E7783933-ED52-4F4E-8A52-24F999FC86D9}">
      <dgm:prSet/>
      <dgm:spPr/>
      <dgm:t>
        <a:bodyPr/>
        <a:lstStyle/>
        <a:p>
          <a:endParaRPr lang="en-US"/>
        </a:p>
      </dgm:t>
    </dgm:pt>
    <dgm:pt modelId="{25B9A11F-2269-44FC-A134-B27579F830C0}" type="sibTrans" cxnId="{E7783933-ED52-4F4E-8A52-24F999FC86D9}">
      <dgm:prSet/>
      <dgm:spPr/>
      <dgm:t>
        <a:bodyPr/>
        <a:lstStyle/>
        <a:p>
          <a:endParaRPr lang="en-US"/>
        </a:p>
      </dgm:t>
    </dgm:pt>
    <dgm:pt modelId="{A137063A-76D7-4B25-82BC-AF24ECCC0934}">
      <dgm:prSet phldrT="[Text]"/>
      <dgm:spPr/>
      <dgm:t>
        <a:bodyPr/>
        <a:lstStyle/>
        <a:p>
          <a:endParaRPr lang="en-US" dirty="0"/>
        </a:p>
      </dgm:t>
    </dgm:pt>
    <dgm:pt modelId="{850882CD-A20A-4A53-82D0-E1E3E21F044D}" type="parTrans" cxnId="{4F1C368B-FCEB-4D09-989C-8144915AB813}">
      <dgm:prSet/>
      <dgm:spPr/>
      <dgm:t>
        <a:bodyPr/>
        <a:lstStyle/>
        <a:p>
          <a:endParaRPr lang="en-US"/>
        </a:p>
      </dgm:t>
    </dgm:pt>
    <dgm:pt modelId="{85B03478-D7B1-4A10-9C09-38A68B0857A9}" type="sibTrans" cxnId="{4F1C368B-FCEB-4D09-989C-8144915AB813}">
      <dgm:prSet/>
      <dgm:spPr/>
      <dgm:t>
        <a:bodyPr/>
        <a:lstStyle/>
        <a:p>
          <a:endParaRPr lang="en-US"/>
        </a:p>
      </dgm:t>
    </dgm:pt>
    <dgm:pt modelId="{C1C0BC68-A810-4B5F-92EF-C6470DBD2260}">
      <dgm:prSet phldrT="[Text]"/>
      <dgm:spPr/>
      <dgm:t>
        <a:bodyPr/>
        <a:lstStyle/>
        <a:p>
          <a:pPr algn="ctr"/>
          <a:r>
            <a:rPr lang="sr-Cyrl-RS" dirty="0"/>
            <a:t>Припремне активности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F5287809-3C15-4CCC-8752-80339C1152A5}" type="sibTrans" cxnId="{E25CC5FC-6634-43C9-B82A-600821DFEB2A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Arrow pointing right"/>
        </a:ext>
      </dgm:extLst>
    </dgm:pt>
    <dgm:pt modelId="{DCC0BBCA-D868-4FF6-B174-2CC347601C09}" type="parTrans" cxnId="{E25CC5FC-6634-43C9-B82A-600821DFEB2A}">
      <dgm:prSet/>
      <dgm:spPr/>
      <dgm:t>
        <a:bodyPr/>
        <a:lstStyle/>
        <a:p>
          <a:endParaRPr lang="en-US"/>
        </a:p>
      </dgm:t>
    </dgm:pt>
    <dgm:pt modelId="{B5446597-79E7-4762-BA53-6548F31530A7}">
      <dgm:prSet phldrT="[Text]"/>
      <dgm:spPr/>
      <dgm:t>
        <a:bodyPr/>
        <a:lstStyle/>
        <a:p>
          <a:r>
            <a:rPr lang="sr-Cyrl-RS" dirty="0"/>
            <a:t>Израда припреме</a:t>
          </a:r>
          <a:endParaRPr lang="en-US" dirty="0"/>
        </a:p>
      </dgm:t>
    </dgm:pt>
    <dgm:pt modelId="{8272BE74-EACE-4E0B-A81D-DF800D87569F}" type="sibTrans" cxnId="{D7723192-5A15-4305-8B2C-938B202AB086}">
      <dgm:prSet/>
      <dgm:spPr/>
      <dgm:t>
        <a:bodyPr/>
        <a:lstStyle/>
        <a:p>
          <a:endParaRPr lang="en-US"/>
        </a:p>
      </dgm:t>
    </dgm:pt>
    <dgm:pt modelId="{0233FA71-4D6D-4853-A4AA-40834F46506B}" type="parTrans" cxnId="{D7723192-5A15-4305-8B2C-938B202AB086}">
      <dgm:prSet/>
      <dgm:spPr/>
      <dgm:t>
        <a:bodyPr/>
        <a:lstStyle/>
        <a:p>
          <a:endParaRPr lang="en-US"/>
        </a:p>
      </dgm:t>
    </dgm:pt>
    <dgm:pt modelId="{F6C0CA92-8EF5-4DBE-BF73-B539C1768300}">
      <dgm:prSet phldrT="[Text]"/>
      <dgm:spPr/>
      <dgm:t>
        <a:bodyPr/>
        <a:lstStyle/>
        <a:p>
          <a:r>
            <a:rPr lang="sr-Cyrl-RS" dirty="0"/>
            <a:t>Расподјела задужења у оквиру тима </a:t>
          </a:r>
          <a:endParaRPr lang="en-US" dirty="0"/>
        </a:p>
      </dgm:t>
    </dgm:pt>
    <dgm:pt modelId="{AAC03A5F-902E-4C25-AD37-FC66132803E7}" type="sibTrans" cxnId="{6B512715-F330-45A6-891C-95BA87BE45EA}">
      <dgm:prSet/>
      <dgm:spPr/>
      <dgm:t>
        <a:bodyPr/>
        <a:lstStyle/>
        <a:p>
          <a:endParaRPr lang="en-US"/>
        </a:p>
      </dgm:t>
    </dgm:pt>
    <dgm:pt modelId="{F1BCA05F-A04D-47DC-8E2B-7F6A7B865C2C}" type="parTrans" cxnId="{6B512715-F330-45A6-891C-95BA87BE45EA}">
      <dgm:prSet/>
      <dgm:spPr/>
      <dgm:t>
        <a:bodyPr/>
        <a:lstStyle/>
        <a:p>
          <a:endParaRPr lang="en-US"/>
        </a:p>
      </dgm:t>
    </dgm:pt>
    <dgm:pt modelId="{EAC4A2B8-8562-4223-8D5D-527B73D0AE14}">
      <dgm:prSet phldrT="[Text]"/>
      <dgm:spPr/>
      <dgm:t>
        <a:bodyPr/>
        <a:lstStyle/>
        <a:p>
          <a:r>
            <a:rPr lang="sr-Cyrl-RS" dirty="0"/>
            <a:t>Представљање урађеног, вредновање и размјена искустава са колегама</a:t>
          </a:r>
          <a:endParaRPr lang="en-US" dirty="0"/>
        </a:p>
      </dgm:t>
    </dgm:pt>
    <dgm:pt modelId="{ACC2999F-3687-46EA-A76A-D237B9797B8E}" type="parTrans" cxnId="{944E1A2B-4B38-4764-BDB0-F95E3B16840C}">
      <dgm:prSet/>
      <dgm:spPr/>
      <dgm:t>
        <a:bodyPr/>
        <a:lstStyle/>
        <a:p>
          <a:endParaRPr lang="en-US"/>
        </a:p>
      </dgm:t>
    </dgm:pt>
    <dgm:pt modelId="{43B3675A-9847-414A-8BDB-E4C4D7CFEBEE}" type="sibTrans" cxnId="{944E1A2B-4B38-4764-BDB0-F95E3B16840C}">
      <dgm:prSet/>
      <dgm:spPr/>
      <dgm:t>
        <a:bodyPr/>
        <a:lstStyle/>
        <a:p>
          <a:endParaRPr lang="en-US"/>
        </a:p>
      </dgm:t>
    </dgm:pt>
    <dgm:pt modelId="{8D6DA89F-79D8-4707-B0F0-0387500D5A59}">
      <dgm:prSet phldrT="[Text]"/>
      <dgm:spPr/>
      <dgm:t>
        <a:bodyPr/>
        <a:lstStyle/>
        <a:p>
          <a:r>
            <a:rPr lang="sr-Cyrl-RS" dirty="0"/>
            <a:t>Проучавање литературе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1 task description"/>
        </a:ext>
      </dgm:extLst>
    </dgm:pt>
    <dgm:pt modelId="{79C83036-3A0D-4A42-AADF-4D620FA71BA6}" type="parTrans" cxnId="{79DC7A58-BE7F-42C4-972B-F50098973D0E}">
      <dgm:prSet/>
      <dgm:spPr/>
      <dgm:t>
        <a:bodyPr/>
        <a:lstStyle/>
        <a:p>
          <a:endParaRPr lang="en-US"/>
        </a:p>
      </dgm:t>
    </dgm:pt>
    <dgm:pt modelId="{C3039122-9817-42D5-9213-115E2340148F}" type="sibTrans" cxnId="{79DC7A58-BE7F-42C4-972B-F50098973D0E}">
      <dgm:prSet/>
      <dgm:spPr/>
      <dgm:t>
        <a:bodyPr/>
        <a:lstStyle/>
        <a:p>
          <a:endParaRPr lang="en-US"/>
        </a:p>
      </dgm:t>
    </dgm:pt>
    <dgm:pt modelId="{186FDF52-6A0C-4FEA-8779-58EAFBA3182E}">
      <dgm:prSet phldrT="[Text]"/>
      <dgm:spPr/>
      <dgm:t>
        <a:bodyPr/>
        <a:lstStyle/>
        <a:p>
          <a:r>
            <a:rPr lang="sr-Cyrl-RS" dirty="0"/>
            <a:t>Одређивање циљне групе (ученици првог, трећег и четвртог разреда)</a:t>
          </a:r>
          <a:endParaRPr lang="en-US" dirty="0"/>
        </a:p>
      </dgm:t>
    </dgm:pt>
    <dgm:pt modelId="{550D6400-0F78-4B24-B66C-A0E0726FA449}" type="parTrans" cxnId="{70E9F35D-2A80-465E-B99B-8F285FBC13AD}">
      <dgm:prSet/>
      <dgm:spPr/>
      <dgm:t>
        <a:bodyPr/>
        <a:lstStyle/>
        <a:p>
          <a:endParaRPr lang="en-US"/>
        </a:p>
      </dgm:t>
    </dgm:pt>
    <dgm:pt modelId="{D71C4897-3B21-43B9-A4D7-2F5DEE5DBA25}" type="sibTrans" cxnId="{70E9F35D-2A80-465E-B99B-8F285FBC13AD}">
      <dgm:prSet/>
      <dgm:spPr/>
      <dgm:t>
        <a:bodyPr/>
        <a:lstStyle/>
        <a:p>
          <a:endParaRPr lang="en-US"/>
        </a:p>
      </dgm:t>
    </dgm:pt>
    <dgm:pt modelId="{CFF8233D-B0C0-4B11-889F-885BFC4709CA}">
      <dgm:prSet phldrT="[Text]"/>
      <dgm:spPr/>
      <dgm:t>
        <a:bodyPr/>
        <a:lstStyle/>
        <a:p>
          <a:r>
            <a:rPr lang="sr-Cyrl-RS" dirty="0"/>
            <a:t>Комуникација са представницима локалне заједнице</a:t>
          </a:r>
          <a:endParaRPr lang="en-US" dirty="0"/>
        </a:p>
      </dgm:t>
    </dgm:pt>
    <dgm:pt modelId="{E88B1F44-FEF3-4CA8-ADFD-5FED44FD238F}" type="parTrans" cxnId="{9FFBEE2A-A537-4CAD-A940-5E66A5D2990E}">
      <dgm:prSet/>
      <dgm:spPr/>
      <dgm:t>
        <a:bodyPr/>
        <a:lstStyle/>
        <a:p>
          <a:endParaRPr lang="en-US"/>
        </a:p>
      </dgm:t>
    </dgm:pt>
    <dgm:pt modelId="{561C8311-DF35-49BB-857E-6FDFE17DC9CB}" type="sibTrans" cxnId="{9FFBEE2A-A537-4CAD-A940-5E66A5D2990E}">
      <dgm:prSet/>
      <dgm:spPr/>
      <dgm:t>
        <a:bodyPr/>
        <a:lstStyle/>
        <a:p>
          <a:endParaRPr lang="en-US"/>
        </a:p>
      </dgm:t>
    </dgm:pt>
    <dgm:pt modelId="{AF07D030-956C-44C6-935B-8E377CD646F5}">
      <dgm:prSet phldrT="[Text]"/>
      <dgm:spPr/>
      <dgm:t>
        <a:bodyPr/>
        <a:lstStyle/>
        <a:p>
          <a:r>
            <a:rPr lang="sr-Cyrl-RS" dirty="0"/>
            <a:t>Предавања</a:t>
          </a:r>
          <a:endParaRPr lang="en-US" dirty="0"/>
        </a:p>
      </dgm:t>
    </dgm:pt>
    <dgm:pt modelId="{655D7B03-29E6-4892-8397-11920AD77AF3}" type="parTrans" cxnId="{D57F81B6-6BDC-497D-AF4E-D9B0584DDED4}">
      <dgm:prSet/>
      <dgm:spPr/>
      <dgm:t>
        <a:bodyPr/>
        <a:lstStyle/>
        <a:p>
          <a:endParaRPr lang="en-US"/>
        </a:p>
      </dgm:t>
    </dgm:pt>
    <dgm:pt modelId="{0E6FA6B0-4BA0-4812-B0F5-2672541A2160}" type="sibTrans" cxnId="{D57F81B6-6BDC-497D-AF4E-D9B0584DDED4}">
      <dgm:prSet/>
      <dgm:spPr/>
      <dgm:t>
        <a:bodyPr/>
        <a:lstStyle/>
        <a:p>
          <a:endParaRPr lang="en-US"/>
        </a:p>
      </dgm:t>
    </dgm:pt>
    <dgm:pt modelId="{129662DD-405A-4B1A-AC34-14BCC38CDDE6}">
      <dgm:prSet phldrT="[Text]"/>
      <dgm:spPr/>
      <dgm:t>
        <a:bodyPr/>
        <a:lstStyle/>
        <a:p>
          <a:r>
            <a:rPr lang="sr-Cyrl-RS" dirty="0"/>
            <a:t>Одржавање угледних часова</a:t>
          </a:r>
          <a:endParaRPr lang="en-US" dirty="0"/>
        </a:p>
      </dgm:t>
    </dgm:pt>
    <dgm:pt modelId="{9045D7CC-6D04-4E1A-892A-F57A74984ABF}" type="sibTrans" cxnId="{18688E18-C69E-4829-B0FD-2245CE5564CD}">
      <dgm:prSet/>
      <dgm:spPr/>
      <dgm:t>
        <a:bodyPr/>
        <a:lstStyle/>
        <a:p>
          <a:endParaRPr lang="en-US"/>
        </a:p>
      </dgm:t>
    </dgm:pt>
    <dgm:pt modelId="{71029A48-7F97-4440-8DB2-0D925A37DC6C}" type="parTrans" cxnId="{18688E18-C69E-4829-B0FD-2245CE5564CD}">
      <dgm:prSet/>
      <dgm:spPr/>
      <dgm:t>
        <a:bodyPr/>
        <a:lstStyle/>
        <a:p>
          <a:endParaRPr lang="en-US"/>
        </a:p>
      </dgm:t>
    </dgm:pt>
    <dgm:pt modelId="{FBC3A0BC-9D8F-4C7B-B285-510A780E04E4}" type="pres">
      <dgm:prSet presAssocID="{51FB8555-540F-4EF7-8D46-8ABB018A3B6F}" presName="linearFlow" presStyleCnt="0">
        <dgm:presLayoutVars>
          <dgm:dir/>
          <dgm:animLvl val="lvl"/>
          <dgm:resizeHandles val="exact"/>
        </dgm:presLayoutVars>
      </dgm:prSet>
      <dgm:spPr/>
    </dgm:pt>
    <dgm:pt modelId="{ED22D1AC-1FA4-4D39-85EB-648D2E2E4B05}" type="pres">
      <dgm:prSet presAssocID="{C1C0BC68-A810-4B5F-92EF-C6470DBD2260}" presName="composite" presStyleCnt="0"/>
      <dgm:spPr/>
    </dgm:pt>
    <dgm:pt modelId="{3712DD02-33A5-46B6-B0E6-E3B73C051486}" type="pres">
      <dgm:prSet presAssocID="{C1C0BC68-A810-4B5F-92EF-C6470DBD226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B36A994-60A6-447D-8D30-19D2F536511E}" type="pres">
      <dgm:prSet presAssocID="{C1C0BC68-A810-4B5F-92EF-C6470DBD2260}" presName="parSh" presStyleLbl="node1" presStyleIdx="0" presStyleCnt="3"/>
      <dgm:spPr/>
    </dgm:pt>
    <dgm:pt modelId="{9D677988-374B-4BBA-B73C-8BE59201B4AA}" type="pres">
      <dgm:prSet presAssocID="{C1C0BC68-A810-4B5F-92EF-C6470DBD2260}" presName="desTx" presStyleLbl="fgAcc1" presStyleIdx="0" presStyleCnt="3">
        <dgm:presLayoutVars>
          <dgm:bulletEnabled val="1"/>
        </dgm:presLayoutVars>
      </dgm:prSet>
      <dgm:spPr/>
    </dgm:pt>
    <dgm:pt modelId="{51EA4E37-9197-43C9-9502-961CC2F00719}" type="pres">
      <dgm:prSet presAssocID="{F5287809-3C15-4CCC-8752-80339C1152A5}" presName="sibTrans" presStyleLbl="sibTrans2D1" presStyleIdx="0" presStyleCnt="2"/>
      <dgm:spPr/>
    </dgm:pt>
    <dgm:pt modelId="{6D356879-97F7-4A4F-8954-7F876FCD0A2F}" type="pres">
      <dgm:prSet presAssocID="{F5287809-3C15-4CCC-8752-80339C1152A5}" presName="connTx" presStyleLbl="sibTrans2D1" presStyleIdx="0" presStyleCnt="2"/>
      <dgm:spPr/>
    </dgm:pt>
    <dgm:pt modelId="{496864C7-FE7D-4DDB-B363-166C7F967B11}" type="pres">
      <dgm:prSet presAssocID="{5D787C97-D980-4440-B210-928D6982299A}" presName="composite" presStyleCnt="0"/>
      <dgm:spPr/>
    </dgm:pt>
    <dgm:pt modelId="{EE1DFB8A-86A2-4C34-92A7-723C55E7CCDF}" type="pres">
      <dgm:prSet presAssocID="{5D787C97-D980-4440-B210-928D6982299A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BB0ABCB-2373-47ED-9774-278F8EE9E9B2}" type="pres">
      <dgm:prSet presAssocID="{5D787C97-D980-4440-B210-928D6982299A}" presName="parSh" presStyleLbl="node1" presStyleIdx="1" presStyleCnt="3"/>
      <dgm:spPr/>
    </dgm:pt>
    <dgm:pt modelId="{93C83A52-6E6B-41FD-9424-D118FD751CED}" type="pres">
      <dgm:prSet presAssocID="{5D787C97-D980-4440-B210-928D6982299A}" presName="desTx" presStyleLbl="fgAcc1" presStyleIdx="1" presStyleCnt="3">
        <dgm:presLayoutVars>
          <dgm:bulletEnabled val="1"/>
        </dgm:presLayoutVars>
      </dgm:prSet>
      <dgm:spPr/>
    </dgm:pt>
    <dgm:pt modelId="{A66EA167-6AD2-4AA4-A421-59E2B4561DDF}" type="pres">
      <dgm:prSet presAssocID="{C1CF9C7E-E63B-423A-9EB1-3CB2E27F093C}" presName="sibTrans" presStyleLbl="sibTrans2D1" presStyleIdx="1" presStyleCnt="2"/>
      <dgm:spPr/>
    </dgm:pt>
    <dgm:pt modelId="{84AB7DF1-E716-46D2-8886-4D0AF1B8C8A8}" type="pres">
      <dgm:prSet presAssocID="{C1CF9C7E-E63B-423A-9EB1-3CB2E27F093C}" presName="connTx" presStyleLbl="sibTrans2D1" presStyleIdx="1" presStyleCnt="2"/>
      <dgm:spPr/>
    </dgm:pt>
    <dgm:pt modelId="{21E31B03-7874-4FDF-9737-EAFFCD11494C}" type="pres">
      <dgm:prSet presAssocID="{7E5BF415-DD7C-46CE-81EA-C533FD19D64E}" presName="composite" presStyleCnt="0"/>
      <dgm:spPr/>
    </dgm:pt>
    <dgm:pt modelId="{C51586F8-6FAF-4530-806B-429518E699E2}" type="pres">
      <dgm:prSet presAssocID="{7E5BF415-DD7C-46CE-81EA-C533FD19D64E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E371716-205E-4EF6-A7ED-14278F63B034}" type="pres">
      <dgm:prSet presAssocID="{7E5BF415-DD7C-46CE-81EA-C533FD19D64E}" presName="parSh" presStyleLbl="node1" presStyleIdx="2" presStyleCnt="3"/>
      <dgm:spPr/>
    </dgm:pt>
    <dgm:pt modelId="{D91F2413-E4E3-4058-AF8C-E44208B5C14B}" type="pres">
      <dgm:prSet presAssocID="{7E5BF415-DD7C-46CE-81EA-C533FD19D64E}" presName="desTx" presStyleLbl="fgAcc1" presStyleIdx="2" presStyleCnt="3" custLinFactNeighborX="-47">
        <dgm:presLayoutVars>
          <dgm:bulletEnabled val="1"/>
        </dgm:presLayoutVars>
      </dgm:prSet>
      <dgm:spPr/>
    </dgm:pt>
  </dgm:ptLst>
  <dgm:cxnLst>
    <dgm:cxn modelId="{49EB6703-EA1F-4957-BF3C-43DFD780A52F}" type="presOf" srcId="{F5287809-3C15-4CCC-8752-80339C1152A5}" destId="{51EA4E37-9197-43C9-9502-961CC2F00719}" srcOrd="0" destOrd="0" presId="urn:microsoft.com/office/officeart/2005/8/layout/process3"/>
    <dgm:cxn modelId="{43216D04-1484-44EB-96D1-C9D8E9838422}" type="presOf" srcId="{F6C0CA92-8EF5-4DBE-BF73-B539C1768300}" destId="{9D677988-374B-4BBA-B73C-8BE59201B4AA}" srcOrd="0" destOrd="2" presId="urn:microsoft.com/office/officeart/2005/8/layout/process3"/>
    <dgm:cxn modelId="{54D1AD0B-96E0-4A65-B22C-67CF4B39BD1B}" type="presOf" srcId="{186FDF52-6A0C-4FEA-8779-58EAFBA3182E}" destId="{9D677988-374B-4BBA-B73C-8BE59201B4AA}" srcOrd="0" destOrd="3" presId="urn:microsoft.com/office/officeart/2005/8/layout/process3"/>
    <dgm:cxn modelId="{035D5513-6A53-4B34-885B-3690395A9C80}" type="presOf" srcId="{F5287809-3C15-4CCC-8752-80339C1152A5}" destId="{6D356879-97F7-4A4F-8954-7F876FCD0A2F}" srcOrd="1" destOrd="0" presId="urn:microsoft.com/office/officeart/2005/8/layout/process3"/>
    <dgm:cxn modelId="{6B512715-F330-45A6-891C-95BA87BE45EA}" srcId="{C1C0BC68-A810-4B5F-92EF-C6470DBD2260}" destId="{F6C0CA92-8EF5-4DBE-BF73-B539C1768300}" srcOrd="2" destOrd="0" parTransId="{F1BCA05F-A04D-47DC-8E2B-7F6A7B865C2C}" sibTransId="{AAC03A5F-902E-4C25-AD37-FC66132803E7}"/>
    <dgm:cxn modelId="{18688E18-C69E-4829-B0FD-2245CE5564CD}" srcId="{7E5BF415-DD7C-46CE-81EA-C533FD19D64E}" destId="{129662DD-405A-4B1A-AC34-14BCC38CDDE6}" srcOrd="1" destOrd="0" parTransId="{71029A48-7F97-4440-8DB2-0D925A37DC6C}" sibTransId="{9045D7CC-6D04-4E1A-892A-F57A74984ABF}"/>
    <dgm:cxn modelId="{BF0E0C20-E57F-4DE8-9F65-358DE4168A87}" type="presOf" srcId="{820BBFEE-DF64-4D92-B301-9FAA74709D1F}" destId="{93C83A52-6E6B-41FD-9424-D118FD751CED}" srcOrd="0" destOrd="1" presId="urn:microsoft.com/office/officeart/2005/8/layout/process3"/>
    <dgm:cxn modelId="{D9AF0E22-7C7F-46D0-A258-9DBA8FA3DBFF}" type="presOf" srcId="{C1C0BC68-A810-4B5F-92EF-C6470DBD2260}" destId="{DB36A994-60A6-447D-8D30-19D2F536511E}" srcOrd="1" destOrd="0" presId="urn:microsoft.com/office/officeart/2005/8/layout/process3"/>
    <dgm:cxn modelId="{580D3822-696C-4737-8C4B-5CD212740025}" type="presOf" srcId="{4537B24E-F32C-4F73-9C4F-EDE47D952988}" destId="{D91F2413-E4E3-4058-AF8C-E44208B5C14B}" srcOrd="0" destOrd="0" presId="urn:microsoft.com/office/officeart/2005/8/layout/process3"/>
    <dgm:cxn modelId="{D5948029-298D-491A-A536-9CD9CA082FB0}" type="presOf" srcId="{8D6DA89F-79D8-4707-B0F0-0387500D5A59}" destId="{9D677988-374B-4BBA-B73C-8BE59201B4AA}" srcOrd="0" destOrd="0" presId="urn:microsoft.com/office/officeart/2005/8/layout/process3"/>
    <dgm:cxn modelId="{9FFBEE2A-A537-4CAD-A940-5E66A5D2990E}" srcId="{5D787C97-D980-4440-B210-928D6982299A}" destId="{CFF8233D-B0C0-4B11-889F-885BFC4709CA}" srcOrd="2" destOrd="0" parTransId="{E88B1F44-FEF3-4CA8-ADFD-5FED44FD238F}" sibTransId="{561C8311-DF35-49BB-857E-6FDFE17DC9CB}"/>
    <dgm:cxn modelId="{944E1A2B-4B38-4764-BDB0-F95E3B16840C}" srcId="{7E5BF415-DD7C-46CE-81EA-C533FD19D64E}" destId="{EAC4A2B8-8562-4223-8D5D-527B73D0AE14}" srcOrd="3" destOrd="0" parTransId="{ACC2999F-3687-46EA-A76A-D237B9797B8E}" sibTransId="{43B3675A-9847-414A-8BDB-E4C4D7CFEBEE}"/>
    <dgm:cxn modelId="{E7783933-ED52-4F4E-8A52-24F999FC86D9}" srcId="{5D787C97-D980-4440-B210-928D6982299A}" destId="{820BBFEE-DF64-4D92-B301-9FAA74709D1F}" srcOrd="1" destOrd="0" parTransId="{AD40B50F-BD7B-401B-83F7-C5AD73DE40E6}" sibTransId="{25B9A11F-2269-44FC-A134-B27579F830C0}"/>
    <dgm:cxn modelId="{EC6A1A3E-A8CB-40A3-96E9-87AC04AD0CD5}" type="presOf" srcId="{7E5BF415-DD7C-46CE-81EA-C533FD19D64E}" destId="{3E371716-205E-4EF6-A7ED-14278F63B034}" srcOrd="1" destOrd="0" presId="urn:microsoft.com/office/officeart/2005/8/layout/process3"/>
    <dgm:cxn modelId="{080FCC40-F651-44FD-8CD9-6F4FBAF02719}" type="presOf" srcId="{C1CF9C7E-E63B-423A-9EB1-3CB2E27F093C}" destId="{84AB7DF1-E716-46D2-8886-4D0AF1B8C8A8}" srcOrd="1" destOrd="0" presId="urn:microsoft.com/office/officeart/2005/8/layout/process3"/>
    <dgm:cxn modelId="{70E9F35D-2A80-465E-B99B-8F285FBC13AD}" srcId="{C1C0BC68-A810-4B5F-92EF-C6470DBD2260}" destId="{186FDF52-6A0C-4FEA-8779-58EAFBA3182E}" srcOrd="3" destOrd="0" parTransId="{550D6400-0F78-4B24-B66C-A0E0726FA449}" sibTransId="{D71C4897-3B21-43B9-A4D7-2F5DEE5DBA25}"/>
    <dgm:cxn modelId="{97F53948-5B6C-4E51-9515-0A84A5F77E05}" type="presOf" srcId="{AF07D030-956C-44C6-935B-8E377CD646F5}" destId="{D91F2413-E4E3-4058-AF8C-E44208B5C14B}" srcOrd="0" destOrd="2" presId="urn:microsoft.com/office/officeart/2005/8/layout/process3"/>
    <dgm:cxn modelId="{EB088E4B-0A2D-4FAE-98F7-679D9462748A}" type="presOf" srcId="{5D787C97-D980-4440-B210-928D6982299A}" destId="{6BB0ABCB-2373-47ED-9774-278F8EE9E9B2}" srcOrd="1" destOrd="0" presId="urn:microsoft.com/office/officeart/2005/8/layout/process3"/>
    <dgm:cxn modelId="{8D18106D-F89D-47B3-B392-0C5E482B65D8}" type="presOf" srcId="{129662DD-405A-4B1A-AC34-14BCC38CDDE6}" destId="{D91F2413-E4E3-4058-AF8C-E44208B5C14B}" srcOrd="0" destOrd="1" presId="urn:microsoft.com/office/officeart/2005/8/layout/process3"/>
    <dgm:cxn modelId="{F32DD857-0508-493C-8B63-6B618577A874}" type="presOf" srcId="{7E5BF415-DD7C-46CE-81EA-C533FD19D64E}" destId="{C51586F8-6FAF-4530-806B-429518E699E2}" srcOrd="0" destOrd="0" presId="urn:microsoft.com/office/officeart/2005/8/layout/process3"/>
    <dgm:cxn modelId="{79DC7A58-BE7F-42C4-972B-F50098973D0E}" srcId="{C1C0BC68-A810-4B5F-92EF-C6470DBD2260}" destId="{8D6DA89F-79D8-4707-B0F0-0387500D5A59}" srcOrd="0" destOrd="0" parTransId="{79C83036-3A0D-4A42-AADF-4D620FA71BA6}" sibTransId="{C3039122-9817-42D5-9213-115E2340148F}"/>
    <dgm:cxn modelId="{E359B758-F406-4829-A72E-72DC9CEB1A9D}" type="presOf" srcId="{C1C0BC68-A810-4B5F-92EF-C6470DBD2260}" destId="{3712DD02-33A5-46B6-B0E6-E3B73C051486}" srcOrd="0" destOrd="0" presId="urn:microsoft.com/office/officeart/2005/8/layout/process3"/>
    <dgm:cxn modelId="{EC1E9F7C-E8B1-4A3B-BAC9-7A1230613869}" type="presOf" srcId="{5D787C97-D980-4440-B210-928D6982299A}" destId="{EE1DFB8A-86A2-4C34-92A7-723C55E7CCDF}" srcOrd="0" destOrd="0" presId="urn:microsoft.com/office/officeart/2005/8/layout/process3"/>
    <dgm:cxn modelId="{F551F27D-8D46-4343-AA17-A32372CF3AB8}" type="presOf" srcId="{CFF8233D-B0C0-4B11-889F-885BFC4709CA}" destId="{93C83A52-6E6B-41FD-9424-D118FD751CED}" srcOrd="0" destOrd="2" presId="urn:microsoft.com/office/officeart/2005/8/layout/process3"/>
    <dgm:cxn modelId="{19D90880-372C-416D-9D26-798997B15B54}" type="presOf" srcId="{C1CF9C7E-E63B-423A-9EB1-3CB2E27F093C}" destId="{A66EA167-6AD2-4AA4-A421-59E2B4561DDF}" srcOrd="0" destOrd="0" presId="urn:microsoft.com/office/officeart/2005/8/layout/process3"/>
    <dgm:cxn modelId="{4F1C368B-FCEB-4D09-989C-8144915AB813}" srcId="{7E5BF415-DD7C-46CE-81EA-C533FD19D64E}" destId="{A137063A-76D7-4B25-82BC-AF24ECCC0934}" srcOrd="4" destOrd="0" parTransId="{850882CD-A20A-4A53-82D0-E1E3E21F044D}" sibTransId="{85B03478-D7B1-4A10-9C09-38A68B0857A9}"/>
    <dgm:cxn modelId="{4113378F-425D-41CC-A9CB-1FFF4FEF0016}" srcId="{51FB8555-540F-4EF7-8D46-8ABB018A3B6F}" destId="{7E5BF415-DD7C-46CE-81EA-C533FD19D64E}" srcOrd="2" destOrd="0" parTransId="{3496D105-5B69-4ADE-96EF-122A5A850C05}" sibTransId="{1F5FC802-6D69-4E46-BE07-5E20756FDADA}"/>
    <dgm:cxn modelId="{D7723192-5A15-4305-8B2C-938B202AB086}" srcId="{C1C0BC68-A810-4B5F-92EF-C6470DBD2260}" destId="{B5446597-79E7-4762-BA53-6548F31530A7}" srcOrd="1" destOrd="0" parTransId="{0233FA71-4D6D-4853-A4AA-40834F46506B}" sibTransId="{8272BE74-EACE-4E0B-A81D-DF800D87569F}"/>
    <dgm:cxn modelId="{439DF1A5-7F2B-4CEA-A227-28097B19E498}" type="presOf" srcId="{89EC74D7-8ED6-4609-997D-DDAF8AB36679}" destId="{93C83A52-6E6B-41FD-9424-D118FD751CED}" srcOrd="0" destOrd="0" presId="urn:microsoft.com/office/officeart/2005/8/layout/process3"/>
    <dgm:cxn modelId="{13B7E9B1-D150-4219-A314-09B055A18888}" srcId="{7E5BF415-DD7C-46CE-81EA-C533FD19D64E}" destId="{4537B24E-F32C-4F73-9C4F-EDE47D952988}" srcOrd="0" destOrd="0" parTransId="{26742A97-67F7-4478-B770-44761CF89C6A}" sibTransId="{0CA7C5B6-FD4A-4DEC-8D86-06439C70E349}"/>
    <dgm:cxn modelId="{D57F81B6-6BDC-497D-AF4E-D9B0584DDED4}" srcId="{7E5BF415-DD7C-46CE-81EA-C533FD19D64E}" destId="{AF07D030-956C-44C6-935B-8E377CD646F5}" srcOrd="2" destOrd="0" parTransId="{655D7B03-29E6-4892-8397-11920AD77AF3}" sibTransId="{0E6FA6B0-4BA0-4812-B0F5-2672541A2160}"/>
    <dgm:cxn modelId="{D735CEB7-C537-4EB1-B47E-8C0A39B59309}" srcId="{5D787C97-D980-4440-B210-928D6982299A}" destId="{89EC74D7-8ED6-4609-997D-DDAF8AB36679}" srcOrd="0" destOrd="0" parTransId="{0698AAB8-4775-4A7F-A278-8DD90161C1F5}" sibTransId="{17559087-0E7E-42E7-8DC5-4B772FD58A02}"/>
    <dgm:cxn modelId="{EF16C3C9-B29B-48E2-90EE-6CDEB4D34B37}" type="presOf" srcId="{A137063A-76D7-4B25-82BC-AF24ECCC0934}" destId="{D91F2413-E4E3-4058-AF8C-E44208B5C14B}" srcOrd="0" destOrd="4" presId="urn:microsoft.com/office/officeart/2005/8/layout/process3"/>
    <dgm:cxn modelId="{739C0CD2-49AB-4085-B7D3-3CF4DBD86CE3}" type="presOf" srcId="{EAC4A2B8-8562-4223-8D5D-527B73D0AE14}" destId="{D91F2413-E4E3-4058-AF8C-E44208B5C14B}" srcOrd="0" destOrd="3" presId="urn:microsoft.com/office/officeart/2005/8/layout/process3"/>
    <dgm:cxn modelId="{87BE6BD6-C499-4615-8EF5-B677B4CFE8C6}" srcId="{51FB8555-540F-4EF7-8D46-8ABB018A3B6F}" destId="{5D787C97-D980-4440-B210-928D6982299A}" srcOrd="1" destOrd="0" parTransId="{D85245B8-A960-43B4-AB37-E2A2097E6463}" sibTransId="{C1CF9C7E-E63B-423A-9EB1-3CB2E27F093C}"/>
    <dgm:cxn modelId="{5C04F2EC-D238-40FC-BC22-F6017807991D}" type="presOf" srcId="{B5446597-79E7-4762-BA53-6548F31530A7}" destId="{9D677988-374B-4BBA-B73C-8BE59201B4AA}" srcOrd="0" destOrd="1" presId="urn:microsoft.com/office/officeart/2005/8/layout/process3"/>
    <dgm:cxn modelId="{E25CC5FC-6634-43C9-B82A-600821DFEB2A}" srcId="{51FB8555-540F-4EF7-8D46-8ABB018A3B6F}" destId="{C1C0BC68-A810-4B5F-92EF-C6470DBD2260}" srcOrd="0" destOrd="0" parTransId="{DCC0BBCA-D868-4FF6-B174-2CC347601C09}" sibTransId="{F5287809-3C15-4CCC-8752-80339C1152A5}"/>
    <dgm:cxn modelId="{A68819FE-7568-4FE1-B581-7E5863A83153}" type="presOf" srcId="{51FB8555-540F-4EF7-8D46-8ABB018A3B6F}" destId="{FBC3A0BC-9D8F-4C7B-B285-510A780E04E4}" srcOrd="0" destOrd="0" presId="urn:microsoft.com/office/officeart/2005/8/layout/process3"/>
    <dgm:cxn modelId="{919BF25F-7D36-48E1-AB55-19CBC76C64D6}" type="presParOf" srcId="{FBC3A0BC-9D8F-4C7B-B285-510A780E04E4}" destId="{ED22D1AC-1FA4-4D39-85EB-648D2E2E4B05}" srcOrd="0" destOrd="0" presId="urn:microsoft.com/office/officeart/2005/8/layout/process3"/>
    <dgm:cxn modelId="{1242E9A2-338B-4E1D-8425-F1930C1FD1CE}" type="presParOf" srcId="{ED22D1AC-1FA4-4D39-85EB-648D2E2E4B05}" destId="{3712DD02-33A5-46B6-B0E6-E3B73C051486}" srcOrd="0" destOrd="0" presId="urn:microsoft.com/office/officeart/2005/8/layout/process3"/>
    <dgm:cxn modelId="{93951B44-DC36-4FB9-A662-D7EF95C69F59}" type="presParOf" srcId="{ED22D1AC-1FA4-4D39-85EB-648D2E2E4B05}" destId="{DB36A994-60A6-447D-8D30-19D2F536511E}" srcOrd="1" destOrd="0" presId="urn:microsoft.com/office/officeart/2005/8/layout/process3"/>
    <dgm:cxn modelId="{4B618E5C-23DA-4CC1-B370-1783E5A7DD51}" type="presParOf" srcId="{ED22D1AC-1FA4-4D39-85EB-648D2E2E4B05}" destId="{9D677988-374B-4BBA-B73C-8BE59201B4AA}" srcOrd="2" destOrd="0" presId="urn:microsoft.com/office/officeart/2005/8/layout/process3"/>
    <dgm:cxn modelId="{960A4299-C0B9-44E1-B079-ABCB36EBE928}" type="presParOf" srcId="{FBC3A0BC-9D8F-4C7B-B285-510A780E04E4}" destId="{51EA4E37-9197-43C9-9502-961CC2F00719}" srcOrd="1" destOrd="0" presId="urn:microsoft.com/office/officeart/2005/8/layout/process3"/>
    <dgm:cxn modelId="{DD17E2A9-73D4-404A-99C8-A28A1A32FAD0}" type="presParOf" srcId="{51EA4E37-9197-43C9-9502-961CC2F00719}" destId="{6D356879-97F7-4A4F-8954-7F876FCD0A2F}" srcOrd="0" destOrd="0" presId="urn:microsoft.com/office/officeart/2005/8/layout/process3"/>
    <dgm:cxn modelId="{E5500DFE-9EFD-42E8-A0A1-8D0CED7AF569}" type="presParOf" srcId="{FBC3A0BC-9D8F-4C7B-B285-510A780E04E4}" destId="{496864C7-FE7D-4DDB-B363-166C7F967B11}" srcOrd="2" destOrd="0" presId="urn:microsoft.com/office/officeart/2005/8/layout/process3"/>
    <dgm:cxn modelId="{1B5FECA6-7A80-4A02-8E68-C8BC0F66BB0F}" type="presParOf" srcId="{496864C7-FE7D-4DDB-B363-166C7F967B11}" destId="{EE1DFB8A-86A2-4C34-92A7-723C55E7CCDF}" srcOrd="0" destOrd="0" presId="urn:microsoft.com/office/officeart/2005/8/layout/process3"/>
    <dgm:cxn modelId="{F2C83D5B-620C-4D7B-A0CF-8FDD12606A45}" type="presParOf" srcId="{496864C7-FE7D-4DDB-B363-166C7F967B11}" destId="{6BB0ABCB-2373-47ED-9774-278F8EE9E9B2}" srcOrd="1" destOrd="0" presId="urn:microsoft.com/office/officeart/2005/8/layout/process3"/>
    <dgm:cxn modelId="{DA133F4C-4DCD-4AFB-95BA-A46090A1E6F9}" type="presParOf" srcId="{496864C7-FE7D-4DDB-B363-166C7F967B11}" destId="{93C83A52-6E6B-41FD-9424-D118FD751CED}" srcOrd="2" destOrd="0" presId="urn:microsoft.com/office/officeart/2005/8/layout/process3"/>
    <dgm:cxn modelId="{F9993E88-5788-4AAF-AF9E-A715C445A825}" type="presParOf" srcId="{FBC3A0BC-9D8F-4C7B-B285-510A780E04E4}" destId="{A66EA167-6AD2-4AA4-A421-59E2B4561DDF}" srcOrd="3" destOrd="0" presId="urn:microsoft.com/office/officeart/2005/8/layout/process3"/>
    <dgm:cxn modelId="{38EF3BB9-131F-4F5A-B909-1E831CD880A7}" type="presParOf" srcId="{A66EA167-6AD2-4AA4-A421-59E2B4561DDF}" destId="{84AB7DF1-E716-46D2-8886-4D0AF1B8C8A8}" srcOrd="0" destOrd="0" presId="urn:microsoft.com/office/officeart/2005/8/layout/process3"/>
    <dgm:cxn modelId="{23A95565-FCAD-4085-931D-8CCCC64769F2}" type="presParOf" srcId="{FBC3A0BC-9D8F-4C7B-B285-510A780E04E4}" destId="{21E31B03-7874-4FDF-9737-EAFFCD11494C}" srcOrd="4" destOrd="0" presId="urn:microsoft.com/office/officeart/2005/8/layout/process3"/>
    <dgm:cxn modelId="{1F7301EF-CEDB-4D34-A077-8653B55017F0}" type="presParOf" srcId="{21E31B03-7874-4FDF-9737-EAFFCD11494C}" destId="{C51586F8-6FAF-4530-806B-429518E699E2}" srcOrd="0" destOrd="0" presId="urn:microsoft.com/office/officeart/2005/8/layout/process3"/>
    <dgm:cxn modelId="{4794DEC1-F934-4EA1-BD20-5D7A309DDC8A}" type="presParOf" srcId="{21E31B03-7874-4FDF-9737-EAFFCD11494C}" destId="{3E371716-205E-4EF6-A7ED-14278F63B034}" srcOrd="1" destOrd="0" presId="urn:microsoft.com/office/officeart/2005/8/layout/process3"/>
    <dgm:cxn modelId="{9DF1CD5D-C0C4-4628-9DE8-8C82D7DA65D2}" type="presParOf" srcId="{21E31B03-7874-4FDF-9737-EAFFCD11494C}" destId="{D91F2413-E4E3-4058-AF8C-E44208B5C14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6A994-60A6-447D-8D30-19D2F536511E}">
      <dsp:nvSpPr>
        <dsp:cNvPr id="0" name=""/>
        <dsp:cNvSpPr/>
      </dsp:nvSpPr>
      <dsp:spPr>
        <a:xfrm>
          <a:off x="4921" y="94854"/>
          <a:ext cx="2237548" cy="9150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600" kern="1200" dirty="0"/>
            <a:t>Припремне активности</a:t>
          </a:r>
          <a:endParaRPr lang="en-US" sz="1600" kern="1200" dirty="0"/>
        </a:p>
      </dsp:txBody>
      <dsp:txXfrm>
        <a:off x="4921" y="94854"/>
        <a:ext cx="2237548" cy="610062"/>
      </dsp:txXfrm>
    </dsp:sp>
    <dsp:sp modelId="{9D677988-374B-4BBA-B73C-8BE59201B4AA}">
      <dsp:nvSpPr>
        <dsp:cNvPr id="0" name=""/>
        <dsp:cNvSpPr/>
      </dsp:nvSpPr>
      <dsp:spPr>
        <a:xfrm>
          <a:off x="463214" y="704916"/>
          <a:ext cx="2237548" cy="4016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600" kern="1200" dirty="0"/>
            <a:t>Проучавање литературе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600" kern="1200" dirty="0"/>
            <a:t>Израда припреме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600" kern="1200" dirty="0"/>
            <a:t>Расподјела задужења у оквиру тима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600" kern="1200" dirty="0"/>
            <a:t>Одређивање циљне групе (ученици првог, трећег и четвртог разреда)</a:t>
          </a:r>
          <a:endParaRPr lang="en-US" sz="1600" kern="1200" dirty="0"/>
        </a:p>
      </dsp:txBody>
      <dsp:txXfrm>
        <a:off x="528750" y="770452"/>
        <a:ext cx="2106476" cy="3885178"/>
      </dsp:txXfrm>
    </dsp:sp>
    <dsp:sp modelId="{51EA4E37-9197-43C9-9502-961CC2F00719}">
      <dsp:nvSpPr>
        <dsp:cNvPr id="0" name=""/>
        <dsp:cNvSpPr/>
      </dsp:nvSpPr>
      <dsp:spPr>
        <a:xfrm>
          <a:off x="2581673" y="121343"/>
          <a:ext cx="719112" cy="5570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581673" y="232760"/>
        <a:ext cx="551987" cy="334250"/>
      </dsp:txXfrm>
    </dsp:sp>
    <dsp:sp modelId="{6BB0ABCB-2373-47ED-9774-278F8EE9E9B2}">
      <dsp:nvSpPr>
        <dsp:cNvPr id="0" name=""/>
        <dsp:cNvSpPr/>
      </dsp:nvSpPr>
      <dsp:spPr>
        <a:xfrm>
          <a:off x="3599285" y="94854"/>
          <a:ext cx="2237548" cy="9150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600" kern="1200" dirty="0"/>
            <a:t>Планирање</a:t>
          </a:r>
          <a:endParaRPr lang="en-US" sz="1600" kern="1200" dirty="0"/>
        </a:p>
      </dsp:txBody>
      <dsp:txXfrm>
        <a:off x="3599285" y="94854"/>
        <a:ext cx="2237548" cy="610062"/>
      </dsp:txXfrm>
    </dsp:sp>
    <dsp:sp modelId="{93C83A52-6E6B-41FD-9424-D118FD751CED}">
      <dsp:nvSpPr>
        <dsp:cNvPr id="0" name=""/>
        <dsp:cNvSpPr/>
      </dsp:nvSpPr>
      <dsp:spPr>
        <a:xfrm>
          <a:off x="4057578" y="704916"/>
          <a:ext cx="2237548" cy="4016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600" kern="1200" dirty="0"/>
            <a:t>Одређивање временске динамике за реализацију предвиђених активности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600" kern="1200" dirty="0"/>
            <a:t>Израда акционог плана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600" kern="1200" dirty="0"/>
            <a:t>Комуникација са представницима локалне заједнице</a:t>
          </a:r>
          <a:endParaRPr lang="en-US" sz="1600" kern="1200" dirty="0"/>
        </a:p>
      </dsp:txBody>
      <dsp:txXfrm>
        <a:off x="4123114" y="770452"/>
        <a:ext cx="2106476" cy="3885178"/>
      </dsp:txXfrm>
    </dsp:sp>
    <dsp:sp modelId="{A66EA167-6AD2-4AA4-A421-59E2B4561DDF}">
      <dsp:nvSpPr>
        <dsp:cNvPr id="0" name=""/>
        <dsp:cNvSpPr/>
      </dsp:nvSpPr>
      <dsp:spPr>
        <a:xfrm>
          <a:off x="6176038" y="121343"/>
          <a:ext cx="719112" cy="5570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6176038" y="232760"/>
        <a:ext cx="551987" cy="334250"/>
      </dsp:txXfrm>
    </dsp:sp>
    <dsp:sp modelId="{3E371716-205E-4EF6-A7ED-14278F63B034}">
      <dsp:nvSpPr>
        <dsp:cNvPr id="0" name=""/>
        <dsp:cNvSpPr/>
      </dsp:nvSpPr>
      <dsp:spPr>
        <a:xfrm>
          <a:off x="7193650" y="94854"/>
          <a:ext cx="2237548" cy="9150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600" kern="1200" dirty="0"/>
            <a:t>Реализација и вредновање</a:t>
          </a:r>
          <a:endParaRPr lang="en-US" sz="1600" kern="1200" dirty="0"/>
        </a:p>
      </dsp:txBody>
      <dsp:txXfrm>
        <a:off x="7193650" y="94854"/>
        <a:ext cx="2237548" cy="610062"/>
      </dsp:txXfrm>
    </dsp:sp>
    <dsp:sp modelId="{D91F2413-E4E3-4058-AF8C-E44208B5C14B}">
      <dsp:nvSpPr>
        <dsp:cNvPr id="0" name=""/>
        <dsp:cNvSpPr/>
      </dsp:nvSpPr>
      <dsp:spPr>
        <a:xfrm>
          <a:off x="7650892" y="704916"/>
          <a:ext cx="2237548" cy="4016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600" kern="1200" dirty="0"/>
            <a:t>Развој кључних компетенција кроз интегрисану наставу и сарадњу са локалном заједницом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600" kern="1200" dirty="0"/>
            <a:t>Одржавање угледних часова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600" kern="1200" dirty="0"/>
            <a:t>Предавања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600" kern="1200" dirty="0"/>
            <a:t>Представљање урађеног, вредновање и размјена искустава са колегама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7716428" y="770452"/>
        <a:ext cx="2106476" cy="3885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11/24/2021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11/24/2021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11/24/2021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11/24/2021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11/24/2021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11/24/2021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11/24/2021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11/24/2021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11/24/2021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11/24/2021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11/24/2021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11/24/2021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dirty="0"/>
              <a:t>Интеграција кључних компетенција у настави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82887" y="2428278"/>
            <a:ext cx="6936778" cy="1820239"/>
          </a:xfrm>
        </p:spPr>
        <p:txBody>
          <a:bodyPr>
            <a:normAutofit fontScale="77500" lnSpcReduction="20000"/>
          </a:bodyPr>
          <a:lstStyle/>
          <a:p>
            <a:r>
              <a:rPr lang="sr-Cyrl-RS" dirty="0"/>
              <a:t>Тема: Јесен</a:t>
            </a:r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pPr algn="r"/>
            <a:r>
              <a:rPr lang="sr-Cyrl-RS" sz="2800" dirty="0"/>
              <a:t>Презентацију припремила Јасна Јовановић</a:t>
            </a: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885" y="1188720"/>
            <a:ext cx="3869356" cy="2286000"/>
          </a:xfrm>
        </p:spPr>
        <p:txBody>
          <a:bodyPr/>
          <a:lstStyle/>
          <a:p>
            <a:pPr algn="ctr"/>
            <a:r>
              <a:rPr lang="sr-Cyrl-RS" dirty="0"/>
              <a:t>22. октобар</a:t>
            </a:r>
            <a:br>
              <a:rPr lang="sr-Cyrl-RS" dirty="0"/>
            </a:br>
            <a:r>
              <a:rPr lang="sr-Cyrl-RS" b="1" dirty="0"/>
              <a:t>Изложба ликовних радова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339" y="3493546"/>
            <a:ext cx="3221019" cy="1371600"/>
          </a:xfrm>
        </p:spPr>
        <p:txBody>
          <a:bodyPr>
            <a:normAutofit/>
          </a:bodyPr>
          <a:lstStyle/>
          <a:p>
            <a:r>
              <a:rPr lang="sr-Cyrl-RS" sz="1800" dirty="0"/>
              <a:t>реализовала Јасна Јовановић</a:t>
            </a:r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391D58-AF37-4527-9497-40AF7AC43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319" y="569843"/>
            <a:ext cx="7443796" cy="5181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060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B9ACE5-8BBF-418D-A500-5FF527C70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66" y="172277"/>
            <a:ext cx="3007982" cy="6513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42FC0C-AF2E-4C7D-A863-88BA29879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515" y="102700"/>
            <a:ext cx="3742193" cy="6513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A29941-2FB1-45B4-B32A-78BF834CB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940" y="3713921"/>
            <a:ext cx="3033981" cy="2329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AE6ECA-7382-415B-A7EB-07197F04D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358" y="921028"/>
            <a:ext cx="3949147" cy="2637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17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624" y="1188720"/>
            <a:ext cx="3856616" cy="2286000"/>
          </a:xfrm>
        </p:spPr>
        <p:txBody>
          <a:bodyPr/>
          <a:lstStyle/>
          <a:p>
            <a:pPr algn="ctr"/>
            <a:r>
              <a:rPr lang="sr-Cyrl-RS" dirty="0"/>
              <a:t>27. октобар</a:t>
            </a:r>
            <a:br>
              <a:rPr lang="sr-Cyrl-RS" dirty="0"/>
            </a:br>
            <a:r>
              <a:rPr lang="sr-Cyrl-RS" b="1" dirty="0"/>
              <a:t>Изложба ликовних радова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165" y="3474720"/>
            <a:ext cx="3359075" cy="1371600"/>
          </a:xfrm>
        </p:spPr>
        <p:txBody>
          <a:bodyPr>
            <a:normAutofit/>
          </a:bodyPr>
          <a:lstStyle/>
          <a:p>
            <a:r>
              <a:rPr lang="sr-Cyrl-RS" sz="1800" dirty="0"/>
              <a:t>реализовала Мајда Хоџић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6888D1-5679-4AF0-A8ED-90649D34B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59"/>
          <a:stretch/>
        </p:blipFill>
        <p:spPr>
          <a:xfrm>
            <a:off x="4404362" y="354495"/>
            <a:ext cx="7162800" cy="5860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05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26E3-117B-4AD6-8E25-628A16E03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9" r="13812"/>
          <a:stretch/>
        </p:blipFill>
        <p:spPr>
          <a:xfrm>
            <a:off x="569844" y="676308"/>
            <a:ext cx="6917634" cy="5505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4AB49F-C3FC-4D37-9AAE-7C7C9F775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034" y="613172"/>
            <a:ext cx="3644347" cy="5631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01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8720"/>
            <a:ext cx="4401222" cy="2286000"/>
          </a:xfrm>
        </p:spPr>
        <p:txBody>
          <a:bodyPr/>
          <a:lstStyle/>
          <a:p>
            <a:pPr algn="ctr"/>
            <a:r>
              <a:rPr lang="sr-Cyrl-RS" dirty="0"/>
              <a:t>27. октобар</a:t>
            </a:r>
            <a:br>
              <a:rPr lang="sr-Cyrl-RS" dirty="0"/>
            </a:br>
            <a:r>
              <a:rPr lang="sr-Cyrl-RS" b="1" dirty="0"/>
              <a:t>Израда литерарних радова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8565" y="3474720"/>
            <a:ext cx="3359075" cy="1371600"/>
          </a:xfrm>
        </p:spPr>
        <p:txBody>
          <a:bodyPr>
            <a:normAutofit/>
          </a:bodyPr>
          <a:lstStyle/>
          <a:p>
            <a:r>
              <a:rPr lang="sr-Cyrl-RS" sz="1800" dirty="0"/>
              <a:t>реализовала Марија Ивановић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DA6BDB-8F5F-460F-A6EC-3713721F4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323717" y="-323496"/>
            <a:ext cx="5534972" cy="73799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38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48BF5C-B2D7-4917-8E6A-60579C139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4" y="788187"/>
            <a:ext cx="6536012" cy="5281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A39840-0A0C-4E18-98FF-F3B0B1ABF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675" y="649357"/>
            <a:ext cx="4328491" cy="57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8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3889"/>
            <a:ext cx="4343400" cy="2526631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dirty="0"/>
              <a:t>Од 18. до 21. октобра</a:t>
            </a:r>
            <a:br>
              <a:rPr lang="sr-Cyrl-RS" dirty="0"/>
            </a:br>
            <a:r>
              <a:rPr lang="sr-Cyrl-RS" b="1" dirty="0"/>
              <a:t>Хуманитарна акција поводом Међународног дана борбе против сиромаштва </a:t>
            </a:r>
            <a:br>
              <a:rPr lang="sr-Cyrl-R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" y="3852511"/>
            <a:ext cx="3108960" cy="1371600"/>
          </a:xfrm>
        </p:spPr>
        <p:txBody>
          <a:bodyPr>
            <a:normAutofit/>
          </a:bodyPr>
          <a:lstStyle/>
          <a:p>
            <a:pPr algn="ctr"/>
            <a:r>
              <a:rPr lang="sr-Cyrl-RS" sz="1800" dirty="0"/>
              <a:t>реализовале Мајда Хоџић, Јасна Јовановић и актив првог разреда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7459EF-132E-422D-9F54-A0DA2B982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694827"/>
            <a:ext cx="6883511" cy="51626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053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DA051-259F-4C02-A47F-B329B62C9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57" y="911086"/>
            <a:ext cx="5234609" cy="3925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5ED6F0-7885-4B9A-BCB2-9A3572895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269" y="911087"/>
            <a:ext cx="5234609" cy="3925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33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41" y="2764857"/>
            <a:ext cx="4030579" cy="2286000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dirty="0"/>
              <a:t>21. октобар</a:t>
            </a:r>
            <a:br>
              <a:rPr lang="sr-Cyrl-RS" dirty="0"/>
            </a:br>
            <a:r>
              <a:rPr lang="sr-Cyrl-RS" b="1" dirty="0"/>
              <a:t>Предавање представника Црвеног крста и дистрибуција сакупљене хуманитарне помоћи</a:t>
            </a:r>
            <a:br>
              <a:rPr lang="sr-Cyrl-R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176" y="4738035"/>
            <a:ext cx="3317108" cy="1371600"/>
          </a:xfrm>
        </p:spPr>
        <p:txBody>
          <a:bodyPr>
            <a:normAutofit/>
          </a:bodyPr>
          <a:lstStyle/>
          <a:p>
            <a:r>
              <a:rPr lang="sr-Cyrl-RS" sz="1800" dirty="0"/>
              <a:t>организовала Јасна Јовановић 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65D853-50A2-4451-922F-FFDE1A531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375" y="249728"/>
            <a:ext cx="7871213" cy="5903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79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92EC4-74D7-468E-9162-A8293C572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48" y="99393"/>
            <a:ext cx="4957136" cy="3041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47662D-6A7C-4892-9AD3-E3473CDBB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046" y="3027147"/>
            <a:ext cx="4910075" cy="3760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943FE6-F47F-4B83-AF68-9ED687697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94738" y="2965734"/>
            <a:ext cx="3531808" cy="3882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A3570E-9466-4FC4-8F22-D121D80FD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490" y="99393"/>
            <a:ext cx="3657186" cy="2742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078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Чланови тима: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874" y="1590675"/>
            <a:ext cx="9134856" cy="4152901"/>
          </a:xfrm>
        </p:spPr>
        <p:txBody>
          <a:bodyPr/>
          <a:lstStyle/>
          <a:p>
            <a:r>
              <a:rPr lang="sr-Cyrl-RS" dirty="0"/>
              <a:t>Биљана Ђурђевић, професор разредне наставе</a:t>
            </a:r>
            <a:endParaRPr lang="en-US" dirty="0"/>
          </a:p>
          <a:p>
            <a:r>
              <a:rPr lang="sr-Cyrl-RS" dirty="0"/>
              <a:t>Марија Ивановић, професор разредне наставе</a:t>
            </a:r>
            <a:endParaRPr lang="en-US" dirty="0"/>
          </a:p>
          <a:p>
            <a:r>
              <a:rPr lang="sr-Cyrl-RS" dirty="0"/>
              <a:t>Мајда Хоџић, професор разредне наставе</a:t>
            </a:r>
          </a:p>
          <a:p>
            <a:r>
              <a:rPr lang="sr-Cyrl-RS" dirty="0"/>
              <a:t>Јасна Јовановић, професор разредне наставе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05" y="2115152"/>
            <a:ext cx="4150895" cy="2286000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dirty="0"/>
              <a:t>4. новембар</a:t>
            </a:r>
            <a:br>
              <a:rPr lang="sr-Cyrl-RS" dirty="0"/>
            </a:br>
            <a:r>
              <a:rPr lang="sr-Cyrl-RS" b="1" dirty="0"/>
              <a:t>Предавање педијатра о правилној исхрани и здравим плодовима јесени </a:t>
            </a:r>
            <a:br>
              <a:rPr lang="sr-Cyrl-RS" b="1" dirty="0"/>
            </a:b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737" y="3922295"/>
            <a:ext cx="3531669" cy="649706"/>
          </a:xfrm>
        </p:spPr>
        <p:txBody>
          <a:bodyPr>
            <a:normAutofit fontScale="92500" lnSpcReduction="20000"/>
          </a:bodyPr>
          <a:lstStyle/>
          <a:p>
            <a:r>
              <a:rPr lang="sr-Cyrl-RS" dirty="0"/>
              <a:t> </a:t>
            </a:r>
          </a:p>
          <a:p>
            <a:r>
              <a:rPr lang="sr-Cyrl-RS" sz="1800" dirty="0"/>
              <a:t>организовала Јасна Јовановић 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CFED0-B097-407C-9499-C0F1FA822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826" y="225752"/>
            <a:ext cx="4916557" cy="6294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F90DA-8E55-4052-9CAD-FE38F9817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574" y="142495"/>
            <a:ext cx="3949148" cy="2961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32CF05-F20F-44F3-8946-2FC072229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3" t="27633" r="7488" b="22512"/>
          <a:stretch/>
        </p:blipFill>
        <p:spPr>
          <a:xfrm>
            <a:off x="6361043" y="142495"/>
            <a:ext cx="3949148" cy="2987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1D39D-C923-4687-AF14-3FD8AB4BF0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64" t="28985" b="3382"/>
          <a:stretch/>
        </p:blipFill>
        <p:spPr>
          <a:xfrm>
            <a:off x="6745356" y="3262934"/>
            <a:ext cx="3380132" cy="3389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428F3D-4343-4747-9BB4-CFBE2C1D1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39" y="3130413"/>
            <a:ext cx="4771609" cy="3491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423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6F3B7-5E6F-421A-9F60-554411997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1" y="1070113"/>
            <a:ext cx="5587999" cy="4190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E6A4B2-4B3E-4868-BF78-C3D3D406D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975" y="1070112"/>
            <a:ext cx="5587999" cy="4190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680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32" y="2115152"/>
            <a:ext cx="4150895" cy="2286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</a:t>
            </a:r>
            <a:r>
              <a:rPr lang="sr-Cyrl-RS" dirty="0"/>
              <a:t>4. новембар</a:t>
            </a:r>
            <a:br>
              <a:rPr lang="sr-Cyrl-RS" dirty="0"/>
            </a:br>
            <a:r>
              <a:rPr lang="sr-Cyrl-RS" b="1" dirty="0"/>
              <a:t>Угледни час </a:t>
            </a:r>
            <a:br>
              <a:rPr lang="sr-Cyrl-RS" b="1" dirty="0"/>
            </a:br>
            <a:r>
              <a:rPr lang="sr-Cyrl-RS" b="1" dirty="0"/>
              <a:t>„Јесењи фестивали широм свијета“</a:t>
            </a:r>
            <a:br>
              <a:rPr lang="sr-Cyrl-RS" b="1" dirty="0"/>
            </a:b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268" y="3751446"/>
            <a:ext cx="3531669" cy="649706"/>
          </a:xfrm>
        </p:spPr>
        <p:txBody>
          <a:bodyPr>
            <a:normAutofit fontScale="92500" lnSpcReduction="20000"/>
          </a:bodyPr>
          <a:lstStyle/>
          <a:p>
            <a:r>
              <a:rPr lang="sr-Cyrl-RS" dirty="0"/>
              <a:t> </a:t>
            </a:r>
          </a:p>
          <a:p>
            <a:r>
              <a:rPr lang="sr-Cyrl-RS" sz="1800" dirty="0"/>
              <a:t>реализовала Биљана Ђурђевић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1E361-1AFC-4890-A315-57D5376B7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954" y="154556"/>
            <a:ext cx="4883466" cy="6511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23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F3D7E2-EA8C-4DDC-A627-4FAAC4B79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3" t="11849" r="9766" b="17839"/>
          <a:stretch/>
        </p:blipFill>
        <p:spPr>
          <a:xfrm>
            <a:off x="410817" y="198782"/>
            <a:ext cx="4373218" cy="2739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F60590-E0D6-4CE9-B231-1741D455A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70" y="3140765"/>
            <a:ext cx="4390886" cy="3293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B8F494-BD00-4D8C-8330-EF05C896E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556" y="181112"/>
            <a:ext cx="3344517" cy="4459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618A58-C515-48D6-B2B0-5F42851A4B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220"/>
          <a:stretch/>
        </p:blipFill>
        <p:spPr>
          <a:xfrm>
            <a:off x="5049077" y="4640468"/>
            <a:ext cx="3505660" cy="201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5CAA41-EBC0-4748-88F3-C944B8942E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282"/>
          <a:stretch/>
        </p:blipFill>
        <p:spPr>
          <a:xfrm>
            <a:off x="8823461" y="3157329"/>
            <a:ext cx="3163129" cy="3488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87358F-AFFF-4025-A9FE-443FBFD0FA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1691"/>
          <a:stretch/>
        </p:blipFill>
        <p:spPr>
          <a:xfrm>
            <a:off x="8554737" y="387343"/>
            <a:ext cx="2800915" cy="2551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67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680186-9998-4AC0-B529-E2265308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10" y="1132234"/>
            <a:ext cx="5406885" cy="4055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F4C2EE-217D-4391-9055-04B819802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906" y="1132234"/>
            <a:ext cx="5227980" cy="4055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35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763" y="-14224"/>
            <a:ext cx="9133730" cy="1233424"/>
          </a:xfrm>
        </p:spPr>
        <p:txBody>
          <a:bodyPr/>
          <a:lstStyle/>
          <a:p>
            <a:pPr algn="ctr"/>
            <a:r>
              <a:rPr lang="sr-Cyrl-RS" dirty="0"/>
              <a:t>План рада</a:t>
            </a:r>
            <a:endParaRPr lang="en-US" dirty="0"/>
          </a:p>
        </p:txBody>
      </p:sp>
      <p:graphicFrame>
        <p:nvGraphicFramePr>
          <p:cNvPr id="4" name="Content Placeholder 3" descr="Accent process showing 3 groups arranged from left to right with task descriptions under each group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1085511"/>
              </p:ext>
            </p:extLst>
          </p:nvPr>
        </p:nvGraphicFramePr>
        <p:xfrm>
          <a:off x="1148421" y="1352549"/>
          <a:ext cx="9894413" cy="4816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74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09699172"/>
              </p:ext>
            </p:extLst>
          </p:nvPr>
        </p:nvGraphicFramePr>
        <p:xfrm>
          <a:off x="682388" y="159678"/>
          <a:ext cx="10326807" cy="653864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241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3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2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7923">
                <a:tc>
                  <a:txBody>
                    <a:bodyPr/>
                    <a:lstStyle/>
                    <a:p>
                      <a:pPr algn="ctr"/>
                      <a:r>
                        <a:rPr lang="sr-Cyrl-RS" dirty="0"/>
                        <a:t>Предмети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/>
                        <a:t>Исходи учења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/>
                        <a:t>Стратегије учења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8864">
                <a:tc>
                  <a:txBody>
                    <a:bodyPr/>
                    <a:lstStyle/>
                    <a:p>
                      <a:pPr algn="ctr"/>
                      <a:r>
                        <a:rPr lang="sr-Cyrl-RS" dirty="0"/>
                        <a:t>Природа и друштво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Током учења ученик ће моћи да наводи биљке и животиње карактеристичне за мјесто у којем живи и објасни промјене активности живог свијета у складу са годишњим добом.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buFontTx/>
                        <a:buNone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Проучавање текстова о јесени (уџбеник, енциклопедије)</a:t>
                      </a:r>
                      <a:r>
                        <a:rPr lang="sr-Latn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sr-Cyrl-R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ctr">
                        <a:buFontTx/>
                        <a:buNone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Уочавање и разумијевање промјена у непосредној околини (биљке, животиње, људи и временске појаве)</a:t>
                      </a:r>
                      <a:r>
                        <a:rPr lang="sr-Latn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sr-Cyrl-R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ctr">
                        <a:buFontTx/>
                        <a:buNone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Учешће у хуманитарној акцији</a:t>
                      </a:r>
                      <a:r>
                        <a:rPr lang="sr-Latn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sr-Cyrl-R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ctr">
                        <a:buFontTx/>
                        <a:buNone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Разговор са представницима Црвеног крста</a:t>
                      </a:r>
                      <a:r>
                        <a:rPr lang="sr-Latn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sr-Cyrl-R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ctr">
                        <a:buFontTx/>
                        <a:buNone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Разговор са педијатром</a:t>
                      </a:r>
                      <a:r>
                        <a:rPr lang="sr-Latn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sr-Cyrl-R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1818">
                <a:tc>
                  <a:txBody>
                    <a:bodyPr/>
                    <a:lstStyle/>
                    <a:p>
                      <a:pPr algn="ctr"/>
                      <a:r>
                        <a:rPr lang="sr-Cyrl-RS" dirty="0"/>
                        <a:t>Црногорски – српски, босански, хрватски језик и књижевност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Током учења ученик ствара краће саставе у којима до изражаја долази креативност, оригиналност и стваралачко мишљење.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buFontTx/>
                        <a:buNone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Писање прича и стихова о јесени</a:t>
                      </a:r>
                      <a:r>
                        <a:rPr lang="sr-Latn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sr-Cyrl-R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Израда дигиталног часописа или презентације</a:t>
                      </a:r>
                      <a:r>
                        <a:rPr lang="sr-Latn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8977">
                <a:tc>
                  <a:txBody>
                    <a:bodyPr/>
                    <a:lstStyle/>
                    <a:p>
                      <a:pPr algn="ctr"/>
                      <a:r>
                        <a:rPr lang="sr-Cyrl-RS" dirty="0"/>
                        <a:t>Ликовна култура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Током учења ученик ће моћи да препозна разне врсте линија, боје и њихове нијансе и вајарско дјело.</a:t>
                      </a:r>
                      <a:endParaRPr lang="pl-PL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buFontTx/>
                        <a:buNone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Креативне радионице 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цртање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вајање, примијењена умјетност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sr-Latn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sr-Cyrl-R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ctr">
                        <a:buFontTx/>
                        <a:buNone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Изложбе радова</a:t>
                      </a:r>
                      <a:r>
                        <a:rPr lang="sr-Latn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072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Кључне компетенције и активности кроз које су интегрисане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70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r-Cyrl-RS" dirty="0"/>
              <a:t>Компетенција писмености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</a:pPr>
            <a:r>
              <a:rPr lang="sr-Cyrl-RS" sz="28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Активности</a:t>
            </a:r>
          </a:p>
          <a:p>
            <a:pPr>
              <a:lnSpc>
                <a:spcPct val="115000"/>
              </a:lnSpc>
            </a:pPr>
            <a:r>
              <a:rPr lang="sr-Cyrl-RS" sz="28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Пишу саставе/стихове на тему „Јесен“</a:t>
            </a:r>
            <a:r>
              <a:rPr lang="sr-Cyrl-RS" sz="2800" u="sng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sr-Cyrl-RS" sz="28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Фокус компетенције</a:t>
            </a:r>
          </a:p>
          <a:p>
            <a:pPr>
              <a:lnSpc>
                <a:spcPct val="115000"/>
              </a:lnSpc>
            </a:pPr>
            <a:r>
              <a:rPr lang="sr-Cyrl-RS" sz="2800" u="sng" dirty="0">
                <a:solidFill>
                  <a:srgbClr val="000000"/>
                </a:solidFill>
                <a:ea typeface="Times New Roman" panose="02020603050405020304" pitchFamily="18" charset="0"/>
              </a:rPr>
              <a:t>Комуницирају усмено и писано користећи одговарајући вокабулар.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r-Cyrl-RS" dirty="0"/>
              <a:t>Дигитална компетенција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6177169" y="2144113"/>
            <a:ext cx="4480560" cy="360732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</a:pPr>
            <a:r>
              <a:rPr lang="sr-Cyrl-RS" sz="24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Активности</a:t>
            </a:r>
            <a:endParaRPr lang="sr-Cyrl-RS" sz="2300" u="sng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sr-Cyrl-RS" sz="23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Израда дигиталног часописа или ППТ презентације.</a:t>
            </a:r>
          </a:p>
          <a:p>
            <a:pPr>
              <a:lnSpc>
                <a:spcPct val="115000"/>
              </a:lnSpc>
            </a:pPr>
            <a:r>
              <a:rPr lang="sr-Cyrl-RS" sz="24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Фокус компетенције</a:t>
            </a:r>
            <a:endParaRPr lang="sr-Cyrl-RS" sz="2300" u="sng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sr-Cyrl-RS" sz="23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Користе дигиталне уређаје и једноставне апликације за комуникацију</a:t>
            </a:r>
            <a:r>
              <a:rPr lang="sr-Cyrl-RS" sz="2300" u="sng" dirty="0">
                <a:solidFill>
                  <a:srgbClr val="000000"/>
                </a:solidFill>
                <a:ea typeface="Times New Roman" panose="02020603050405020304" pitchFamily="18" charset="0"/>
              </a:rPr>
              <a:t>, спремање и обраду текста, фотографије и видеа.</a:t>
            </a:r>
            <a:endParaRPr lang="en-US" sz="2300" dirty="0">
              <a:effectLst/>
              <a:ea typeface="Times New Roman" panose="02020603050405020304" pitchFamily="18" charset="0"/>
            </a:endParaRPr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18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534271" y="448366"/>
            <a:ext cx="4480560" cy="768096"/>
          </a:xfrm>
        </p:spPr>
        <p:txBody>
          <a:bodyPr/>
          <a:lstStyle/>
          <a:p>
            <a:pPr algn="ctr"/>
            <a:r>
              <a:rPr lang="sr-Cyrl-RS" dirty="0"/>
              <a:t>Лична, друштвена и компетенција учења како учити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615440" y="1216462"/>
            <a:ext cx="4480560" cy="349468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</a:pPr>
            <a:r>
              <a:rPr lang="sr-Cyrl-RS" sz="2300" b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Активности</a:t>
            </a:r>
            <a:endParaRPr lang="sr-Latn-RS" sz="2300" b="1" u="sng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sr-Cyrl-RS" sz="23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Тимски рад, самоевалуација на тему здраве исхране, препознавање потребе за промјеном нездравих навика, дискусија о значају имунитета.</a:t>
            </a:r>
            <a:endParaRPr lang="sr-Latn-RS" sz="2300" u="sng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sr-Cyrl-RS" sz="2300" b="1" u="sng" dirty="0">
                <a:effectLst/>
                <a:ea typeface="Times New Roman" panose="02020603050405020304" pitchFamily="18" charset="0"/>
              </a:rPr>
              <a:t>Фокус</a:t>
            </a:r>
            <a:r>
              <a:rPr lang="sr-Cyrl-RS" sz="2300" b="1" u="sng" dirty="0">
                <a:ea typeface="Times New Roman" panose="02020603050405020304" pitchFamily="18" charset="0"/>
              </a:rPr>
              <a:t> компетенције</a:t>
            </a:r>
            <a:endParaRPr lang="en-US" sz="2300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sr-Cyrl-RS" sz="23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Разликују компоненте здравог ума, тијела и животног стила од нездравих навика.</a:t>
            </a:r>
            <a:endParaRPr lang="en-US" sz="2300" u="sng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6177169" y="448366"/>
            <a:ext cx="4480560" cy="768096"/>
          </a:xfrm>
        </p:spPr>
        <p:txBody>
          <a:bodyPr/>
          <a:lstStyle/>
          <a:p>
            <a:pPr algn="ctr"/>
            <a:r>
              <a:rPr lang="sr-Cyrl-RS" dirty="0"/>
              <a:t>Предузетничка компетенција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6177169" y="1123697"/>
            <a:ext cx="4742622" cy="3249521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sr-Cyrl-RS" sz="1800" b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Активности</a:t>
            </a:r>
            <a:endParaRPr lang="sr-Cyrl-RS" sz="1800" u="sng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sr-Cyrl-RS" sz="18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Показују иницијативу у организацији хуманитарне акције поводом Међународног дана борбе против сиромаштва која ће имати за циљ сакупљање слаткиша од јесењих плодова, књига, школског прибора и играчака које  Црвени крст пласира угроженој дјеци.</a:t>
            </a:r>
          </a:p>
          <a:p>
            <a:pPr>
              <a:lnSpc>
                <a:spcPct val="115000"/>
              </a:lnSpc>
            </a:pPr>
            <a:r>
              <a:rPr lang="sr-Cyrl-RS" sz="1800" b="1" u="sng" dirty="0">
                <a:effectLst/>
                <a:ea typeface="Times New Roman" panose="02020603050405020304" pitchFamily="18" charset="0"/>
              </a:rPr>
              <a:t>Фокус компетенције</a:t>
            </a:r>
            <a:endParaRPr lang="en-US" sz="1800" u="sng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sr-Cyrl-RS" sz="18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Израђују једноставни пројектни предлог дјелотворно, користећи расположиве ресурсе.</a:t>
            </a:r>
            <a:endParaRPr lang="sr-Cyrl-RS" sz="1800" u="sng" dirty="0"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sr-Cyrl-RS" sz="18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Сарађују са другима како би идеје преточили у активности.</a:t>
            </a:r>
            <a:endParaRPr lang="en-US" sz="1800" u="sng" dirty="0"/>
          </a:p>
        </p:txBody>
      </p:sp>
    </p:spTree>
    <p:extLst>
      <p:ext uri="{BB962C8B-B14F-4D97-AF65-F5344CB8AC3E}">
        <p14:creationId xmlns:p14="http://schemas.microsoft.com/office/powerpoint/2010/main" val="16311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531543" y="1364343"/>
            <a:ext cx="4480560" cy="779771"/>
          </a:xfrm>
        </p:spPr>
        <p:txBody>
          <a:bodyPr/>
          <a:lstStyle/>
          <a:p>
            <a:pPr algn="ctr"/>
            <a:r>
              <a:rPr lang="sr-Cyrl-RS" b="1" dirty="0"/>
              <a:t>Компетенција културолошке свијести и изражавања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544418" y="2286732"/>
            <a:ext cx="6847671" cy="386227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</a:pPr>
            <a:r>
              <a:rPr lang="sr-Cyrl-RS" sz="26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Активности</a:t>
            </a:r>
          </a:p>
          <a:p>
            <a:pPr>
              <a:lnSpc>
                <a:spcPct val="115000"/>
              </a:lnSpc>
            </a:pPr>
            <a:r>
              <a:rPr lang="sr-Cyrl-RS" sz="26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Изложбе ученичких радова у школском холу.</a:t>
            </a:r>
          </a:p>
          <a:p>
            <a:pPr>
              <a:lnSpc>
                <a:spcPct val="115000"/>
              </a:lnSpc>
            </a:pPr>
            <a:r>
              <a:rPr lang="sr-Cyrl-RS" sz="2600" b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Фокус компетенције</a:t>
            </a:r>
            <a:endParaRPr lang="en-US" sz="2600" b="1" u="sng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sr-Cyrl-RS" sz="26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Изражава своје идеје и осјећања у стваралачком процесу кроз цртање, састав, скулптуру, музику и друге умјетничке и културне облике.</a:t>
            </a:r>
            <a:r>
              <a:rPr lang="en-GB" sz="26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sr-Cyrl-RS" sz="2600" u="sng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sr-Cyrl-RS" sz="2600" u="sng" dirty="0">
                <a:solidFill>
                  <a:srgbClr val="000000"/>
                </a:solidFill>
                <a:ea typeface="Roboto" panose="02000000000000000000" pitchFamily="2" charset="0"/>
              </a:rPr>
              <a:t>Укључује се у стваралачке активности у школи и заједници (црта културне производе, посјећује изложбе, манифестације у виртуелном простору).</a:t>
            </a:r>
            <a:endParaRPr lang="en-US" sz="2600" u="sng" dirty="0"/>
          </a:p>
          <a:p>
            <a:pPr marL="45720" indent="0">
              <a:lnSpc>
                <a:spcPct val="115000"/>
              </a:lnSpc>
              <a:buNone/>
            </a:pPr>
            <a:endParaRPr lang="en-US" sz="2300" u="sng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27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Реализација планираних активности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27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F5AFAE-B80F-42D3-94B4-729362BC1BC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40262f94-9f35-4ac3-9a90-690165a166b7"/>
    <ds:schemaRef ds:uri="a4f35948-e619-41b3-aa29-22878b09cfd2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259</TotalTime>
  <Words>611</Words>
  <Application>Microsoft Office PowerPoint</Application>
  <PresentationFormat>Widescreen</PresentationFormat>
  <Paragraphs>88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Cambria</vt:lpstr>
      <vt:lpstr>Back to School 16x9</vt:lpstr>
      <vt:lpstr>Интеграција кључних компетенција у настави</vt:lpstr>
      <vt:lpstr>Чланови тима:</vt:lpstr>
      <vt:lpstr>План рада</vt:lpstr>
      <vt:lpstr>PowerPoint Presentation</vt:lpstr>
      <vt:lpstr>Кључне компетенције и активности кроз које су интегрисане</vt:lpstr>
      <vt:lpstr>PowerPoint Presentation</vt:lpstr>
      <vt:lpstr>PowerPoint Presentation</vt:lpstr>
      <vt:lpstr>PowerPoint Presentation</vt:lpstr>
      <vt:lpstr>Реализација планираних активности</vt:lpstr>
      <vt:lpstr>22. октобар Изложба ликовних радова</vt:lpstr>
      <vt:lpstr>PowerPoint Presentation</vt:lpstr>
      <vt:lpstr>27. октобар Изложба ликовних радова</vt:lpstr>
      <vt:lpstr>PowerPoint Presentation</vt:lpstr>
      <vt:lpstr>27. октобар Израда литерарних радова</vt:lpstr>
      <vt:lpstr>PowerPoint Presentation</vt:lpstr>
      <vt:lpstr>Од 18. до 21. октобра Хуманитарна акција поводом Међународног дана борбе против сиромаштва  </vt:lpstr>
      <vt:lpstr>PowerPoint Presentation</vt:lpstr>
      <vt:lpstr>21. октобар Предавање представника Црвеног крста и дистрибуција сакупљене хуманитарне помоћи </vt:lpstr>
      <vt:lpstr>PowerPoint Presentation</vt:lpstr>
      <vt:lpstr>4. новембар Предавање педијатра о правилној исхрани и здравим плодовима јесени  </vt:lpstr>
      <vt:lpstr>PowerPoint Presentation</vt:lpstr>
      <vt:lpstr>PowerPoint Presentation</vt:lpstr>
      <vt:lpstr>24. новембар Угледни час  „Јесењи фестивали широм свијета“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Интеграција кључних компетенција у настави</dc:title>
  <dc:creator>Jasna Jovanovic</dc:creator>
  <cp:lastModifiedBy>Jasna Jovanovic</cp:lastModifiedBy>
  <cp:revision>8</cp:revision>
  <dcterms:created xsi:type="dcterms:W3CDTF">2021-11-13T18:49:41Z</dcterms:created>
  <dcterms:modified xsi:type="dcterms:W3CDTF">2021-11-24T11:22:11Z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