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57" r:id="rId4"/>
    <p:sldId id="258" r:id="rId5"/>
    <p:sldId id="261" r:id="rId6"/>
    <p:sldId id="259" r:id="rId7"/>
    <p:sldId id="260" r:id="rId8"/>
    <p:sldId id="265" r:id="rId9"/>
    <p:sldId id="262" r:id="rId10"/>
    <p:sldId id="266" r:id="rId11"/>
    <p:sldId id="263" r:id="rId12"/>
    <p:sldId id="273" r:id="rId13"/>
    <p:sldId id="271" r:id="rId14"/>
    <p:sldId id="274" r:id="rId15"/>
    <p:sldId id="275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1277BDF-DD74-4742-8DBD-A3B945BB353D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A0A4DFA-AF42-4E64-8150-3C2321C7F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careers.com/top-interview-questions-and-best-answers-206122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ety.com/blog/resume-action-words" TargetMode="External"/><Relationship Id="rId2" Type="http://schemas.openxmlformats.org/officeDocument/2006/relationships/hyperlink" Target="https://europa.eu/europass/en/create-europass-c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 </a:t>
            </a:r>
            <a:r>
              <a:rPr lang="sr-Latn-ME" dirty="0" smtClean="0"/>
              <a:t>CV (Europass form)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357826"/>
            <a:ext cx="8077200" cy="1000132"/>
          </a:xfrm>
        </p:spPr>
        <p:txBody>
          <a:bodyPr/>
          <a:lstStyle/>
          <a:p>
            <a:pPr algn="r"/>
            <a:r>
              <a:rPr lang="sr-Latn-ME" b="1" dirty="0" smtClean="0">
                <a:solidFill>
                  <a:srgbClr val="FFFF00"/>
                </a:solidFill>
              </a:rPr>
              <a:t>By Ana Delić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55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58204" cy="9875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28735"/>
            <a:ext cx="8229600" cy="4972065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Work</a:t>
            </a:r>
            <a:r>
              <a:rPr lang="fr-FR" b="1" dirty="0" smtClean="0"/>
              <a:t> </a:t>
            </a:r>
            <a:r>
              <a:rPr lang="fr-FR" b="1" dirty="0" err="1" smtClean="0"/>
              <a:t>history</a:t>
            </a:r>
            <a:r>
              <a:rPr lang="fr-FR" b="1" dirty="0" smtClean="0"/>
              <a:t> and </a:t>
            </a:r>
            <a:r>
              <a:rPr lang="fr-FR" b="1" dirty="0" err="1" smtClean="0"/>
              <a:t>experience</a:t>
            </a:r>
            <a:r>
              <a:rPr lang="fr-FR" dirty="0" smtClean="0"/>
              <a:t>: </a:t>
            </a:r>
            <a:r>
              <a:rPr lang="fr-FR" dirty="0" err="1" smtClean="0"/>
              <a:t>list</a:t>
            </a:r>
            <a:r>
              <a:rPr lang="fr-FR" dirty="0" smtClean="0"/>
              <a:t> the </a:t>
            </a:r>
            <a:r>
              <a:rPr lang="fr-FR" dirty="0" err="1" smtClean="0"/>
              <a:t>most</a:t>
            </a:r>
            <a:r>
              <a:rPr lang="fr-FR" dirty="0" smtClean="0"/>
              <a:t> relevant and </a:t>
            </a:r>
            <a:r>
              <a:rPr lang="fr-FR" dirty="0" err="1" smtClean="0"/>
              <a:t>recent</a:t>
            </a:r>
            <a:r>
              <a:rPr lang="fr-FR" dirty="0" smtClean="0"/>
              <a:t> first, 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holiday</a:t>
            </a:r>
            <a:r>
              <a:rPr lang="fr-FR" dirty="0" smtClean="0"/>
              <a:t> jobs, </a:t>
            </a:r>
            <a:r>
              <a:rPr lang="fr-FR" dirty="0" err="1" smtClean="0"/>
              <a:t>voluntary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and placements; the </a:t>
            </a:r>
            <a:r>
              <a:rPr lang="fr-FR" dirty="0" err="1" smtClean="0"/>
              <a:t>employer's</a:t>
            </a:r>
            <a:r>
              <a:rPr lang="fr-FR" dirty="0" smtClean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, </a:t>
            </a:r>
            <a:r>
              <a:rPr lang="fr-FR" dirty="0" err="1" smtClean="0"/>
              <a:t>your</a:t>
            </a:r>
            <a:r>
              <a:rPr lang="fr-FR" dirty="0" smtClean="0"/>
              <a:t> job </a:t>
            </a:r>
            <a:r>
              <a:rPr lang="fr-FR" dirty="0" err="1" smtClean="0"/>
              <a:t>title</a:t>
            </a:r>
            <a:r>
              <a:rPr lang="fr-FR" dirty="0" smtClean="0"/>
              <a:t> and how long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worked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, as </a:t>
            </a:r>
            <a:r>
              <a:rPr lang="fr-FR" dirty="0" err="1" smtClean="0"/>
              <a:t>well</a:t>
            </a:r>
            <a:r>
              <a:rPr lang="fr-FR" dirty="0" smtClean="0"/>
              <a:t> as </a:t>
            </a:r>
            <a:r>
              <a:rPr lang="de-DE" dirty="0" smtClean="0"/>
              <a:t>giving </a:t>
            </a:r>
            <a:r>
              <a:rPr lang="de-DE" dirty="0" smtClean="0"/>
              <a:t>a brief description of what you did in each </a:t>
            </a:r>
            <a:r>
              <a:rPr lang="de-DE" dirty="0" smtClean="0"/>
              <a:t>job</a:t>
            </a:r>
            <a:endParaRPr lang="sr-Latn-ME" dirty="0" smtClean="0"/>
          </a:p>
          <a:p>
            <a:pPr lvl="0"/>
            <a:r>
              <a:rPr lang="fr-FR" b="1" dirty="0" err="1" smtClean="0"/>
              <a:t>Skills</a:t>
            </a:r>
            <a:r>
              <a:rPr lang="fr-FR" dirty="0" smtClean="0"/>
              <a:t>: put in </a:t>
            </a:r>
            <a:r>
              <a:rPr lang="fr-FR" dirty="0" err="1" smtClean="0"/>
              <a:t>skills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are relevant to the job; show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have the </a:t>
            </a:r>
            <a:r>
              <a:rPr lang="fr-FR" dirty="0" err="1" smtClean="0"/>
              <a:t>skills</a:t>
            </a:r>
            <a:r>
              <a:rPr lang="fr-FR" dirty="0" smtClean="0"/>
              <a:t> by </a:t>
            </a:r>
            <a:r>
              <a:rPr lang="fr-FR" dirty="0" err="1" smtClean="0"/>
              <a:t>giving</a:t>
            </a:r>
            <a:r>
              <a:rPr lang="fr-FR" dirty="0" smtClean="0"/>
              <a:t> </a:t>
            </a:r>
            <a:r>
              <a:rPr lang="fr-FR" dirty="0" err="1" smtClean="0"/>
              <a:t>examples</a:t>
            </a:r>
            <a:r>
              <a:rPr lang="fr-FR" dirty="0" smtClean="0"/>
              <a:t> </a:t>
            </a:r>
            <a:r>
              <a:rPr lang="fr-FR" dirty="0" err="1" smtClean="0"/>
              <a:t>rather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just</a:t>
            </a:r>
            <a:r>
              <a:rPr lang="fr-FR" dirty="0" smtClean="0"/>
              <a:t> listing </a:t>
            </a:r>
            <a:r>
              <a:rPr lang="fr-FR" dirty="0" err="1" smtClean="0"/>
              <a:t>them</a:t>
            </a:r>
            <a:endParaRPr lang="sr-Latn-ME" dirty="0" smtClean="0"/>
          </a:p>
          <a:p>
            <a:pPr lvl="0"/>
            <a:r>
              <a:rPr lang="de-DE" b="1" dirty="0" smtClean="0"/>
              <a:t>Interests and activities:</a:t>
            </a:r>
            <a:r>
              <a:rPr lang="de-DE" dirty="0" smtClean="0"/>
              <a:t> give brief details and choose ones that also reflect your skills and personality (but be truthful!)</a:t>
            </a:r>
            <a:endParaRPr lang="en-US" dirty="0" smtClean="0"/>
          </a:p>
          <a:p>
            <a:endParaRPr lang="sr-Latn-ME" dirty="0" smtClean="0"/>
          </a:p>
          <a:p>
            <a:endParaRPr lang="en-US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USEFUL VOCABULARY :</a:t>
            </a:r>
            <a:r>
              <a:rPr lang="en-US" dirty="0" smtClean="0"/>
              <a:t> self-descriptive words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3">
            <a:normAutofit fontScale="92500" lnSpcReduction="20000"/>
          </a:bodyPr>
          <a:lstStyle/>
          <a:p>
            <a:r>
              <a:rPr lang="en-US" b="1" dirty="0" smtClean="0"/>
              <a:t>Use those </a:t>
            </a:r>
            <a:r>
              <a:rPr lang="en-US" b="1" dirty="0" smtClean="0"/>
              <a:t>on </a:t>
            </a:r>
            <a:r>
              <a:rPr lang="en-US" b="1" dirty="0" smtClean="0"/>
              <a:t>a resume: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Insightful.</a:t>
            </a:r>
          </a:p>
          <a:p>
            <a:r>
              <a:rPr lang="en-US" dirty="0" smtClean="0"/>
              <a:t>Professional.</a:t>
            </a:r>
          </a:p>
          <a:p>
            <a:r>
              <a:rPr lang="en-US" dirty="0" smtClean="0"/>
              <a:t>Astute.</a:t>
            </a:r>
          </a:p>
          <a:p>
            <a:r>
              <a:rPr lang="en-US" dirty="0" smtClean="0"/>
              <a:t>Diligent.</a:t>
            </a:r>
          </a:p>
          <a:p>
            <a:r>
              <a:rPr lang="en-US" dirty="0" smtClean="0"/>
              <a:t>Reliable.</a:t>
            </a:r>
          </a:p>
          <a:p>
            <a:r>
              <a:rPr lang="en-US" dirty="0" smtClean="0"/>
              <a:t>A Self-starter.</a:t>
            </a:r>
          </a:p>
          <a:p>
            <a:r>
              <a:rPr lang="en-US" dirty="0" smtClean="0"/>
              <a:t>Motivated.</a:t>
            </a:r>
          </a:p>
          <a:p>
            <a:r>
              <a:rPr lang="en-US" dirty="0" smtClean="0"/>
              <a:t>Dynamic.</a:t>
            </a:r>
          </a:p>
          <a:p>
            <a:r>
              <a:rPr lang="en-US" dirty="0" smtClean="0"/>
              <a:t>Organized.</a:t>
            </a:r>
          </a:p>
          <a:p>
            <a:r>
              <a:rPr lang="en-US" dirty="0" smtClean="0"/>
              <a:t>Passionate.</a:t>
            </a:r>
          </a:p>
          <a:p>
            <a:r>
              <a:rPr lang="en-US" dirty="0" smtClean="0"/>
              <a:t>Meticulous.</a:t>
            </a:r>
          </a:p>
          <a:p>
            <a:r>
              <a:rPr lang="en-US" dirty="0" smtClean="0"/>
              <a:t>Thoughtful.</a:t>
            </a:r>
          </a:p>
          <a:p>
            <a:r>
              <a:rPr lang="en-US" dirty="0" smtClean="0"/>
              <a:t>Intelligent.</a:t>
            </a:r>
          </a:p>
          <a:p>
            <a:r>
              <a:rPr lang="en-US" dirty="0" smtClean="0"/>
              <a:t>Cutting Edge.</a:t>
            </a:r>
          </a:p>
          <a:p>
            <a:r>
              <a:rPr lang="en-US" dirty="0" smtClean="0"/>
              <a:t>Ingenious.</a:t>
            </a:r>
          </a:p>
          <a:p>
            <a:r>
              <a:rPr lang="en-US" dirty="0" smtClean="0"/>
              <a:t>Unique.</a:t>
            </a:r>
          </a:p>
          <a:p>
            <a:r>
              <a:rPr lang="en-US" dirty="0" smtClean="0"/>
              <a:t>Skilled.</a:t>
            </a:r>
          </a:p>
          <a:p>
            <a:r>
              <a:rPr lang="en-US" dirty="0" smtClean="0"/>
              <a:t>Competent.</a:t>
            </a:r>
          </a:p>
          <a:p>
            <a:r>
              <a:rPr lang="en-US" dirty="0" smtClean="0"/>
              <a:t>Devoted.</a:t>
            </a:r>
          </a:p>
          <a:p>
            <a:r>
              <a:rPr lang="en-US" dirty="0" smtClean="0"/>
              <a:t>Genuine.</a:t>
            </a:r>
          </a:p>
          <a:p>
            <a:r>
              <a:rPr lang="en-US" dirty="0" smtClean="0"/>
              <a:t>Attentive</a:t>
            </a:r>
          </a:p>
          <a:p>
            <a:r>
              <a:rPr lang="en-US" dirty="0" smtClean="0"/>
              <a:t>Dedicated.</a:t>
            </a:r>
          </a:p>
          <a:p>
            <a:r>
              <a:rPr lang="en-US" dirty="0" smtClean="0"/>
              <a:t>Determined.</a:t>
            </a:r>
          </a:p>
          <a:p>
            <a:r>
              <a:rPr lang="en-US" dirty="0" smtClean="0"/>
              <a:t>Sincere.</a:t>
            </a:r>
          </a:p>
          <a:p>
            <a:r>
              <a:rPr lang="en-US" dirty="0" smtClean="0"/>
              <a:t>Knowledgeable.</a:t>
            </a:r>
          </a:p>
          <a:p>
            <a:r>
              <a:rPr lang="en-US" dirty="0" smtClean="0"/>
              <a:t>Persistent.</a:t>
            </a:r>
          </a:p>
          <a:p>
            <a:r>
              <a:rPr lang="en-US" dirty="0" smtClean="0"/>
              <a:t>Disciplined.</a:t>
            </a:r>
          </a:p>
          <a:p>
            <a:r>
              <a:rPr lang="en-US" dirty="0" smtClean="0"/>
              <a:t>Honest.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USEFUL VOCABULARY: power words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15370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mtClean="0"/>
              <a:t>HOMEWORK – 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ME" dirty="0" smtClean="0"/>
              <a:t>FOLLOW PREVIOUSLY EXPLAINED STEPS AND CREATE YOUR OWN CV THAT YOU WOULD SEND TO APPLY FOR THE POSITION ADVERTISED: </a:t>
            </a:r>
          </a:p>
          <a:p>
            <a:pPr>
              <a:buNone/>
            </a:pPr>
            <a:endParaRPr lang="sr-Latn-ME" dirty="0" smtClean="0"/>
          </a:p>
          <a:p>
            <a:r>
              <a:rPr lang="en-US" dirty="0" smtClean="0"/>
              <a:t>Job</a:t>
            </a:r>
            <a:r>
              <a:rPr lang="sr-Latn-ME" dirty="0" smtClean="0"/>
              <a:t> Brief: The Company “WebMaster INC”, from London</a:t>
            </a:r>
            <a:r>
              <a:rPr lang="en-US" dirty="0" smtClean="0"/>
              <a:t> </a:t>
            </a:r>
            <a:r>
              <a:rPr lang="sr-Latn-ME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looking for a talented Web Designer to create amazing user experiences.  The ideal candidate should have an eye for clean and artful web design. They should also have superior user interface design skills.</a:t>
            </a:r>
          </a:p>
          <a:p>
            <a:pPr>
              <a:buNone/>
            </a:pPr>
            <a:r>
              <a:rPr lang="sr-Latn-ME" dirty="0" smtClean="0"/>
              <a:t>      </a:t>
            </a:r>
            <a:r>
              <a:rPr lang="en-US" dirty="0" smtClean="0"/>
              <a:t>The </a:t>
            </a:r>
            <a:r>
              <a:rPr lang="en-US" dirty="0" smtClean="0"/>
              <a:t>successful candidate will be able to translate high-level requirements into interaction flows and artifacts. They will be able to transform them into beautiful, intuitive, and functional designs.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r-Latn-ME" dirty="0" smtClean="0"/>
              <a:t>RESPONSIBILITIES: </a:t>
            </a:r>
          </a:p>
          <a:p>
            <a:pPr>
              <a:buNone/>
            </a:pPr>
            <a:r>
              <a:rPr lang="en-US" dirty="0" smtClean="0"/>
              <a:t>Execute </a:t>
            </a:r>
            <a:r>
              <a:rPr lang="en-US" dirty="0" smtClean="0"/>
              <a:t>all visual design stages from concept to final hand-off to engineering</a:t>
            </a:r>
          </a:p>
          <a:p>
            <a:r>
              <a:rPr lang="en-US" dirty="0" smtClean="0"/>
              <a:t>Conceptualize original website design ideas that bring simplicity and user friendliness to complex roadblocks</a:t>
            </a:r>
          </a:p>
          <a:p>
            <a:r>
              <a:rPr lang="en-US" dirty="0" smtClean="0"/>
              <a:t>Create wireframes, storyboards, user flows, process flows and site maps to communicate interaction and design ideas</a:t>
            </a:r>
          </a:p>
          <a:p>
            <a:r>
              <a:rPr lang="en-US" dirty="0" smtClean="0"/>
              <a:t>Present and defend designs and key deliverables to peers and executive level stakeholders</a:t>
            </a:r>
          </a:p>
          <a:p>
            <a:r>
              <a:rPr lang="en-US" dirty="0" smtClean="0"/>
              <a:t>Establish and promote design guidelines, best practices and standards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Task 2: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Visit the site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www.thebalancecareers.com/top-interview-questions-and-best-answers-2061225</a:t>
            </a:r>
            <a:r>
              <a:rPr lang="sr-Latn-ME" dirty="0" smtClean="0"/>
              <a:t> to prepare for the next step in the job application procedure: The Interview.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Sources: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Green </a:t>
            </a:r>
            <a:r>
              <a:rPr lang="de-DE" dirty="0" smtClean="0"/>
              <a:t>Line Oberstufe. Stuttgart: Klett, 2015, S. 167</a:t>
            </a:r>
            <a:r>
              <a:rPr lang="de-DE" dirty="0" smtClean="0"/>
              <a:t>.</a:t>
            </a:r>
            <a:endParaRPr lang="sr-Latn-ME" dirty="0" smtClean="0"/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europa.eu/europass/en/create-europass-cv</a:t>
            </a:r>
            <a:endParaRPr lang="sr-Latn-ME" dirty="0" smtClean="0"/>
          </a:p>
          <a:p>
            <a:r>
              <a:rPr lang="en-US" dirty="0" smtClean="0"/>
              <a:t>Tom </a:t>
            </a:r>
            <a:r>
              <a:rPr lang="en-US" dirty="0" err="1" smtClean="0"/>
              <a:t>Gerencer</a:t>
            </a:r>
            <a:r>
              <a:rPr lang="en-US" dirty="0" smtClean="0"/>
              <a:t>, </a:t>
            </a:r>
            <a:r>
              <a:rPr lang="en-US" dirty="0" smtClean="0"/>
              <a:t>CPRW</a:t>
            </a:r>
            <a:r>
              <a:rPr lang="sr-Latn-ME" dirty="0" smtClean="0"/>
              <a:t>. </a:t>
            </a:r>
            <a:r>
              <a:rPr lang="en-US" dirty="0" smtClean="0"/>
              <a:t>240 </a:t>
            </a:r>
            <a:r>
              <a:rPr lang="en-US" dirty="0" smtClean="0"/>
              <a:t>Resume Words: Action Verbs, Power Words, Good </a:t>
            </a:r>
            <a:r>
              <a:rPr lang="en-US" dirty="0" smtClean="0"/>
              <a:t>Adjectives</a:t>
            </a:r>
            <a:r>
              <a:rPr lang="sr-Latn-ME" dirty="0" smtClean="0"/>
              <a:t> (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zety.com/blog/resume-action-words#keywords</a:t>
            </a:r>
            <a:r>
              <a:rPr lang="sr-Latn-ME" dirty="0" smtClean="0"/>
              <a:t>) </a:t>
            </a:r>
            <a:endParaRPr lang="en-US" dirty="0" smtClean="0"/>
          </a:p>
          <a:p>
            <a:endParaRPr lang="sr-Latn-ME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If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want</a:t>
            </a:r>
            <a:r>
              <a:rPr lang="fr-FR" b="1" dirty="0" smtClean="0"/>
              <a:t> to </a:t>
            </a:r>
            <a:r>
              <a:rPr lang="fr-FR" b="1" dirty="0" err="1" smtClean="0"/>
              <a:t>apply</a:t>
            </a:r>
            <a:r>
              <a:rPr lang="fr-FR" b="1" dirty="0" smtClean="0"/>
              <a:t> for a </a:t>
            </a:r>
            <a:r>
              <a:rPr lang="fr-FR" b="1" dirty="0" err="1" smtClean="0"/>
              <a:t>holiday</a:t>
            </a:r>
            <a:r>
              <a:rPr lang="fr-FR" b="1" dirty="0" smtClean="0"/>
              <a:t> job or a position in a </a:t>
            </a:r>
            <a:r>
              <a:rPr lang="fr-FR" b="1" dirty="0" err="1" smtClean="0"/>
              <a:t>company</a:t>
            </a:r>
            <a:r>
              <a:rPr lang="fr-FR" b="1" dirty="0" smtClean="0"/>
              <a:t>, </a:t>
            </a:r>
            <a:r>
              <a:rPr lang="fr-FR" b="1" dirty="0" err="1" smtClean="0"/>
              <a:t>you</a:t>
            </a:r>
            <a:r>
              <a:rPr lang="fr-FR" b="1" dirty="0" smtClean="0"/>
              <a:t> </a:t>
            </a:r>
            <a:r>
              <a:rPr lang="fr-FR" b="1" dirty="0" err="1" smtClean="0"/>
              <a:t>should</a:t>
            </a:r>
            <a:r>
              <a:rPr lang="fr-FR" b="1" dirty="0" smtClean="0"/>
              <a:t> </a:t>
            </a:r>
            <a:r>
              <a:rPr lang="fr-FR" b="1" dirty="0" err="1" smtClean="0"/>
              <a:t>send</a:t>
            </a:r>
            <a:r>
              <a:rPr lang="fr-FR" b="1" dirty="0" smtClean="0"/>
              <a:t> </a:t>
            </a:r>
            <a:r>
              <a:rPr lang="fr-FR" b="1" dirty="0" err="1" smtClean="0"/>
              <a:t>them</a:t>
            </a:r>
            <a:r>
              <a:rPr lang="fr-FR" b="1" dirty="0" smtClean="0"/>
              <a:t> a CV (curriculum vitae, BE)/résumé (AE)and a </a:t>
            </a:r>
            <a:r>
              <a:rPr lang="fr-FR" b="1" dirty="0" err="1" smtClean="0"/>
              <a:t>covering</a:t>
            </a:r>
            <a:r>
              <a:rPr lang="fr-FR" b="1" dirty="0" smtClean="0"/>
              <a:t> </a:t>
            </a:r>
            <a:r>
              <a:rPr lang="fr-FR" b="1" dirty="0" err="1" smtClean="0"/>
              <a:t>letter</a:t>
            </a:r>
            <a:r>
              <a:rPr lang="fr-FR" b="1" dirty="0" smtClean="0"/>
              <a:t> (BE)/</a:t>
            </a:r>
            <a:r>
              <a:rPr lang="fr-FR" b="1" dirty="0" err="1" smtClean="0"/>
              <a:t>cover</a:t>
            </a:r>
            <a:r>
              <a:rPr lang="fr-FR" b="1" dirty="0" smtClean="0"/>
              <a:t> </a:t>
            </a:r>
            <a:r>
              <a:rPr lang="fr-FR" b="1" dirty="0" err="1" smtClean="0"/>
              <a:t>letter</a:t>
            </a:r>
            <a:r>
              <a:rPr lang="fr-FR" b="1" dirty="0" smtClean="0"/>
              <a:t> (AE).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v zz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00174"/>
            <a:ext cx="8229600" cy="5143536"/>
          </a:xfrm>
        </p:spPr>
      </p:pic>
    </p:spTree>
    <p:extLst>
      <p:ext uri="{BB962C8B-B14F-4D97-AF65-F5344CB8AC3E}">
        <p14:creationId xmlns="" xmlns:p14="http://schemas.microsoft.com/office/powerpoint/2010/main" val="14830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Present your experience clearly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examples of your skills and experiences matching the job you are applying for. Pay close attention to the details published in the vacancy notice.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5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Tailor your 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 update the ‘About Me’ section to highlight why you are the best person for the job. Do not include a full detailed history. Focus on facts and main points that match the job you have in mind.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38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Make it readable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your CV is easy to read. Use clear and simple language.  Use strong verbs (e.g. ‘managed’, ‘developed’, ‘increased’).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1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Use reverse chronological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list the most recent experience on the top followed by previous ones. In case of long gaps in working or learning, include an explanation.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9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Polish and fine-tune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spelling and grammar mistakes, provide a professional e-mail address, and add a professional photograph of yourself.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9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 résumé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usually</a:t>
            </a:r>
            <a:r>
              <a:rPr lang="fr-FR" dirty="0" smtClean="0"/>
              <a:t> </a:t>
            </a:r>
            <a:r>
              <a:rPr lang="fr-FR" dirty="0" err="1" smtClean="0"/>
              <a:t>divided</a:t>
            </a:r>
            <a:r>
              <a:rPr lang="fr-FR" dirty="0" smtClean="0"/>
              <a:t> up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r-FR" dirty="0" smtClean="0"/>
              <a:t>the </a:t>
            </a:r>
            <a:r>
              <a:rPr lang="fr-FR" dirty="0" err="1" smtClean="0"/>
              <a:t>following</a:t>
            </a:r>
            <a:r>
              <a:rPr lang="fr-FR" dirty="0" smtClean="0"/>
              <a:t> sections: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 err="1" smtClean="0"/>
              <a:t>Personal</a:t>
            </a:r>
            <a:r>
              <a:rPr lang="fr-FR" b="1" dirty="0" smtClean="0"/>
              <a:t> and contact information</a:t>
            </a:r>
            <a:r>
              <a:rPr lang="fr-FR" dirty="0" smtClean="0"/>
              <a:t>: </a:t>
            </a:r>
            <a:r>
              <a:rPr lang="fr-FR" dirty="0" err="1" smtClean="0"/>
              <a:t>address</a:t>
            </a:r>
            <a:r>
              <a:rPr lang="fr-FR" dirty="0" smtClean="0"/>
              <a:t>, </a:t>
            </a:r>
            <a:r>
              <a:rPr lang="fr-FR" dirty="0" err="1" smtClean="0"/>
              <a:t>telephone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, (</a:t>
            </a:r>
            <a:r>
              <a:rPr lang="fr-FR" dirty="0" err="1" smtClean="0"/>
              <a:t>professional</a:t>
            </a:r>
            <a:r>
              <a:rPr lang="fr-FR" dirty="0" smtClean="0"/>
              <a:t>) email </a:t>
            </a:r>
            <a:r>
              <a:rPr lang="fr-FR" dirty="0" err="1" smtClean="0"/>
              <a:t>address</a:t>
            </a:r>
            <a:r>
              <a:rPr lang="fr-FR" dirty="0" smtClean="0"/>
              <a:t>, </a:t>
            </a:r>
            <a:r>
              <a:rPr lang="fr-FR" dirty="0" smtClean="0"/>
              <a:t>photo, </a:t>
            </a:r>
            <a:r>
              <a:rPr lang="fr-FR" dirty="0" err="1" smtClean="0"/>
              <a:t>age</a:t>
            </a:r>
            <a:endParaRPr lang="sr-Latn-ME" dirty="0" smtClean="0"/>
          </a:p>
          <a:p>
            <a:pPr lvl="0">
              <a:buNone/>
            </a:pPr>
            <a:endParaRPr lang="sr-Latn-ME" dirty="0" smtClean="0"/>
          </a:p>
          <a:p>
            <a:r>
              <a:rPr lang="fr-FR" b="1" dirty="0" smtClean="0"/>
              <a:t>Education and qualifications</a:t>
            </a:r>
            <a:r>
              <a:rPr lang="fr-FR" dirty="0" smtClean="0"/>
              <a:t>: </a:t>
            </a:r>
            <a:r>
              <a:rPr lang="fr-FR" dirty="0" err="1" smtClean="0"/>
              <a:t>start</a:t>
            </a:r>
            <a:r>
              <a:rPr lang="fr-FR" dirty="0" smtClean="0"/>
              <a:t> off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recent</a:t>
            </a:r>
            <a:r>
              <a:rPr lang="fr-FR" dirty="0" smtClean="0"/>
              <a:t> and </a:t>
            </a:r>
            <a:r>
              <a:rPr lang="fr-FR" dirty="0" err="1" smtClean="0"/>
              <a:t>only</a:t>
            </a:r>
            <a:r>
              <a:rPr lang="fr-FR" dirty="0" smtClean="0"/>
              <a:t> mention the </a:t>
            </a:r>
            <a:r>
              <a:rPr lang="fr-FR" dirty="0" err="1" smtClean="0"/>
              <a:t>most</a:t>
            </a:r>
            <a:r>
              <a:rPr lang="fr-FR" dirty="0" smtClean="0"/>
              <a:t> important </a:t>
            </a:r>
            <a:r>
              <a:rPr lang="fr-FR" dirty="0" err="1" smtClean="0"/>
              <a:t>ones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279</TotalTime>
  <Words>545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Writing a CV (Europass form)</vt:lpstr>
      <vt:lpstr>Slide 2</vt:lpstr>
      <vt:lpstr>Slide 3</vt:lpstr>
      <vt:lpstr>Present your experience clearly </vt:lpstr>
      <vt:lpstr>Tailor your CV</vt:lpstr>
      <vt:lpstr>Make it readable</vt:lpstr>
      <vt:lpstr>Use reverse chronological order</vt:lpstr>
      <vt:lpstr>Polish and fine-tune</vt:lpstr>
      <vt:lpstr>A résumé is usually divided up into  the following sections:</vt:lpstr>
      <vt:lpstr>Slide 10</vt:lpstr>
      <vt:lpstr>USEFUL VOCABULARY : self-descriptive words </vt:lpstr>
      <vt:lpstr>USEFUL VOCABULARY: power words</vt:lpstr>
      <vt:lpstr>HOMEWORK – Task 1</vt:lpstr>
      <vt:lpstr>Slide 14</vt:lpstr>
      <vt:lpstr>Task 2: </vt:lpstr>
      <vt:lpstr>Sources: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 Informal letter</dc:title>
  <dc:creator>Teacher</dc:creator>
  <cp:lastModifiedBy>EOP</cp:lastModifiedBy>
  <cp:revision>9</cp:revision>
  <dcterms:created xsi:type="dcterms:W3CDTF">2012-11-07T08:49:42Z</dcterms:created>
  <dcterms:modified xsi:type="dcterms:W3CDTF">2021-05-06T20:38:29Z</dcterms:modified>
</cp:coreProperties>
</file>