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04B8EE-AEB7-F204-7D07-633E164EDAC1}" v="238" dt="2021-05-30T18:51:58.9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E816-CE4A-476F-81CD-A8E68FD4C885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9B8A-6694-439A-B03E-90D688068B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E816-CE4A-476F-81CD-A8E68FD4C885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9B8A-6694-439A-B03E-90D688068B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E816-CE4A-476F-81CD-A8E68FD4C885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9B8A-6694-439A-B03E-90D688068B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E816-CE4A-476F-81CD-A8E68FD4C885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9B8A-6694-439A-B03E-90D688068B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E816-CE4A-476F-81CD-A8E68FD4C885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9B8A-6694-439A-B03E-90D688068B7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E816-CE4A-476F-81CD-A8E68FD4C885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9B8A-6694-439A-B03E-90D688068B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E816-CE4A-476F-81CD-A8E68FD4C885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9B8A-6694-439A-B03E-90D688068B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E816-CE4A-476F-81CD-A8E68FD4C885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9B8A-6694-439A-B03E-90D688068B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E816-CE4A-476F-81CD-A8E68FD4C885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9B8A-6694-439A-B03E-90D688068B7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E816-CE4A-476F-81CD-A8E68FD4C885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9B8A-6694-439A-B03E-90D688068B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E816-CE4A-476F-81CD-A8E68FD4C885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9B8A-6694-439A-B03E-90D688068B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72BE816-CE4A-476F-81CD-A8E68FD4C885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F409B8A-6694-439A-B03E-90D688068B7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3450102"/>
          </a:xfrm>
        </p:spPr>
        <p:txBody>
          <a:bodyPr/>
          <a:lstStyle/>
          <a:p>
            <a:r>
              <a:rPr lang="en-US" dirty="0"/>
              <a:t>LIFE IN THE BAY OF BOKA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609600"/>
            <a:ext cx="4572000" cy="6858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sr-Latn-RS" dirty="0"/>
              <a:t>           </a:t>
            </a:r>
            <a:r>
              <a:rPr lang="en-US" dirty="0"/>
              <a:t>Ma</a:t>
            </a:r>
            <a:r>
              <a:rPr lang="sr-Latn-RS" dirty="0"/>
              <a:t>ša Marković VII-3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57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FOOD IN BOKA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sr-Latn-R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NOW:</a:t>
            </a:r>
            <a:r>
              <a:rPr lang="sr-Latn-RS" sz="2400" i="1" dirty="0"/>
              <a:t>people usually eat:pizza,spaghetti,fish specialties,lasagna,peas, barbecue,vegetables,friuts, gnocchi,macaroni,salad,cake,</a:t>
            </a:r>
          </a:p>
          <a:p>
            <a:pPr marL="82296" indent="0">
              <a:buNone/>
            </a:pPr>
            <a:r>
              <a:rPr lang="sr-Latn-RS" sz="2400" i="1" dirty="0"/>
              <a:t>Shells,squids...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lIns="91440" tIns="45720" rIns="91440" bIns="45720" anchor="t">
            <a:normAutofit/>
          </a:bodyPr>
          <a:lstStyle/>
          <a:p>
            <a:pPr marL="81915" indent="0">
              <a:buNone/>
            </a:pPr>
            <a:r>
              <a:rPr lang="sr-Latn-R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  TIME </a:t>
            </a:r>
            <a:r>
              <a:rPr lang="sr-Latn-R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AGO:</a:t>
            </a:r>
            <a:r>
              <a:rPr lang="sr-Latn-RS" sz="2400" i="1" dirty="0" err="1"/>
              <a:t>people</a:t>
            </a:r>
            <a:r>
              <a:rPr lang="sr-Latn-RS" sz="2400" i="1" dirty="0"/>
              <a:t> </a:t>
            </a:r>
            <a:r>
              <a:rPr lang="sr-Latn-RS" sz="2400" i="1" dirty="0" err="1"/>
              <a:t>usually</a:t>
            </a:r>
            <a:r>
              <a:rPr lang="sr-Latn-RS" sz="2400" i="1" dirty="0"/>
              <a:t> ate:  </a:t>
            </a:r>
            <a:r>
              <a:rPr lang="sr-Latn-RS" sz="2400" i="1" dirty="0" err="1"/>
              <a:t>fish,vegetables,gnocchi,macaroni,eggplants</a:t>
            </a:r>
            <a:r>
              <a:rPr lang="sr-Latn-RS" sz="2400" i="1" dirty="0"/>
              <a:t>,</a:t>
            </a:r>
            <a:endParaRPr lang="sr-Latn-RS" dirty="0"/>
          </a:p>
          <a:p>
            <a:pPr marL="81915" indent="0">
              <a:buNone/>
            </a:pPr>
            <a:r>
              <a:rPr lang="sr-Latn-RS" sz="2400" i="1" dirty="0"/>
              <a:t>Salads,squids,shells...</a:t>
            </a:r>
          </a:p>
        </p:txBody>
      </p:sp>
    </p:spTree>
    <p:extLst>
      <p:ext uri="{BB962C8B-B14F-4D97-AF65-F5344CB8AC3E}">
        <p14:creationId xmlns:p14="http://schemas.microsoft.com/office/powerpoint/2010/main" val="136980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FOOD IN BOKA</a:t>
            </a:r>
            <a:endParaRPr lang="en-US" dirty="0"/>
          </a:p>
        </p:txBody>
      </p:sp>
      <p:pic>
        <p:nvPicPr>
          <p:cNvPr id="3074" name="Picture 2" descr="Povedite računa kako spremate ribu: Ukoliko radite ovu stvar, može biti  opasno po zdravlje! - alo.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2590800" cy="140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Zelena salata - Kuhinja i Recep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330036"/>
            <a:ext cx="2895600" cy="136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AKARONI A LA BOLONJEZE | Panonski kuvar - recepti i savet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971800"/>
            <a:ext cx="2590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JELA S MORSKIM PLODOVIMA: pržene lignje na tiganju - ucelo (RECEPT + POSNO)  | Recepti ostal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509" y="2971800"/>
            <a:ext cx="2867891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talijanska pica više nije najbolja na svijet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4495800"/>
            <a:ext cx="2590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Flambirane školjke | KulinarskiRecepti.Inf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509" y="4495800"/>
            <a:ext cx="286789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02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TRANSPORT IN BOKA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sr-Latn-R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NOW:</a:t>
            </a:r>
            <a:r>
              <a:rPr lang="sr-Latn-RS" i="1" dirty="0"/>
              <a:t>boats,cars,buses,</a:t>
            </a:r>
          </a:p>
          <a:p>
            <a:pPr marL="82296" indent="0">
              <a:buNone/>
            </a:pPr>
            <a:r>
              <a:rPr lang="sr-Latn-RS" i="1" dirty="0"/>
              <a:t>planes,trucks,ferry...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lIns="91440" tIns="45720" rIns="91440" bIns="45720" anchor="t">
            <a:normAutofit/>
          </a:bodyPr>
          <a:lstStyle/>
          <a:p>
            <a:pPr marL="81915" indent="0">
              <a:buNone/>
            </a:pPr>
            <a:r>
              <a:rPr lang="sr-Latn-R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 TIME </a:t>
            </a:r>
            <a:r>
              <a:rPr lang="sr-Latn-R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AGO:</a:t>
            </a:r>
            <a:r>
              <a:rPr lang="sr-Latn-RS" sz="2400" i="1" dirty="0" err="1"/>
              <a:t>boats,carriages</a:t>
            </a:r>
            <a:r>
              <a:rPr lang="sr-Latn-RS" sz="2400" i="1" dirty="0"/>
              <a:t>, </a:t>
            </a:r>
            <a:r>
              <a:rPr lang="sr-Latn-RS" sz="2400" i="1" dirty="0" err="1"/>
              <a:t>train</a:t>
            </a:r>
            <a:r>
              <a:rPr lang="sr-Latn-RS" sz="2400" i="1" dirty="0"/>
              <a:t> ,</a:t>
            </a:r>
            <a:r>
              <a:rPr lang="sr-Latn-RS" sz="2400" i="1" dirty="0" err="1"/>
              <a:t>bicycle,cars</a:t>
            </a:r>
            <a:r>
              <a:rPr lang="sr-Latn-RS" sz="2400" i="1" dirty="0"/>
              <a:t> (</a:t>
            </a:r>
            <a:r>
              <a:rPr lang="sr-Latn-RS" sz="2400" i="1" dirty="0" err="1"/>
              <a:t>they</a:t>
            </a:r>
            <a:r>
              <a:rPr lang="sr-Latn-RS" sz="2400" i="1" dirty="0"/>
              <a:t> </a:t>
            </a:r>
            <a:r>
              <a:rPr lang="sr-Latn-RS" sz="2400" i="1" dirty="0" err="1"/>
              <a:t>were</a:t>
            </a:r>
            <a:r>
              <a:rPr lang="sr-Latn-RS" sz="2400" i="1" dirty="0"/>
              <a:t> </a:t>
            </a:r>
            <a:r>
              <a:rPr lang="sr-Latn-RS" sz="2400" i="1" dirty="0" err="1"/>
              <a:t>very</a:t>
            </a:r>
            <a:r>
              <a:rPr lang="sr-Latn-RS" sz="2400" i="1" dirty="0"/>
              <a:t> </a:t>
            </a:r>
            <a:r>
              <a:rPr lang="sr-Latn-RS" sz="2400" i="1" dirty="0" err="1"/>
              <a:t>expensive</a:t>
            </a:r>
            <a:r>
              <a:rPr lang="sr-Latn-RS" sz="2400" i="1" dirty="0"/>
              <a:t>)...</a:t>
            </a:r>
            <a:endParaRPr lang="en-US" sz="2400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100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TRANSPORT IN BOKA</a:t>
            </a:r>
            <a:endParaRPr lang="en-US" dirty="0"/>
          </a:p>
        </p:txBody>
      </p:sp>
      <p:pic>
        <p:nvPicPr>
          <p:cNvPr id="4098" name="Picture 2" descr="Trajekt Kamenari-Lepetani, u Crnoj Gor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3048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uto NOMI - auto plac, Beograd | Polovni automobili - auto oglasi, prodaja  vozila, auto delo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95400"/>
            <a:ext cx="2971800" cy="137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BOOM – najbrži putnički avion - Muški magazin - trendovi, fitness,  lifestyle, saveti, devojke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95600"/>
            <a:ext cx="32004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očije - Picture of Salas 137, Cenej - Tripadvis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95600"/>
            <a:ext cx="28194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Bro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294909"/>
            <a:ext cx="3200400" cy="126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Drvene barke: Dondova bark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294909"/>
            <a:ext cx="2895600" cy="126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45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/>
              <a:t>FREE TIME IN BOKA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2438400"/>
            <a:ext cx="7406640" cy="1600200"/>
          </a:xfrm>
        </p:spPr>
        <p:txBody>
          <a:bodyPr lIns="91440" tIns="0" rIns="91440" bIns="45720" anchor="t">
            <a:normAutofit lnSpcReduction="10000"/>
          </a:bodyPr>
          <a:lstStyle/>
          <a:p>
            <a:pPr marL="27305"/>
            <a:r>
              <a:rPr lang="sr-Latn-RS" b="1" dirty="0"/>
              <a:t>Free time is the same </a:t>
            </a:r>
            <a:r>
              <a:rPr lang="sr-Latn-RS" b="1" dirty="0" err="1"/>
              <a:t>now</a:t>
            </a:r>
            <a:r>
              <a:rPr lang="sr-Latn-RS" b="1" dirty="0"/>
              <a:t> </a:t>
            </a:r>
            <a:r>
              <a:rPr lang="sr-Latn-RS" b="1" dirty="0" err="1"/>
              <a:t>and</a:t>
            </a:r>
            <a:r>
              <a:rPr lang="sr-Latn-RS" b="1" dirty="0"/>
              <a:t> </a:t>
            </a:r>
            <a:r>
              <a:rPr lang="sr-Latn-RS" b="1" dirty="0" err="1"/>
              <a:t>long</a:t>
            </a:r>
            <a:r>
              <a:rPr lang="sr-Latn-RS" b="1" dirty="0"/>
              <a:t> time </a:t>
            </a:r>
            <a:r>
              <a:rPr lang="sr-Latn-RS" b="1" dirty="0" err="1"/>
              <a:t>ago:</a:t>
            </a:r>
            <a:r>
              <a:rPr lang="sr-Latn-RS" dirty="0" err="1"/>
              <a:t>fishing,riding</a:t>
            </a:r>
            <a:r>
              <a:rPr lang="sr-Latn-RS" dirty="0"/>
              <a:t> a </a:t>
            </a:r>
            <a:r>
              <a:rPr lang="sr-Latn-RS" dirty="0" err="1"/>
              <a:t>bike,playing</a:t>
            </a:r>
            <a:r>
              <a:rPr lang="sr-Latn-RS" dirty="0"/>
              <a:t> </a:t>
            </a:r>
            <a:r>
              <a:rPr lang="sr-Latn-RS" dirty="0" err="1"/>
              <a:t>different</a:t>
            </a:r>
            <a:r>
              <a:rPr lang="sr-Latn-RS" dirty="0"/>
              <a:t> </a:t>
            </a:r>
            <a:r>
              <a:rPr lang="sr-Latn-RS" dirty="0" err="1"/>
              <a:t>types</a:t>
            </a:r>
            <a:r>
              <a:rPr lang="sr-Latn-RS" dirty="0"/>
              <a:t> </a:t>
            </a:r>
            <a:r>
              <a:rPr lang="sr-Latn-RS" dirty="0" err="1"/>
              <a:t>of</a:t>
            </a:r>
            <a:r>
              <a:rPr lang="sr-Latn-RS" dirty="0"/>
              <a:t> </a:t>
            </a:r>
            <a:r>
              <a:rPr lang="sr-Latn-RS" dirty="0" err="1"/>
              <a:t>sports,swimming</a:t>
            </a:r>
            <a:r>
              <a:rPr lang="sr-Latn-RS" dirty="0"/>
              <a:t>(in </a:t>
            </a:r>
            <a:r>
              <a:rPr lang="sr-Latn-RS" dirty="0" err="1"/>
              <a:t>summer</a:t>
            </a:r>
            <a:r>
              <a:rPr lang="sr-Latn-RS" dirty="0"/>
              <a:t>),</a:t>
            </a:r>
            <a:r>
              <a:rPr lang="sr-Latn-RS" dirty="0" err="1"/>
              <a:t>reading</a:t>
            </a:r>
            <a:r>
              <a:rPr lang="sr-Latn-RS" dirty="0"/>
              <a:t> </a:t>
            </a:r>
            <a:r>
              <a:rPr lang="sr-Latn-RS" dirty="0" err="1"/>
              <a:t>books,walking,drawing</a:t>
            </a:r>
            <a:r>
              <a:rPr lang="sr-Latn-RS" dirty="0"/>
              <a:t>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1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FREE TIME IN BOKA</a:t>
            </a:r>
            <a:endParaRPr lang="en-US" dirty="0"/>
          </a:p>
        </p:txBody>
      </p:sp>
      <p:pic>
        <p:nvPicPr>
          <p:cNvPr id="5122" name="Picture 2" descr="Plivanje kao rekreacija | Personalni tre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2667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oes sport need medical translation? - Okome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57745"/>
            <a:ext cx="2895600" cy="146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99 najboljih knjiga u istoriji: Da li ste pročitali bar 10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971800"/>
            <a:ext cx="2667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Šetnja – besplatan lek za dug život – Centar za detoksikacij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798" y="2971800"/>
            <a:ext cx="281680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Ribanje sa Pristana u Starom gradu, Ulcinj - Moja Crna Gor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72000"/>
            <a:ext cx="2667000" cy="15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Vožnja bicikla za mršavljenje i skidanje stomaka | Dijeta plu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4572000"/>
            <a:ext cx="2971800" cy="15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19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320"/>
            <a:ext cx="7790688" cy="6126480"/>
          </a:xfrm>
        </p:spPr>
        <p:txBody>
          <a:bodyPr>
            <a:normAutofit/>
          </a:bodyPr>
          <a:lstStyle/>
          <a:p>
            <a:pPr algn="ctr"/>
            <a:r>
              <a:rPr lang="sr-Latn-RS" dirty="0"/>
              <a:t>THATS IT!THANKS FOR YOUR        ATTENTION!!!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43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Boka Kotorska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76400"/>
            <a:ext cx="6934200" cy="4495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370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087902"/>
          </a:xfrm>
        </p:spPr>
        <p:txBody>
          <a:bodyPr/>
          <a:lstStyle/>
          <a:p>
            <a:r>
              <a:rPr lang="en-US" dirty="0"/>
              <a:t>BAY OF BOKA</a:t>
            </a:r>
            <a:r>
              <a:rPr lang="sr-Latn-RS" dirty="0"/>
              <a:t>(smaller parts)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133600"/>
            <a:ext cx="7406640" cy="2667000"/>
          </a:xfrm>
        </p:spPr>
        <p:txBody>
          <a:bodyPr lIns="91440" tIns="0" rIns="91440" bIns="45720" anchor="t">
            <a:normAutofit fontScale="77500" lnSpcReduction="20000"/>
          </a:bodyPr>
          <a:lstStyle/>
          <a:p>
            <a:pPr marL="27305" algn="just"/>
            <a:r>
              <a:rPr lang="sr-Latn-RS" dirty="0"/>
              <a:t>It is</a:t>
            </a:r>
            <a:r>
              <a:rPr lang="en-US" dirty="0"/>
              <a:t> one of </a:t>
            </a:r>
            <a:r>
              <a:rPr lang="sr-Latn-RS" dirty="0"/>
              <a:t>most </a:t>
            </a:r>
            <a:r>
              <a:rPr lang="sr-Latn-RS" dirty="0" err="1"/>
              <a:t>beaut</a:t>
            </a:r>
            <a:r>
              <a:rPr lang="en-US" dirty="0" err="1"/>
              <a:t>iful</a:t>
            </a:r>
            <a:r>
              <a:rPr lang="en-US" dirty="0"/>
              <a:t> bays in the world!</a:t>
            </a:r>
            <a:r>
              <a:rPr lang="sr-Latn-RS" dirty="0"/>
              <a:t>Boka is </a:t>
            </a:r>
            <a:r>
              <a:rPr lang="sr-Latn-RS" dirty="0" err="1"/>
              <a:t>located</a:t>
            </a:r>
            <a:r>
              <a:rPr lang="sr-Latn-RS" dirty="0"/>
              <a:t> in </a:t>
            </a:r>
            <a:r>
              <a:rPr lang="sr-Latn-RS" dirty="0" err="1"/>
              <a:t>Montenegro.It</a:t>
            </a:r>
            <a:r>
              <a:rPr lang="sr-Latn-RS" dirty="0"/>
              <a:t> </a:t>
            </a:r>
            <a:r>
              <a:rPr lang="sr-Latn-RS" dirty="0" err="1"/>
              <a:t>has</a:t>
            </a:r>
            <a:r>
              <a:rPr lang="sr-Latn-RS" dirty="0"/>
              <a:t> </a:t>
            </a:r>
            <a:r>
              <a:rPr lang="sr-Latn-RS" dirty="0" err="1"/>
              <a:t>few</a:t>
            </a:r>
            <a:r>
              <a:rPr lang="sr-Latn-RS" dirty="0"/>
              <a:t> </a:t>
            </a:r>
            <a:r>
              <a:rPr lang="sr-Latn-RS" dirty="0" err="1"/>
              <a:t>smaller</a:t>
            </a:r>
            <a:r>
              <a:rPr lang="sr-Latn-RS" dirty="0"/>
              <a:t> </a:t>
            </a:r>
            <a:r>
              <a:rPr lang="sr-Latn-RS" dirty="0" err="1"/>
              <a:t>parts</a:t>
            </a:r>
            <a:r>
              <a:rPr lang="sr-Latn-RS" dirty="0"/>
              <a:t>-Herceg-Novi </a:t>
            </a:r>
            <a:r>
              <a:rPr lang="sr-Latn-RS" dirty="0" err="1"/>
              <a:t>bay,Risan</a:t>
            </a:r>
            <a:r>
              <a:rPr lang="sr-Latn-RS" dirty="0"/>
              <a:t> </a:t>
            </a:r>
            <a:r>
              <a:rPr lang="sr-Latn-RS" dirty="0" err="1"/>
              <a:t>bay,Kotor</a:t>
            </a:r>
            <a:r>
              <a:rPr lang="sr-Latn-RS" dirty="0"/>
              <a:t> </a:t>
            </a:r>
            <a:r>
              <a:rPr lang="sr-Latn-RS" dirty="0" err="1"/>
              <a:t>bay</a:t>
            </a:r>
            <a:r>
              <a:rPr lang="sr-Latn-RS" dirty="0"/>
              <a:t> </a:t>
            </a:r>
            <a:r>
              <a:rPr lang="sr-Latn-RS" dirty="0" err="1"/>
              <a:t>and</a:t>
            </a:r>
            <a:r>
              <a:rPr lang="sr-Latn-RS" dirty="0"/>
              <a:t> Tivat </a:t>
            </a:r>
            <a:r>
              <a:rPr lang="sr-Latn-RS" dirty="0" err="1"/>
              <a:t>bay.Kotor</a:t>
            </a:r>
            <a:r>
              <a:rPr lang="sr-Latn-RS" dirty="0"/>
              <a:t> is </a:t>
            </a:r>
            <a:r>
              <a:rPr lang="sr-Latn-RS" dirty="0" err="1"/>
              <a:t>famous</a:t>
            </a:r>
            <a:r>
              <a:rPr lang="sr-Latn-RS" dirty="0"/>
              <a:t> </a:t>
            </a:r>
            <a:r>
              <a:rPr lang="sr-Latn-RS" dirty="0" err="1"/>
              <a:t>for</a:t>
            </a:r>
            <a:r>
              <a:rPr lang="sr-Latn-RS" dirty="0"/>
              <a:t> </a:t>
            </a:r>
            <a:r>
              <a:rPr lang="sr-Latn-RS" dirty="0" err="1"/>
              <a:t>the</a:t>
            </a:r>
            <a:r>
              <a:rPr lang="sr-Latn-RS" dirty="0"/>
              <a:t>  </a:t>
            </a:r>
            <a:r>
              <a:rPr lang="sr-Latn-RS" dirty="0" err="1"/>
              <a:t>mountains</a:t>
            </a:r>
            <a:r>
              <a:rPr lang="sr-Latn-RS" dirty="0"/>
              <a:t> </a:t>
            </a:r>
            <a:r>
              <a:rPr lang="sr-Latn-RS" dirty="0" err="1"/>
              <a:t>and</a:t>
            </a:r>
            <a:r>
              <a:rPr lang="sr-Latn-RS" dirty="0"/>
              <a:t> </a:t>
            </a:r>
            <a:r>
              <a:rPr lang="sr-Latn-RS" dirty="0" err="1"/>
              <a:t>fortresses</a:t>
            </a:r>
            <a:r>
              <a:rPr lang="sr-Latn-RS" dirty="0"/>
              <a:t> </a:t>
            </a:r>
            <a:r>
              <a:rPr lang="sr-Latn-RS" dirty="0" err="1"/>
              <a:t>that</a:t>
            </a:r>
            <a:r>
              <a:rPr lang="sr-Latn-RS" dirty="0"/>
              <a:t> </a:t>
            </a:r>
            <a:r>
              <a:rPr lang="sr-Latn-RS" dirty="0" err="1"/>
              <a:t>were</a:t>
            </a:r>
            <a:r>
              <a:rPr lang="sr-Latn-RS" dirty="0"/>
              <a:t> </a:t>
            </a:r>
            <a:r>
              <a:rPr lang="sr-Latn-RS" dirty="0" err="1"/>
              <a:t>built</a:t>
            </a:r>
            <a:r>
              <a:rPr lang="sr-Latn-RS" dirty="0"/>
              <a:t> </a:t>
            </a:r>
            <a:r>
              <a:rPr lang="sr-Latn-RS" dirty="0" err="1"/>
              <a:t>during</a:t>
            </a:r>
            <a:r>
              <a:rPr lang="sr-Latn-RS" dirty="0"/>
              <a:t> </a:t>
            </a:r>
            <a:r>
              <a:rPr lang="sr-Latn-RS" dirty="0" err="1"/>
              <a:t>the</a:t>
            </a:r>
            <a:r>
              <a:rPr lang="sr-Latn-RS" dirty="0"/>
              <a:t> time </a:t>
            </a:r>
            <a:r>
              <a:rPr lang="sr-Latn-RS" dirty="0" err="1"/>
              <a:t>of</a:t>
            </a:r>
            <a:r>
              <a:rPr lang="sr-Latn-RS" dirty="0"/>
              <a:t> </a:t>
            </a:r>
            <a:r>
              <a:rPr lang="sr-Latn-RS" dirty="0" err="1"/>
              <a:t>Bryzantine</a:t>
            </a:r>
            <a:r>
              <a:rPr lang="sr-Latn-RS" dirty="0"/>
              <a:t> </a:t>
            </a:r>
            <a:r>
              <a:rPr lang="sr-Latn-RS" dirty="0" err="1"/>
              <a:t>Empire</a:t>
            </a:r>
            <a:r>
              <a:rPr lang="sr-Latn-RS" dirty="0" err="1">
                <a:solidFill>
                  <a:srgbClr val="333333"/>
                </a:solidFill>
                <a:latin typeface="Arial"/>
              </a:rPr>
              <a:t>,It</a:t>
            </a:r>
            <a:r>
              <a:rPr lang="sr-Latn-RS" dirty="0">
                <a:solidFill>
                  <a:srgbClr val="333333"/>
                </a:solidFill>
                <a:latin typeface="Arial"/>
              </a:rPr>
              <a:t> </a:t>
            </a:r>
            <a:r>
              <a:rPr lang="en-US" dirty="0">
                <a:solidFill>
                  <a:srgbClr val="333333"/>
                </a:solidFill>
                <a:latin typeface="Arial"/>
              </a:rPr>
              <a:t>is the old coastal and cultural </a:t>
            </a:r>
            <a:r>
              <a:rPr lang="en-US" dirty="0" err="1">
                <a:solidFill>
                  <a:srgbClr val="333333"/>
                </a:solidFill>
                <a:latin typeface="Arial"/>
              </a:rPr>
              <a:t>centre</a:t>
            </a:r>
            <a:r>
              <a:rPr lang="en-US" dirty="0">
                <a:solidFill>
                  <a:srgbClr val="333333"/>
                </a:solidFill>
                <a:latin typeface="Arial"/>
              </a:rPr>
              <a:t>.</a:t>
            </a:r>
            <a:r>
              <a:rPr lang="sr-Latn-RS" dirty="0"/>
              <a:t>.</a:t>
            </a:r>
            <a:r>
              <a:rPr lang="sr-Latn-RS" dirty="0" err="1"/>
              <a:t>Risan</a:t>
            </a:r>
            <a:r>
              <a:rPr lang="sr-Latn-RS" dirty="0"/>
              <a:t> </a:t>
            </a:r>
            <a:r>
              <a:rPr lang="sr-Latn-RS" dirty="0" err="1"/>
              <a:t>bay</a:t>
            </a:r>
            <a:r>
              <a:rPr lang="sr-Latn-RS" dirty="0"/>
              <a:t> is </a:t>
            </a:r>
            <a:r>
              <a:rPr lang="sr-Latn-RS" dirty="0" err="1"/>
              <a:t>famous</a:t>
            </a:r>
            <a:r>
              <a:rPr lang="sr-Latn-RS" dirty="0"/>
              <a:t> </a:t>
            </a:r>
            <a:r>
              <a:rPr lang="sr-Latn-RS" dirty="0" err="1"/>
              <a:t>remnant</a:t>
            </a:r>
            <a:r>
              <a:rPr lang="sr-Latn-RS" dirty="0"/>
              <a:t> </a:t>
            </a:r>
            <a:r>
              <a:rPr lang="sr-Latn-RS" dirty="0" err="1"/>
              <a:t>of</a:t>
            </a:r>
            <a:r>
              <a:rPr lang="sr-Latn-RS" dirty="0"/>
              <a:t> </a:t>
            </a:r>
            <a:r>
              <a:rPr lang="sr-Latn-RS" dirty="0" err="1"/>
              <a:t>the</a:t>
            </a:r>
            <a:r>
              <a:rPr lang="sr-Latn-RS" dirty="0"/>
              <a:t> </a:t>
            </a:r>
            <a:r>
              <a:rPr lang="sr-Latn-RS" dirty="0" err="1"/>
              <a:t>classical</a:t>
            </a:r>
            <a:r>
              <a:rPr lang="sr-Latn-RS" dirty="0"/>
              <a:t> </a:t>
            </a:r>
            <a:r>
              <a:rPr lang="sr-Latn-RS" dirty="0" err="1"/>
              <a:t>culture.I</a:t>
            </a:r>
            <a:r>
              <a:rPr lang="sr-Latn-RS" dirty="0"/>
              <a:t> live in Herceg-Novi </a:t>
            </a:r>
            <a:r>
              <a:rPr lang="sr-Latn-RS" dirty="0" err="1"/>
              <a:t>bay,it`s</a:t>
            </a:r>
            <a:r>
              <a:rPr lang="sr-Latn-RS" dirty="0"/>
              <a:t> a </a:t>
            </a:r>
            <a:r>
              <a:rPr lang="sr-Latn-RS" dirty="0" err="1"/>
              <a:t>town</a:t>
            </a:r>
            <a:r>
              <a:rPr lang="sr-Latn-RS" dirty="0"/>
              <a:t> </a:t>
            </a:r>
            <a:r>
              <a:rPr lang="sr-Latn-RS" dirty="0" err="1"/>
              <a:t>of</a:t>
            </a:r>
            <a:r>
              <a:rPr lang="sr-Latn-RS" dirty="0"/>
              <a:t> </a:t>
            </a:r>
            <a:r>
              <a:rPr lang="sr-Latn-RS" dirty="0" err="1"/>
              <a:t>flowers,and</a:t>
            </a:r>
            <a:r>
              <a:rPr lang="sr-Latn-RS" dirty="0"/>
              <a:t> </a:t>
            </a:r>
            <a:r>
              <a:rPr lang="sr-Latn-RS" dirty="0" err="1"/>
              <a:t>it</a:t>
            </a:r>
            <a:r>
              <a:rPr lang="sr-Latn-RS" dirty="0"/>
              <a:t> </a:t>
            </a:r>
            <a:r>
              <a:rPr lang="sr-Latn-RS" dirty="0" err="1"/>
              <a:t>has</a:t>
            </a:r>
            <a:r>
              <a:rPr lang="sr-Latn-RS" dirty="0"/>
              <a:t> a lot </a:t>
            </a:r>
            <a:r>
              <a:rPr lang="sr-Latn-RS" dirty="0" err="1"/>
              <a:t>of</a:t>
            </a:r>
            <a:r>
              <a:rPr lang="sr-Latn-RS" dirty="0"/>
              <a:t> </a:t>
            </a:r>
            <a:r>
              <a:rPr lang="sr-Latn-RS" dirty="0" err="1"/>
              <a:t>houses</a:t>
            </a:r>
            <a:r>
              <a:rPr lang="sr-Latn-RS" dirty="0"/>
              <a:t> </a:t>
            </a:r>
            <a:r>
              <a:rPr lang="sr-Latn-RS" dirty="0" err="1"/>
              <a:t>with</a:t>
            </a:r>
            <a:r>
              <a:rPr lang="sr-Latn-RS" dirty="0"/>
              <a:t> </a:t>
            </a:r>
            <a:r>
              <a:rPr lang="sr-Latn-RS" dirty="0" err="1"/>
              <a:t>windows</a:t>
            </a:r>
            <a:r>
              <a:rPr lang="sr-Latn-RS" dirty="0"/>
              <a:t> </a:t>
            </a:r>
            <a:r>
              <a:rPr lang="sr-Latn-RS" dirty="0" err="1"/>
              <a:t>faced</a:t>
            </a:r>
            <a:r>
              <a:rPr lang="sr-Latn-RS" dirty="0"/>
              <a:t> </a:t>
            </a:r>
            <a:r>
              <a:rPr lang="sr-Latn-RS" dirty="0" err="1"/>
              <a:t>toward</a:t>
            </a:r>
            <a:r>
              <a:rPr lang="sr-Latn-RS" dirty="0"/>
              <a:t> </a:t>
            </a:r>
            <a:r>
              <a:rPr lang="sr-Latn-RS" dirty="0" err="1"/>
              <a:t>the</a:t>
            </a:r>
            <a:r>
              <a:rPr lang="sr-Latn-RS" dirty="0"/>
              <a:t> </a:t>
            </a:r>
            <a:r>
              <a:rPr lang="sr-Latn-RS" dirty="0" err="1"/>
              <a:t>sun</a:t>
            </a:r>
            <a:r>
              <a:rPr lang="sr-Latn-RS" dirty="0"/>
              <a:t> </a:t>
            </a:r>
            <a:r>
              <a:rPr lang="sr-Latn-RS" dirty="0" err="1"/>
              <a:t>and</a:t>
            </a:r>
            <a:r>
              <a:rPr lang="sr-Latn-RS" dirty="0"/>
              <a:t> </a:t>
            </a:r>
            <a:r>
              <a:rPr lang="sr-Latn-RS" dirty="0" err="1"/>
              <a:t>the</a:t>
            </a:r>
            <a:r>
              <a:rPr lang="sr-Latn-RS" dirty="0"/>
              <a:t> </a:t>
            </a:r>
            <a:r>
              <a:rPr lang="sr-Latn-RS" dirty="0" err="1"/>
              <a:t>sea.Tivat</a:t>
            </a:r>
            <a:r>
              <a:rPr lang="sr-Latn-RS" dirty="0"/>
              <a:t> is </a:t>
            </a:r>
            <a:r>
              <a:rPr lang="sr-Latn-RS" dirty="0" err="1"/>
              <a:t>oriented</a:t>
            </a:r>
            <a:r>
              <a:rPr lang="sr-Latn-RS" dirty="0"/>
              <a:t> </a:t>
            </a:r>
            <a:r>
              <a:rPr lang="sr-Latn-RS" dirty="0" err="1"/>
              <a:t>towards</a:t>
            </a:r>
            <a:r>
              <a:rPr lang="sr-Latn-RS" dirty="0"/>
              <a:t> </a:t>
            </a:r>
            <a:r>
              <a:rPr lang="sr-Latn-RS" dirty="0" err="1"/>
              <a:t>the</a:t>
            </a:r>
            <a:r>
              <a:rPr lang="sr-Latn-RS" dirty="0"/>
              <a:t> </a:t>
            </a:r>
            <a:r>
              <a:rPr lang="sr-Latn-RS" dirty="0" err="1"/>
              <a:t>developoment</a:t>
            </a:r>
            <a:r>
              <a:rPr lang="sr-Latn-RS" dirty="0"/>
              <a:t> </a:t>
            </a:r>
            <a:r>
              <a:rPr lang="sr-Latn-RS" dirty="0" err="1"/>
              <a:t>of</a:t>
            </a:r>
            <a:r>
              <a:rPr lang="sr-Latn-RS" dirty="0"/>
              <a:t> </a:t>
            </a:r>
            <a:r>
              <a:rPr lang="sr-Latn-RS" dirty="0" err="1"/>
              <a:t>tourism</a:t>
            </a:r>
            <a:r>
              <a:rPr lang="sr-Latn-RS" dirty="0"/>
              <a:t> as a prior </a:t>
            </a:r>
            <a:r>
              <a:rPr lang="sr-Latn-RS" dirty="0" err="1"/>
              <a:t>activity.In</a:t>
            </a:r>
            <a:r>
              <a:rPr lang="sr-Latn-RS" dirty="0"/>
              <a:t> Boka </a:t>
            </a:r>
            <a:r>
              <a:rPr lang="sr-Latn-RS" dirty="0" err="1"/>
              <a:t>we</a:t>
            </a:r>
            <a:r>
              <a:rPr lang="sr-Latn-RS" dirty="0"/>
              <a:t> </a:t>
            </a:r>
            <a:r>
              <a:rPr lang="sr-Latn-RS" dirty="0" err="1"/>
              <a:t>can</a:t>
            </a:r>
            <a:r>
              <a:rPr lang="sr-Latn-RS" dirty="0"/>
              <a:t> </a:t>
            </a:r>
            <a:r>
              <a:rPr lang="sr-Latn-RS" dirty="0" err="1"/>
              <a:t>visit</a:t>
            </a:r>
            <a:r>
              <a:rPr lang="sr-Latn-RS" dirty="0"/>
              <a:t> City </a:t>
            </a:r>
            <a:r>
              <a:rPr lang="sr-Latn-RS" dirty="0" err="1"/>
              <a:t>museum</a:t>
            </a:r>
            <a:r>
              <a:rPr lang="sr-Latn-RS" dirty="0"/>
              <a:t> </a:t>
            </a:r>
            <a:r>
              <a:rPr lang="sr-Latn-RS" dirty="0" err="1"/>
              <a:t>and</a:t>
            </a:r>
            <a:r>
              <a:rPr lang="sr-Latn-RS" dirty="0"/>
              <a:t> </a:t>
            </a:r>
            <a:r>
              <a:rPr lang="sr-Latn-RS" dirty="0" err="1"/>
              <a:t>the</a:t>
            </a:r>
            <a:r>
              <a:rPr lang="sr-Latn-RS" dirty="0"/>
              <a:t> </a:t>
            </a:r>
            <a:r>
              <a:rPr lang="sr-Latn-RS" dirty="0" err="1"/>
              <a:t>Archives,the</a:t>
            </a:r>
            <a:r>
              <a:rPr lang="sr-Latn-RS" dirty="0"/>
              <a:t> </a:t>
            </a:r>
            <a:r>
              <a:rPr lang="sr-Latn-RS" dirty="0" err="1"/>
              <a:t>Modern</a:t>
            </a:r>
            <a:r>
              <a:rPr lang="sr-Latn-RS" dirty="0"/>
              <a:t> Arts gallery and Old town with Tower clock.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52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498080" cy="1143000"/>
          </a:xfrm>
        </p:spPr>
        <p:txBody>
          <a:bodyPr/>
          <a:lstStyle/>
          <a:p>
            <a:r>
              <a:rPr lang="sr-Latn-RS" dirty="0"/>
              <a:t>     Photos of smaller parts</a:t>
            </a:r>
            <a:endParaRPr lang="en-US" dirty="0"/>
          </a:p>
        </p:txBody>
      </p:sp>
      <p:pic>
        <p:nvPicPr>
          <p:cNvPr id="1026" name="Picture 2" descr="Je li istina da je u Herceg Novom 1.973 birača sa biračkim pravom u Srbiji?  | Radio Jadr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263090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ipadvisor | Kotor-Perast-Risan tour provided by MTS Rent a car |  Herceg-Novi Municipality, Monteneg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094" y="1524000"/>
            <a:ext cx="272414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ONTENEGRO HOSTEL KOTOR - Prices &amp; Reviews - Tripadvis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3886198"/>
            <a:ext cx="2630907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ivat | Terra Trave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3886198"/>
            <a:ext cx="272415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8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68902"/>
          </a:xfrm>
        </p:spPr>
        <p:txBody>
          <a:bodyPr/>
          <a:lstStyle/>
          <a:p>
            <a:r>
              <a:rPr lang="sr-Latn-RS" i="1" dirty="0">
                <a:effectLst/>
              </a:rPr>
              <a:t>    Life in Boka through years </a:t>
            </a:r>
            <a:endParaRPr lang="en-US" i="1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133600"/>
            <a:ext cx="7406640" cy="2667000"/>
          </a:xfrm>
        </p:spPr>
        <p:txBody>
          <a:bodyPr lIns="91440" tIns="0" rIns="91440" bIns="45720" anchor="t">
            <a:normAutofit fontScale="92500" lnSpcReduction="20000"/>
          </a:bodyPr>
          <a:lstStyle/>
          <a:p>
            <a:pPr marL="27305"/>
            <a:r>
              <a:rPr lang="sr-Latn-RS" sz="2400" i="1" dirty="0"/>
              <a:t>Life now is very different than long time ago.</a:t>
            </a:r>
            <a:endParaRPr lang="sr-Latn-RS"/>
          </a:p>
          <a:p>
            <a:pPr marL="27305"/>
            <a:r>
              <a:rPr lang="sr-Latn-R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NOW: </a:t>
            </a:r>
            <a:r>
              <a:rPr lang="sr-Latn-RS" sz="2400" b="1" i="1" dirty="0"/>
              <a:t>Towns are bigger,people live in big houses,people eat a lot of different tipes of food,we have a lot of </a:t>
            </a:r>
            <a:r>
              <a:rPr lang="sr-Latn-RS" sz="2400" b="1" i="1" dirty="0" err="1"/>
              <a:t>types</a:t>
            </a:r>
            <a:r>
              <a:rPr lang="sr-Latn-RS" sz="2400" b="1" i="1" dirty="0"/>
              <a:t> </a:t>
            </a:r>
            <a:r>
              <a:rPr lang="sr-Latn-RS" sz="2400" b="1" i="1" dirty="0" err="1"/>
              <a:t>of</a:t>
            </a:r>
            <a:r>
              <a:rPr lang="sr-Latn-RS" sz="2400" b="1" i="1" dirty="0"/>
              <a:t> </a:t>
            </a:r>
            <a:r>
              <a:rPr lang="sr-Latn-RS" sz="2400" b="1" i="1" dirty="0" err="1"/>
              <a:t>jobs,we</a:t>
            </a:r>
            <a:r>
              <a:rPr lang="sr-Latn-RS" sz="2400" b="1" i="1" dirty="0"/>
              <a:t> </a:t>
            </a:r>
            <a:r>
              <a:rPr lang="sr-Latn-RS" sz="2400" b="1" i="1" dirty="0" err="1"/>
              <a:t>have</a:t>
            </a:r>
            <a:r>
              <a:rPr lang="sr-Latn-RS" sz="2400" b="1" i="1" dirty="0"/>
              <a:t> a lot </a:t>
            </a:r>
            <a:r>
              <a:rPr lang="sr-Latn-RS" sz="2400" b="1" i="1" dirty="0" err="1"/>
              <a:t>of</a:t>
            </a:r>
            <a:r>
              <a:rPr lang="sr-Latn-RS" sz="2400" b="1" i="1" dirty="0"/>
              <a:t> </a:t>
            </a:r>
            <a:r>
              <a:rPr lang="sr-Latn-RS" sz="2400" b="1" i="1" dirty="0" err="1"/>
              <a:t>types</a:t>
            </a:r>
            <a:r>
              <a:rPr lang="sr-Latn-RS" sz="2400" b="1" i="1" dirty="0"/>
              <a:t> </a:t>
            </a:r>
            <a:r>
              <a:rPr lang="sr-Latn-RS" sz="2400" b="1" i="1" dirty="0" err="1"/>
              <a:t>of</a:t>
            </a:r>
            <a:r>
              <a:rPr lang="sr-Latn-RS" sz="2400" b="1" i="1" dirty="0"/>
              <a:t> transport...</a:t>
            </a:r>
          </a:p>
          <a:p>
            <a:pPr marL="27305"/>
            <a:r>
              <a:rPr lang="sr-Latn-R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 TIME </a:t>
            </a:r>
            <a:r>
              <a:rPr lang="sr-Latn-R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AGO:</a:t>
            </a:r>
            <a:r>
              <a:rPr lang="sr-Latn-RS" sz="2400" b="1" i="1" dirty="0" err="1"/>
              <a:t>Towns</a:t>
            </a:r>
            <a:r>
              <a:rPr lang="sr-Latn-RS" sz="2400" b="1" i="1" dirty="0"/>
              <a:t> </a:t>
            </a:r>
            <a:r>
              <a:rPr lang="sr-Latn-RS" sz="2400" b="1" i="1" dirty="0" err="1"/>
              <a:t>were</a:t>
            </a:r>
            <a:r>
              <a:rPr lang="sr-Latn-RS" sz="2400" b="1" i="1" dirty="0"/>
              <a:t> </a:t>
            </a:r>
            <a:r>
              <a:rPr lang="sr-Latn-RS" sz="2400" b="1" i="1" dirty="0" err="1"/>
              <a:t>smaller,people</a:t>
            </a:r>
            <a:r>
              <a:rPr lang="sr-Latn-RS" sz="2400" b="1" i="1" dirty="0"/>
              <a:t> </a:t>
            </a:r>
            <a:r>
              <a:rPr lang="sr-Latn-RS" sz="2400" b="1" i="1" dirty="0" err="1"/>
              <a:t>lived</a:t>
            </a:r>
            <a:r>
              <a:rPr lang="sr-Latn-RS" sz="2400" b="1" i="1" dirty="0"/>
              <a:t> in </a:t>
            </a:r>
            <a:r>
              <a:rPr lang="sr-Latn-RS" sz="2400" b="1" i="1" dirty="0" err="1"/>
              <a:t>small</a:t>
            </a:r>
            <a:r>
              <a:rPr lang="sr-Latn-RS" sz="2400" b="1" i="1" dirty="0"/>
              <a:t> stone </a:t>
            </a:r>
            <a:r>
              <a:rPr lang="sr-Latn-RS" sz="2400" b="1" i="1" dirty="0" err="1"/>
              <a:t>houses,they</a:t>
            </a:r>
            <a:r>
              <a:rPr lang="sr-Latn-RS" sz="2400" b="1" i="1" dirty="0"/>
              <a:t> </a:t>
            </a:r>
            <a:r>
              <a:rPr lang="sr-Latn-RS" sz="2400" b="1" i="1" dirty="0" err="1"/>
              <a:t>usually</a:t>
            </a:r>
            <a:r>
              <a:rPr lang="sr-Latn-RS" sz="2400" b="1" i="1" dirty="0"/>
              <a:t> ate </a:t>
            </a:r>
            <a:r>
              <a:rPr lang="sr-Latn-RS" sz="2400" b="1" i="1" dirty="0" err="1"/>
              <a:t>fish</a:t>
            </a:r>
            <a:r>
              <a:rPr lang="sr-Latn-RS" sz="2400" b="1" i="1" dirty="0"/>
              <a:t> </a:t>
            </a:r>
            <a:r>
              <a:rPr lang="sr-Latn-RS" sz="2400" b="1" i="1" dirty="0" err="1"/>
              <a:t>and</a:t>
            </a:r>
            <a:r>
              <a:rPr lang="sr-Latn-RS" sz="2400" b="1" i="1" dirty="0"/>
              <a:t> </a:t>
            </a:r>
            <a:r>
              <a:rPr lang="sr-Latn-RS" sz="2400" b="1" i="1" dirty="0" err="1"/>
              <a:t>vegetables,they</a:t>
            </a:r>
            <a:r>
              <a:rPr lang="sr-Latn-RS" sz="2400" b="1" i="1" dirty="0"/>
              <a:t> </a:t>
            </a:r>
            <a:r>
              <a:rPr lang="sr-Latn-RS" sz="2400" b="1" i="1" dirty="0" err="1"/>
              <a:t>many</a:t>
            </a:r>
            <a:r>
              <a:rPr lang="sr-Latn-RS" sz="2400" b="1" i="1" dirty="0"/>
              <a:t> </a:t>
            </a:r>
            <a:r>
              <a:rPr lang="sr-Latn-RS" sz="2400" b="1" i="1" dirty="0" err="1"/>
              <a:t>worked</a:t>
            </a:r>
            <a:r>
              <a:rPr lang="sr-Latn-RS" sz="2400" b="1" i="1" dirty="0"/>
              <a:t> in </a:t>
            </a:r>
            <a:r>
              <a:rPr lang="sr-Latn-RS" sz="2400" b="1" i="1" dirty="0" err="1"/>
              <a:t>factories</a:t>
            </a:r>
            <a:r>
              <a:rPr lang="sr-Latn-RS" sz="2400" b="1" i="1" dirty="0"/>
              <a:t> </a:t>
            </a:r>
            <a:r>
              <a:rPr lang="sr-Latn-RS" sz="2400" b="1" i="1" dirty="0" err="1"/>
              <a:t>and</a:t>
            </a:r>
            <a:r>
              <a:rPr lang="sr-Latn-RS" sz="2400" b="1" i="1" dirty="0"/>
              <a:t> </a:t>
            </a:r>
            <a:r>
              <a:rPr lang="sr-Latn-RS" sz="2400" b="1" i="1" dirty="0" err="1"/>
              <a:t>harbours,people</a:t>
            </a:r>
            <a:r>
              <a:rPr lang="sr-Latn-RS" sz="2400" b="1" i="1" dirty="0"/>
              <a:t> </a:t>
            </a:r>
            <a:r>
              <a:rPr lang="sr-Latn-RS" sz="2400" b="1" i="1" dirty="0" err="1"/>
              <a:t>used</a:t>
            </a:r>
            <a:r>
              <a:rPr lang="sr-Latn-RS" sz="2400" b="1" i="1" dirty="0"/>
              <a:t> </a:t>
            </a:r>
            <a:r>
              <a:rPr lang="sr-Latn-RS" sz="2400" b="1" i="1" dirty="0" err="1"/>
              <a:t>the</a:t>
            </a:r>
            <a:r>
              <a:rPr lang="sr-Latn-RS" sz="2400" b="1" i="1" dirty="0"/>
              <a:t> </a:t>
            </a:r>
            <a:r>
              <a:rPr lang="sr-Latn-RS" sz="2400" b="1" i="1" dirty="0" err="1"/>
              <a:t>train</a:t>
            </a:r>
            <a:r>
              <a:rPr lang="sr-Latn-RS" sz="2400" b="1" i="1" dirty="0"/>
              <a:t> </a:t>
            </a:r>
            <a:r>
              <a:rPr lang="sr-Latn-RS" sz="2400" b="1" i="1" dirty="0" err="1"/>
              <a:t>called</a:t>
            </a:r>
            <a:r>
              <a:rPr lang="sr-Latn-RS" sz="2400" b="1" i="1" dirty="0"/>
              <a:t> ,,Ćiro“ </a:t>
            </a:r>
            <a:r>
              <a:rPr lang="sr-Latn-RS" sz="2400" b="1" i="1" dirty="0" err="1"/>
              <a:t>and</a:t>
            </a:r>
            <a:r>
              <a:rPr lang="sr-Latn-RS" sz="2400" b="1" i="1" dirty="0"/>
              <a:t> </a:t>
            </a:r>
            <a:r>
              <a:rPr lang="sr-Latn-RS" sz="2400" b="1" i="1" dirty="0" err="1"/>
              <a:t>cars</a:t>
            </a:r>
            <a:r>
              <a:rPr lang="sr-Latn-RS" sz="2400" b="1" i="1" dirty="0"/>
              <a:t> </a:t>
            </a:r>
            <a:r>
              <a:rPr lang="sr-Latn-RS" sz="2400" b="1" i="1" dirty="0" err="1"/>
              <a:t>that</a:t>
            </a:r>
            <a:r>
              <a:rPr lang="sr-Latn-RS" sz="2400" b="1" i="1" dirty="0"/>
              <a:t> </a:t>
            </a:r>
            <a:r>
              <a:rPr lang="sr-Latn-RS" sz="2400" b="1" i="1" dirty="0" err="1"/>
              <a:t>were</a:t>
            </a:r>
            <a:r>
              <a:rPr lang="sr-Latn-RS" sz="2400" b="1" i="1" dirty="0"/>
              <a:t> </a:t>
            </a:r>
            <a:r>
              <a:rPr lang="sr-Latn-RS" sz="2400" b="1" i="1" dirty="0" err="1"/>
              <a:t>very</a:t>
            </a:r>
            <a:r>
              <a:rPr lang="sr-Latn-RS" sz="2400" b="1" i="1" dirty="0"/>
              <a:t> </a:t>
            </a:r>
            <a:r>
              <a:rPr lang="sr-Latn-RS" sz="2400" b="1" i="1" dirty="0" err="1"/>
              <a:t>expensive</a:t>
            </a:r>
            <a:r>
              <a:rPr lang="sr-Latn-RS" sz="2400" b="1" i="1" dirty="0"/>
              <a:t> </a:t>
            </a:r>
            <a:r>
              <a:rPr lang="sr-Latn-RS" sz="2400" b="1" i="1" dirty="0" err="1"/>
              <a:t>for</a:t>
            </a:r>
            <a:r>
              <a:rPr lang="sr-Latn-RS" sz="2400" b="1" i="1" dirty="0"/>
              <a:t> transport ...</a:t>
            </a:r>
            <a:endParaRPr lang="sr-Latn-R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305"/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415630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HOUSES IN BOKA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sr-Latn-R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NOW:</a:t>
            </a:r>
            <a:r>
              <a:rPr lang="sr-Latn-RS" sz="2400" i="1" dirty="0"/>
              <a:t>houses are very big,they have multiple floors,they have insulatuion,they are made of bricks and blocks,they have a lot of big windows,they have terraces and gardens...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lIns="91440" tIns="45720" rIns="91440" bIns="45720" anchor="t">
            <a:normAutofit/>
          </a:bodyPr>
          <a:lstStyle/>
          <a:p>
            <a:pPr marL="81915" indent="0">
              <a:buNone/>
            </a:pPr>
            <a:r>
              <a:rPr lang="sr-Latn-R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  TIME </a:t>
            </a:r>
            <a:r>
              <a:rPr lang="sr-Latn-R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AGO:</a:t>
            </a:r>
            <a:r>
              <a:rPr lang="sr-Latn-RS" sz="2400" i="1" dirty="0" err="1"/>
              <a:t>houses</a:t>
            </a:r>
            <a:r>
              <a:rPr lang="sr-Latn-RS" sz="2400" i="1" dirty="0"/>
              <a:t> </a:t>
            </a:r>
            <a:r>
              <a:rPr lang="sr-Latn-RS" sz="2400" i="1" dirty="0" err="1"/>
              <a:t>were</a:t>
            </a:r>
            <a:r>
              <a:rPr lang="sr-Latn-RS" sz="2400" i="1" dirty="0"/>
              <a:t> </a:t>
            </a:r>
            <a:r>
              <a:rPr lang="sr-Latn-RS" sz="2400" i="1" dirty="0" err="1"/>
              <a:t>very</a:t>
            </a:r>
            <a:r>
              <a:rPr lang="sr-Latn-RS" sz="2400" i="1" dirty="0"/>
              <a:t> </a:t>
            </a:r>
            <a:r>
              <a:rPr lang="sr-Latn-RS" sz="2400" i="1" dirty="0" err="1"/>
              <a:t>small,they</a:t>
            </a:r>
            <a:r>
              <a:rPr lang="sr-Latn-RS" sz="2400" i="1" dirty="0"/>
              <a:t> </a:t>
            </a:r>
            <a:r>
              <a:rPr lang="sr-Latn-RS" sz="2400" i="1" dirty="0" err="1"/>
              <a:t>sometimes</a:t>
            </a:r>
            <a:r>
              <a:rPr lang="sr-Latn-RS" sz="2400" i="1" dirty="0"/>
              <a:t> had</a:t>
            </a:r>
            <a:endParaRPr lang="sr-Latn-RS" dirty="0"/>
          </a:p>
          <a:p>
            <a:pPr marL="81915" indent="0">
              <a:buNone/>
            </a:pPr>
            <a:r>
              <a:rPr lang="sr-Latn-RS" sz="2400" i="1" dirty="0"/>
              <a:t>multiple </a:t>
            </a:r>
            <a:r>
              <a:rPr lang="sr-Latn-RS" sz="2400" i="1" dirty="0" err="1"/>
              <a:t>floors,they</a:t>
            </a:r>
            <a:r>
              <a:rPr lang="sr-Latn-RS" sz="2400" i="1" dirty="0"/>
              <a:t> </a:t>
            </a:r>
            <a:r>
              <a:rPr lang="sr-Latn-RS" sz="2400" i="1" dirty="0" err="1"/>
              <a:t>didn`t</a:t>
            </a:r>
            <a:r>
              <a:rPr lang="sr-Latn-RS" sz="2400" i="1" dirty="0"/>
              <a:t> </a:t>
            </a:r>
            <a:r>
              <a:rPr lang="sr-Latn-RS" sz="2400" i="1" dirty="0" err="1"/>
              <a:t>have</a:t>
            </a:r>
            <a:r>
              <a:rPr lang="sr-Latn-RS" sz="2400" i="1" dirty="0"/>
              <a:t> </a:t>
            </a:r>
            <a:r>
              <a:rPr lang="sr-Latn-RS" sz="2400" i="1" dirty="0" err="1"/>
              <a:t>insulation</a:t>
            </a:r>
            <a:r>
              <a:rPr lang="sr-Latn-RS" sz="2400" i="1" dirty="0"/>
              <a:t>, </a:t>
            </a:r>
            <a:r>
              <a:rPr lang="sr-Latn-RS" sz="2400" i="1" dirty="0" err="1"/>
              <a:t>they</a:t>
            </a:r>
            <a:r>
              <a:rPr lang="sr-Latn-RS" sz="2400" i="1" dirty="0"/>
              <a:t> </a:t>
            </a:r>
            <a:r>
              <a:rPr lang="sr-Latn-RS" sz="2400" i="1" dirty="0" err="1"/>
              <a:t>were</a:t>
            </a:r>
            <a:r>
              <a:rPr lang="sr-Latn-RS" sz="2400" i="1" dirty="0"/>
              <a:t> </a:t>
            </a:r>
            <a:r>
              <a:rPr lang="sr-Latn-RS" sz="2400" i="1" dirty="0" err="1"/>
              <a:t>made</a:t>
            </a:r>
            <a:r>
              <a:rPr lang="sr-Latn-RS" sz="2400" i="1" dirty="0"/>
              <a:t> </a:t>
            </a:r>
            <a:r>
              <a:rPr lang="sr-Latn-RS" sz="2400" i="1" dirty="0" err="1"/>
              <a:t>of</a:t>
            </a:r>
            <a:r>
              <a:rPr lang="sr-Latn-RS" sz="2400" i="1" dirty="0"/>
              <a:t> </a:t>
            </a:r>
            <a:r>
              <a:rPr lang="sr-Latn-RS" sz="2400" i="1" dirty="0" err="1"/>
              <a:t>stone,they</a:t>
            </a:r>
            <a:r>
              <a:rPr lang="sr-Latn-RS" sz="2400" i="1" dirty="0"/>
              <a:t> had </a:t>
            </a:r>
            <a:r>
              <a:rPr lang="sr-Latn-RS" sz="2400" i="1" dirty="0" err="1"/>
              <a:t>small</a:t>
            </a:r>
            <a:r>
              <a:rPr lang="sr-Latn-RS" sz="2400" i="1" dirty="0"/>
              <a:t> </a:t>
            </a:r>
            <a:r>
              <a:rPr lang="sr-Latn-RS" sz="2400" i="1" dirty="0" err="1"/>
              <a:t>windows</a:t>
            </a:r>
            <a:r>
              <a:rPr lang="sr-Latn-RS" sz="2400" i="1" dirty="0"/>
              <a:t> </a:t>
            </a:r>
            <a:r>
              <a:rPr lang="sr-Latn-RS" sz="2400" i="1" dirty="0" err="1"/>
              <a:t>made</a:t>
            </a:r>
            <a:r>
              <a:rPr lang="sr-Latn-RS" sz="2400" i="1" dirty="0"/>
              <a:t> </a:t>
            </a:r>
            <a:r>
              <a:rPr lang="sr-Latn-RS" sz="2400" i="1" dirty="0" err="1"/>
              <a:t>of</a:t>
            </a:r>
            <a:r>
              <a:rPr lang="sr-Latn-RS" sz="2400" i="1" dirty="0"/>
              <a:t> </a:t>
            </a:r>
            <a:r>
              <a:rPr lang="sr-Latn-RS" sz="2400" i="1" dirty="0" err="1"/>
              <a:t>glass</a:t>
            </a:r>
            <a:r>
              <a:rPr lang="sr-Latn-RS" sz="2400" i="1" dirty="0"/>
              <a:t> </a:t>
            </a:r>
            <a:r>
              <a:rPr lang="sr-Latn-RS" sz="2400" i="1" dirty="0" err="1"/>
              <a:t>and</a:t>
            </a:r>
            <a:r>
              <a:rPr lang="sr-Latn-RS" sz="2400" i="1" dirty="0"/>
              <a:t> </a:t>
            </a:r>
            <a:r>
              <a:rPr lang="sr-Latn-RS" sz="2400" i="1" dirty="0" err="1"/>
              <a:t>colored</a:t>
            </a:r>
            <a:r>
              <a:rPr lang="sr-Latn-RS" sz="2400" i="1" dirty="0"/>
              <a:t> </a:t>
            </a:r>
            <a:r>
              <a:rPr lang="sr-Latn-RS" sz="2400" i="1" dirty="0" err="1"/>
              <a:t>wood,they</a:t>
            </a:r>
            <a:r>
              <a:rPr lang="sr-Latn-RS" sz="2400" i="1" dirty="0"/>
              <a:t> </a:t>
            </a:r>
            <a:r>
              <a:rPr lang="sr-Latn-RS" sz="2400" i="1" dirty="0" err="1"/>
              <a:t>didn`t</a:t>
            </a:r>
            <a:r>
              <a:rPr lang="sr-Latn-RS" sz="2400" i="1" dirty="0"/>
              <a:t> </a:t>
            </a:r>
            <a:r>
              <a:rPr lang="sr-Latn-RS" sz="2400" i="1" dirty="0" err="1"/>
              <a:t>have</a:t>
            </a:r>
            <a:r>
              <a:rPr lang="sr-Latn-RS" sz="2400" i="1" dirty="0"/>
              <a:t> </a:t>
            </a:r>
            <a:r>
              <a:rPr lang="sr-Latn-RS" sz="2400" i="1" dirty="0" err="1"/>
              <a:t>terraces,they</a:t>
            </a:r>
            <a:r>
              <a:rPr lang="sr-Latn-RS" sz="2400" i="1" dirty="0"/>
              <a:t> had big gardens...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0104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HOUSES IN BOKA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828800"/>
            <a:ext cx="6629400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988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JOBS IN BOKA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lIns="91440" tIns="45720" rIns="91440" bIns="45720" anchor="t">
            <a:normAutofit/>
          </a:bodyPr>
          <a:lstStyle/>
          <a:p>
            <a:pPr marL="81915" indent="0">
              <a:buNone/>
            </a:pPr>
            <a:r>
              <a:rPr lang="sr-Latn-R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NOW:</a:t>
            </a:r>
            <a:r>
              <a:rPr lang="sr-Latn-RS" sz="2400" i="1" dirty="0" err="1"/>
              <a:t>people</a:t>
            </a:r>
            <a:r>
              <a:rPr lang="sr-Latn-RS" sz="2400" i="1" dirty="0"/>
              <a:t> do </a:t>
            </a:r>
            <a:r>
              <a:rPr lang="sr-Latn-RS" sz="2400" i="1" dirty="0" err="1"/>
              <a:t>different</a:t>
            </a:r>
            <a:r>
              <a:rPr lang="sr-Latn-RS" sz="2400" i="1" dirty="0"/>
              <a:t>  </a:t>
            </a:r>
            <a:r>
              <a:rPr lang="sr-Latn-RS" sz="2400" i="1" dirty="0" err="1"/>
              <a:t>types</a:t>
            </a:r>
            <a:r>
              <a:rPr lang="sr-Latn-RS" sz="2400" i="1" dirty="0"/>
              <a:t> </a:t>
            </a:r>
            <a:r>
              <a:rPr lang="sr-Latn-RS" sz="2400" i="1" dirty="0" err="1"/>
              <a:t>of</a:t>
            </a:r>
            <a:r>
              <a:rPr lang="sr-Latn-RS" sz="2400" i="1" dirty="0"/>
              <a:t> </a:t>
            </a:r>
            <a:r>
              <a:rPr lang="sr-Latn-RS" sz="2400" i="1" dirty="0" err="1"/>
              <a:t>jobs,now,people</a:t>
            </a:r>
            <a:r>
              <a:rPr lang="sr-Latn-RS" sz="2400" i="1" dirty="0"/>
              <a:t> </a:t>
            </a:r>
            <a:r>
              <a:rPr lang="sr-Latn-RS" sz="2400" i="1" dirty="0" err="1"/>
              <a:t>usually</a:t>
            </a:r>
            <a:r>
              <a:rPr lang="sr-Latn-RS" sz="2400" i="1" dirty="0"/>
              <a:t> </a:t>
            </a:r>
            <a:r>
              <a:rPr lang="sr-Latn-RS" sz="2400" i="1" dirty="0" err="1"/>
              <a:t>work</a:t>
            </a:r>
            <a:r>
              <a:rPr lang="sr-Latn-RS" sz="2400" i="1" dirty="0"/>
              <a:t> </a:t>
            </a:r>
            <a:r>
              <a:rPr lang="sr-Latn-RS" sz="2400" i="1" dirty="0" err="1"/>
              <a:t>like:sailors,travel</a:t>
            </a:r>
            <a:r>
              <a:rPr lang="sr-Latn-RS" sz="2400" i="1" dirty="0"/>
              <a:t> </a:t>
            </a:r>
            <a:r>
              <a:rPr lang="sr-Latn-RS" sz="2400" i="1" dirty="0" err="1"/>
              <a:t>guides,fishermen,hoteliers</a:t>
            </a:r>
            <a:r>
              <a:rPr lang="sr-Latn-RS" sz="2400" i="1" dirty="0"/>
              <a:t>, </a:t>
            </a:r>
            <a:r>
              <a:rPr lang="sr-Latn-RS" sz="2400" i="1" dirty="0" err="1"/>
              <a:t>hunters,shop</a:t>
            </a:r>
            <a:r>
              <a:rPr lang="sr-Latn-RS" sz="2400" i="1" dirty="0"/>
              <a:t> </a:t>
            </a:r>
            <a:r>
              <a:rPr lang="sr-Latn-RS" sz="2400" i="1" dirty="0" err="1"/>
              <a:t>assistants,doctors</a:t>
            </a:r>
            <a:r>
              <a:rPr lang="sr-Latn-RS" sz="2400" i="1" dirty="0"/>
              <a:t>...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lIns="91440" tIns="45720" rIns="91440" bIns="45720" anchor="t">
            <a:normAutofit/>
          </a:bodyPr>
          <a:lstStyle/>
          <a:p>
            <a:pPr marL="81915" indent="0">
              <a:buNone/>
            </a:pPr>
            <a:r>
              <a:rPr lang="sr-Latn-R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 TIME AGO:</a:t>
            </a:r>
            <a:r>
              <a:rPr lang="sr-Latn-RS" sz="2400" i="1" dirty="0"/>
              <a:t>women were usually at home(they took care </a:t>
            </a:r>
            <a:r>
              <a:rPr lang="sr-Latn-RS" sz="2400" i="1" dirty="0" err="1"/>
              <a:t>of</a:t>
            </a:r>
            <a:r>
              <a:rPr lang="sr-Latn-RS" sz="2400" i="1" dirty="0"/>
              <a:t> </a:t>
            </a:r>
            <a:r>
              <a:rPr lang="sr-Latn-RS" sz="2400" i="1" dirty="0" err="1"/>
              <a:t>children</a:t>
            </a:r>
            <a:r>
              <a:rPr lang="sr-Latn-RS" sz="2400" i="1" dirty="0"/>
              <a:t> </a:t>
            </a:r>
            <a:r>
              <a:rPr lang="sr-Latn-RS" sz="2400" i="1" dirty="0" err="1"/>
              <a:t>and</a:t>
            </a:r>
            <a:r>
              <a:rPr lang="sr-Latn-RS" sz="2400" i="1" dirty="0"/>
              <a:t> </a:t>
            </a:r>
            <a:r>
              <a:rPr lang="sr-Latn-RS" sz="2400" i="1" dirty="0" err="1"/>
              <a:t>prepared</a:t>
            </a:r>
            <a:r>
              <a:rPr lang="sr-Latn-RS" sz="2400" i="1" dirty="0"/>
              <a:t>  </a:t>
            </a:r>
            <a:r>
              <a:rPr lang="sr-Latn-RS" sz="2400" i="1" dirty="0" err="1"/>
              <a:t>the</a:t>
            </a:r>
            <a:r>
              <a:rPr lang="sr-Latn-RS" sz="2400" i="1" dirty="0"/>
              <a:t> </a:t>
            </a:r>
            <a:r>
              <a:rPr lang="sr-Latn-RS" sz="2400" i="1" dirty="0" err="1"/>
              <a:t>food</a:t>
            </a:r>
            <a:r>
              <a:rPr lang="sr-Latn-RS" sz="2400" i="1" dirty="0"/>
              <a:t> </a:t>
            </a:r>
            <a:r>
              <a:rPr lang="sr-Latn-RS" sz="2400" i="1" dirty="0" err="1"/>
              <a:t>for</a:t>
            </a:r>
            <a:r>
              <a:rPr lang="sr-Latn-RS" sz="2400" i="1" dirty="0"/>
              <a:t> </a:t>
            </a:r>
            <a:r>
              <a:rPr lang="sr-Latn-RS" sz="2400" i="1" dirty="0" err="1"/>
              <a:t>the</a:t>
            </a:r>
            <a:r>
              <a:rPr lang="sr-Latn-RS" sz="2400" i="1" dirty="0"/>
              <a:t> </a:t>
            </a:r>
            <a:r>
              <a:rPr lang="sr-Latn-RS" sz="2400" i="1" dirty="0" err="1"/>
              <a:t>family</a:t>
            </a:r>
            <a:r>
              <a:rPr lang="sr-Latn-RS" sz="2400" i="1" dirty="0"/>
              <a:t>),</a:t>
            </a:r>
            <a:r>
              <a:rPr lang="sr-Latn-RS" sz="2400" i="1" dirty="0" err="1"/>
              <a:t>men</a:t>
            </a:r>
            <a:r>
              <a:rPr lang="sr-Latn-RS" sz="2400" i="1" dirty="0"/>
              <a:t>  </a:t>
            </a:r>
            <a:r>
              <a:rPr lang="sr-Latn-RS" sz="2400" i="1" dirty="0" err="1"/>
              <a:t>worked</a:t>
            </a:r>
            <a:r>
              <a:rPr lang="sr-Latn-RS" sz="2400" i="1" dirty="0"/>
              <a:t> </a:t>
            </a:r>
            <a:r>
              <a:rPr lang="sr-Latn-RS" sz="2400" i="1" dirty="0" err="1"/>
              <a:t>usually</a:t>
            </a:r>
            <a:r>
              <a:rPr lang="sr-Latn-RS" sz="2400" i="1" dirty="0"/>
              <a:t> at </a:t>
            </a:r>
            <a:r>
              <a:rPr lang="sr-Latn-RS" sz="2400" i="1" dirty="0" err="1"/>
              <a:t>harbours</a:t>
            </a:r>
            <a:r>
              <a:rPr lang="sr-Latn-RS" sz="2400" i="1" dirty="0"/>
              <a:t> </a:t>
            </a:r>
            <a:r>
              <a:rPr lang="sr-Latn-RS" sz="2400" i="1" dirty="0" err="1"/>
              <a:t>and</a:t>
            </a:r>
            <a:r>
              <a:rPr lang="sr-Latn-RS" sz="2400" i="1" dirty="0"/>
              <a:t> </a:t>
            </a:r>
            <a:r>
              <a:rPr lang="sr-Latn-RS" sz="2400" i="1" dirty="0" err="1"/>
              <a:t>factories</a:t>
            </a:r>
            <a:r>
              <a:rPr lang="sr-Latn-RS" sz="2400" i="1" dirty="0"/>
              <a:t> </a:t>
            </a:r>
            <a:r>
              <a:rPr lang="sr-Latn-RS" sz="2400" i="1" dirty="0" err="1"/>
              <a:t>and</a:t>
            </a:r>
            <a:r>
              <a:rPr lang="sr-Latn-RS" sz="2400" i="1" dirty="0"/>
              <a:t> </a:t>
            </a:r>
            <a:r>
              <a:rPr lang="sr-Latn-RS" sz="2400" i="1" dirty="0" err="1"/>
              <a:t>they</a:t>
            </a:r>
            <a:r>
              <a:rPr lang="sr-Latn-RS" sz="2400" i="1" dirty="0"/>
              <a:t> </a:t>
            </a:r>
            <a:r>
              <a:rPr lang="sr-Latn-RS" sz="2400" i="1" dirty="0" err="1"/>
              <a:t>went</a:t>
            </a:r>
            <a:r>
              <a:rPr lang="sr-Latn-RS" sz="2400" i="1" dirty="0"/>
              <a:t> to </a:t>
            </a:r>
            <a:r>
              <a:rPr lang="sr-Latn-RS" sz="2400" i="1" dirty="0" err="1"/>
              <a:t>fishing,hunting</a:t>
            </a:r>
            <a:r>
              <a:rPr lang="sr-Latn-RS" sz="2400" i="1" dirty="0"/>
              <a:t>...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03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JOBS IN BOKA</a:t>
            </a:r>
            <a:endParaRPr lang="en-US" dirty="0"/>
          </a:p>
        </p:txBody>
      </p:sp>
      <p:pic>
        <p:nvPicPr>
          <p:cNvPr id="2050" name="Picture 2" descr="TURIZAM JE PITANJE BEZ ODGOVORA?! Dve mogućnosti za 100.000 građana sa  uplaćenim letovanjem / Zaštitnik potrošač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81125"/>
            <a:ext cx="2667000" cy="136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ibarima i uzgajivačima bespovratna podrška za investicije | MI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08402"/>
            <a:ext cx="2629189" cy="13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ovac pao niz liticu u Kučima, u toku spašavanj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11391"/>
            <a:ext cx="2667000" cy="144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Продавница — Википедиј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789" y="2826435"/>
            <a:ext cx="2590800" cy="141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Kontroverzni ruski doktor: &quot;Onaj koji kašlje i pod maskom može da prenosi  čestice&quot; - B9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419599"/>
            <a:ext cx="266700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otel Park Bijela Herceg Nov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790" y="4419599"/>
            <a:ext cx="259080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60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161</TotalTime>
  <Words>419</Words>
  <Application>Microsoft Office PowerPoint</Application>
  <PresentationFormat>Projekcija na ekranu (4:3)</PresentationFormat>
  <Paragraphs>34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17" baseType="lpstr">
      <vt:lpstr>Solstice</vt:lpstr>
      <vt:lpstr>LIFE IN THE BAY OF BOKA</vt:lpstr>
      <vt:lpstr>Boka Kotorska</vt:lpstr>
      <vt:lpstr>BAY OF BOKA(smaller parts)</vt:lpstr>
      <vt:lpstr>     Photos of smaller parts</vt:lpstr>
      <vt:lpstr>    Life in Boka through years </vt:lpstr>
      <vt:lpstr>HOUSES IN BOKA </vt:lpstr>
      <vt:lpstr>HOUSES IN BOKA</vt:lpstr>
      <vt:lpstr>JOBS IN BOKA </vt:lpstr>
      <vt:lpstr>JOBS IN BOKA</vt:lpstr>
      <vt:lpstr>FOOD IN BOKA</vt:lpstr>
      <vt:lpstr>FOOD IN BOKA</vt:lpstr>
      <vt:lpstr>TRANSPORT IN BOKA</vt:lpstr>
      <vt:lpstr>TRANSPORT IN BOKA</vt:lpstr>
      <vt:lpstr>FREE TIME IN BOKA</vt:lpstr>
      <vt:lpstr>FREE TIME IN BOKA</vt:lpstr>
      <vt:lpstr>THATS IT!THANKS FOR YOUR        ATTENTION!!!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IN THE BAY OF BOKA</dc:title>
  <dc:creator>Windows User</dc:creator>
  <cp:lastModifiedBy>Windows User</cp:lastModifiedBy>
  <cp:revision>60</cp:revision>
  <dcterms:created xsi:type="dcterms:W3CDTF">2021-05-10T15:58:40Z</dcterms:created>
  <dcterms:modified xsi:type="dcterms:W3CDTF">2021-05-30T18:52:23Z</dcterms:modified>
</cp:coreProperties>
</file>