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56" r:id="rId5"/>
    <p:sldMasterId id="2147483654" r:id="rId6"/>
  </p:sldMasterIdLst>
  <p:notesMasterIdLst>
    <p:notesMasterId r:id="rId18"/>
  </p:notesMasterIdLst>
  <p:handoutMasterIdLst>
    <p:handoutMasterId r:id="rId19"/>
  </p:handoutMasterIdLst>
  <p:sldIdLst>
    <p:sldId id="316" r:id="rId7"/>
    <p:sldId id="271" r:id="rId8"/>
    <p:sldId id="272" r:id="rId9"/>
    <p:sldId id="270" r:id="rId10"/>
    <p:sldId id="282" r:id="rId11"/>
    <p:sldId id="310" r:id="rId12"/>
    <p:sldId id="297" r:id="rId13"/>
    <p:sldId id="273" r:id="rId14"/>
    <p:sldId id="279" r:id="rId15"/>
    <p:sldId id="288" r:id="rId16"/>
    <p:sldId id="31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330F0B-BF3D-4BE0-98C3-773377A0C68B}" v="2" dt="2021-04-29T07:14:45.5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8"/>
      </p:cViewPr>
      <p:guideLst>
        <p:guide orient="horz" pos="2328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3" d="100"/>
          <a:sy n="83" d="100"/>
        </p:scale>
        <p:origin x="504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jija Sićova" userId="S::41ss@os-smljubisa.edu.me::8ce8b987-ee83-4de8-80e5-f04619c5a08b" providerId="AD" clId="Web-{41330F0B-BF3D-4BE0-98C3-773377A0C68B}"/>
    <pc:docChg chg="modSld">
      <pc:chgData name="Sanjija Sićova" userId="S::41ss@os-smljubisa.edu.me::8ce8b987-ee83-4de8-80e5-f04619c5a08b" providerId="AD" clId="Web-{41330F0B-BF3D-4BE0-98C3-773377A0C68B}" dt="2021-04-29T07:14:45.579" v="1" actId="1076"/>
      <pc:docMkLst>
        <pc:docMk/>
      </pc:docMkLst>
      <pc:sldChg chg="modSp">
        <pc:chgData name="Sanjija Sićova" userId="S::41ss@os-smljubisa.edu.me::8ce8b987-ee83-4de8-80e5-f04619c5a08b" providerId="AD" clId="Web-{41330F0B-BF3D-4BE0-98C3-773377A0C68B}" dt="2021-04-29T07:14:45.579" v="1" actId="1076"/>
        <pc:sldMkLst>
          <pc:docMk/>
          <pc:sldMk cId="1721011470" sldId="310"/>
        </pc:sldMkLst>
        <pc:spChg chg="mod">
          <ac:chgData name="Sanjija Sićova" userId="S::41ss@os-smljubisa.edu.me::8ce8b987-ee83-4de8-80e5-f04619c5a08b" providerId="AD" clId="Web-{41330F0B-BF3D-4BE0-98C3-773377A0C68B}" dt="2021-04-29T07:14:45.579" v="1" actId="1076"/>
          <ac:spMkLst>
            <pc:docMk/>
            <pc:sldMk cId="1721011470" sldId="310"/>
            <ac:spMk id="42" creationId="{3DA015D3-0546-43E7-BBF2-19D38942DF49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098439FE-94A4-4394-BEC7-0F98A622314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35EB94D-D734-48CF-9D74-A503AF9711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308336-F1CD-467F-8FDC-ABD4B658DC6B}" type="datetimeFigureOut">
              <a:rPr lang="en-US" smtClean="0"/>
              <a:t>09-May-21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9BB9547-E2B2-442A-99FE-388E5C77283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98DB4FD-0ECC-403B-9800-DA17BC88EF0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82CE0-FBF7-4D86-8DEC-B86BC83DA8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81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1F036-9BEF-42F2-A356-589E868B7D72}" type="datetimeFigureOut">
              <a:rPr lang="en-US" smtClean="0"/>
              <a:t>09-May-21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B355F-7DE4-4D29-AD17-021F578115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810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bg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4863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xmlns="" id="{B75548DB-9145-4C14-977F-BF3E634F8427}"/>
              </a:ext>
            </a:extLst>
          </p:cNvPr>
          <p:cNvSpPr/>
          <p:nvPr userDrawn="1"/>
        </p:nvSpPr>
        <p:spPr>
          <a:xfrm>
            <a:off x="3857624" y="601907"/>
            <a:ext cx="7771585" cy="5654186"/>
          </a:xfrm>
          <a:prstGeom prst="rect">
            <a:avLst/>
          </a:prstGeom>
          <a:solidFill>
            <a:schemeClr val="bg1">
              <a:alpha val="40000"/>
            </a:schemeClr>
          </a:solidFill>
          <a:ln w="9525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2E1BB11-CE0C-4E0F-902B-E0070B16AAE6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9268565" y="783486"/>
            <a:ext cx="2160000" cy="26647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xmlns="" id="{637E444D-D0F8-454F-BC8D-5B07A2464039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6694434" y="783486"/>
            <a:ext cx="2160000" cy="26647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xmlns="" id="{D017A26C-1F87-42E7-AD5B-9E66527C1297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4120304" y="783486"/>
            <a:ext cx="2160000" cy="26647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latin typeface="+mn-lt"/>
                <a:cs typeface="Arial" pitchFamily="34" charset="0"/>
              </a:defRPr>
            </a:lvl1pPr>
            <a:lvl2pPr marL="457223" indent="0">
              <a:buNone/>
              <a:defRPr sz="2800"/>
            </a:lvl2pPr>
            <a:lvl3pPr marL="914446" indent="0">
              <a:buNone/>
              <a:defRPr sz="2400"/>
            </a:lvl3pPr>
            <a:lvl4pPr marL="1371669" indent="0">
              <a:buNone/>
              <a:defRPr sz="2000"/>
            </a:lvl4pPr>
            <a:lvl5pPr marL="1828891" indent="0">
              <a:buNone/>
              <a:defRPr sz="2000"/>
            </a:lvl5pPr>
            <a:lvl6pPr marL="2286114" indent="0">
              <a:buNone/>
              <a:defRPr sz="2000"/>
            </a:lvl6pPr>
            <a:lvl7pPr marL="2743337" indent="0">
              <a:buNone/>
              <a:defRPr sz="2000"/>
            </a:lvl7pPr>
            <a:lvl8pPr marL="3200560" indent="0">
              <a:buNone/>
              <a:defRPr sz="2000"/>
            </a:lvl8pPr>
            <a:lvl9pPr marL="3657783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214422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xmlns="" id="{2E541B56-E562-45F7-AF65-DC212716E3B3}"/>
              </a:ext>
            </a:extLst>
          </p:cNvPr>
          <p:cNvSpPr/>
          <p:nvPr userDrawn="1"/>
        </p:nvSpPr>
        <p:spPr>
          <a:xfrm>
            <a:off x="0" y="2638425"/>
            <a:ext cx="12192000" cy="33564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그림 개체 틀 2">
            <a:extLst>
              <a:ext uri="{FF2B5EF4-FFF2-40B4-BE49-F238E27FC236}">
                <a16:creationId xmlns:a16="http://schemas.microsoft.com/office/drawing/2014/main" xmlns="" id="{1D487A8B-D75C-45FC-8BC1-0D4AF5ACE0C7}"/>
              </a:ext>
            </a:extLst>
          </p:cNvPr>
          <p:cNvSpPr>
            <a:spLocks noGrp="1"/>
          </p:cNvSpPr>
          <p:nvPr>
            <p:ph type="pic" sz="quarter" idx="65" hasCustomPrompt="1"/>
          </p:nvPr>
        </p:nvSpPr>
        <p:spPr>
          <a:xfrm>
            <a:off x="6096000" y="2959216"/>
            <a:ext cx="6096000" cy="27000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8" name="그림 개체 틀 2">
            <a:extLst>
              <a:ext uri="{FF2B5EF4-FFF2-40B4-BE49-F238E27FC236}">
                <a16:creationId xmlns:a16="http://schemas.microsoft.com/office/drawing/2014/main" xmlns="" id="{79C5F99C-EA45-41DC-966E-F17A247EA3C2}"/>
              </a:ext>
            </a:extLst>
          </p:cNvPr>
          <p:cNvSpPr>
            <a:spLocks noGrp="1"/>
          </p:cNvSpPr>
          <p:nvPr>
            <p:ph type="pic" sz="quarter" idx="66" hasCustomPrompt="1"/>
          </p:nvPr>
        </p:nvSpPr>
        <p:spPr>
          <a:xfrm>
            <a:off x="638175" y="478948"/>
            <a:ext cx="2533650" cy="574098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noFill/>
          </a:ln>
          <a:effectLst/>
        </p:spPr>
        <p:txBody>
          <a:bodyPr anchor="ctr"/>
          <a:lstStyle>
            <a:lvl1pPr marL="0" indent="0" algn="ctr">
              <a:buFontTx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041225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495B8CE5-8DE7-4B1E-A438-23286B4532FA}"/>
              </a:ext>
            </a:extLst>
          </p:cNvPr>
          <p:cNvSpPr/>
          <p:nvPr userDrawn="1"/>
        </p:nvSpPr>
        <p:spPr>
          <a:xfrm>
            <a:off x="0" y="0"/>
            <a:ext cx="378089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B70290CC-81EF-4E15-9C76-9825C872E73D}"/>
              </a:ext>
            </a:extLst>
          </p:cNvPr>
          <p:cNvSpPr/>
          <p:nvPr userDrawn="1"/>
        </p:nvSpPr>
        <p:spPr>
          <a:xfrm>
            <a:off x="67749" y="2190042"/>
            <a:ext cx="1825371" cy="4705764"/>
          </a:xfrm>
          <a:custGeom>
            <a:avLst/>
            <a:gdLst>
              <a:gd name="connsiteX0" fmla="*/ 15747 w 1825371"/>
              <a:gd name="connsiteY0" fmla="*/ 1352 h 3047785"/>
              <a:gd name="connsiteX1" fmla="*/ 83062 w 1825371"/>
              <a:gd name="connsiteY1" fmla="*/ 34837 h 3047785"/>
              <a:gd name="connsiteX2" fmla="*/ 961270 w 1825371"/>
              <a:gd name="connsiteY2" fmla="*/ 755975 h 3047785"/>
              <a:gd name="connsiteX3" fmla="*/ 1239162 w 1825371"/>
              <a:gd name="connsiteY3" fmla="*/ 1001764 h 3047785"/>
              <a:gd name="connsiteX4" fmla="*/ 1276445 w 1825371"/>
              <a:gd name="connsiteY4" fmla="*/ 1025928 h 3047785"/>
              <a:gd name="connsiteX5" fmla="*/ 1316489 w 1825371"/>
              <a:gd name="connsiteY5" fmla="*/ 1009704 h 3047785"/>
              <a:gd name="connsiteX6" fmla="*/ 1345141 w 1825371"/>
              <a:gd name="connsiteY6" fmla="*/ 948602 h 3047785"/>
              <a:gd name="connsiteX7" fmla="*/ 1407624 w 1825371"/>
              <a:gd name="connsiteY7" fmla="*/ 869894 h 3047785"/>
              <a:gd name="connsiteX8" fmla="*/ 1749379 w 1825371"/>
              <a:gd name="connsiteY8" fmla="*/ 590967 h 3047785"/>
              <a:gd name="connsiteX9" fmla="*/ 1808066 w 1825371"/>
              <a:gd name="connsiteY9" fmla="*/ 545399 h 3047785"/>
              <a:gd name="connsiteX10" fmla="*/ 1825326 w 1825371"/>
              <a:gd name="connsiteY10" fmla="*/ 554375 h 3047785"/>
              <a:gd name="connsiteX11" fmla="*/ 1811172 w 1825371"/>
              <a:gd name="connsiteY11" fmla="*/ 590277 h 3047785"/>
              <a:gd name="connsiteX12" fmla="*/ 1721073 w 1825371"/>
              <a:gd name="connsiteY12" fmla="*/ 698326 h 3047785"/>
              <a:gd name="connsiteX13" fmla="*/ 1385877 w 1825371"/>
              <a:gd name="connsiteY13" fmla="*/ 1068389 h 3047785"/>
              <a:gd name="connsiteX14" fmla="*/ 1376211 w 1825371"/>
              <a:gd name="connsiteY14" fmla="*/ 1098421 h 3047785"/>
              <a:gd name="connsiteX15" fmla="*/ 1361366 w 1825371"/>
              <a:gd name="connsiteY15" fmla="*/ 1135359 h 3047785"/>
              <a:gd name="connsiteX16" fmla="*/ 1355153 w 1825371"/>
              <a:gd name="connsiteY16" fmla="*/ 1169879 h 3047785"/>
              <a:gd name="connsiteX17" fmla="*/ 1409696 w 1825371"/>
              <a:gd name="connsiteY17" fmla="*/ 1384253 h 3047785"/>
              <a:gd name="connsiteX18" fmla="*/ 1524994 w 1825371"/>
              <a:gd name="connsiteY18" fmla="*/ 1739817 h 3047785"/>
              <a:gd name="connsiteX19" fmla="*/ 1659971 w 1825371"/>
              <a:gd name="connsiteY19" fmla="*/ 2199288 h 3047785"/>
              <a:gd name="connsiteX20" fmla="*/ 1782864 w 1825371"/>
              <a:gd name="connsiteY20" fmla="*/ 2697077 h 3047785"/>
              <a:gd name="connsiteX21" fmla="*/ 1794257 w 1825371"/>
              <a:gd name="connsiteY21" fmla="*/ 2767845 h 3047785"/>
              <a:gd name="connsiteX22" fmla="*/ 1791840 w 1825371"/>
              <a:gd name="connsiteY22" fmla="*/ 2778202 h 3047785"/>
              <a:gd name="connsiteX23" fmla="*/ 1784245 w 1825371"/>
              <a:gd name="connsiteY23" fmla="*/ 2770607 h 3047785"/>
              <a:gd name="connsiteX24" fmla="*/ 1746617 w 1825371"/>
              <a:gd name="connsiteY24" fmla="*/ 2660831 h 3047785"/>
              <a:gd name="connsiteX25" fmla="*/ 1513602 w 1825371"/>
              <a:gd name="connsiteY25" fmla="*/ 1875484 h 3047785"/>
              <a:gd name="connsiteX26" fmla="*/ 1297158 w 1825371"/>
              <a:gd name="connsiteY26" fmla="*/ 1267919 h 3047785"/>
              <a:gd name="connsiteX27" fmla="*/ 1275064 w 1825371"/>
              <a:gd name="connsiteY27" fmla="*/ 1217173 h 3047785"/>
              <a:gd name="connsiteX28" fmla="*/ 1248483 w 1825371"/>
              <a:gd name="connsiteY28" fmla="*/ 1193353 h 3047785"/>
              <a:gd name="connsiteX29" fmla="*/ 1232949 w 1825371"/>
              <a:gd name="connsiteY29" fmla="*/ 1222351 h 3047785"/>
              <a:gd name="connsiteX30" fmla="*/ 1230877 w 1825371"/>
              <a:gd name="connsiteY30" fmla="*/ 1283108 h 3047785"/>
              <a:gd name="connsiteX31" fmla="*/ 1243305 w 1825371"/>
              <a:gd name="connsiteY31" fmla="*/ 1522336 h 3047785"/>
              <a:gd name="connsiteX32" fmla="*/ 1261256 w 1825371"/>
              <a:gd name="connsiteY32" fmla="*/ 1854772 h 3047785"/>
              <a:gd name="connsiteX33" fmla="*/ 1272647 w 1825371"/>
              <a:gd name="connsiteY33" fmla="*/ 2086061 h 3047785"/>
              <a:gd name="connsiteX34" fmla="*/ 1288528 w 1825371"/>
              <a:gd name="connsiteY34" fmla="*/ 2674639 h 3047785"/>
              <a:gd name="connsiteX35" fmla="*/ 1297493 w 1825371"/>
              <a:gd name="connsiteY35" fmla="*/ 3047785 h 3047785"/>
              <a:gd name="connsiteX36" fmla="*/ 1048951 w 1825371"/>
              <a:gd name="connsiteY36" fmla="*/ 3047785 h 3047785"/>
              <a:gd name="connsiteX37" fmla="*/ 1053441 w 1825371"/>
              <a:gd name="connsiteY37" fmla="*/ 2920082 h 3047785"/>
              <a:gd name="connsiteX38" fmla="*/ 1066213 w 1825371"/>
              <a:gd name="connsiteY38" fmla="*/ 2573839 h 3047785"/>
              <a:gd name="connsiteX39" fmla="*/ 1077951 w 1825371"/>
              <a:gd name="connsiteY39" fmla="*/ 2236916 h 3047785"/>
              <a:gd name="connsiteX40" fmla="*/ 1093485 w 1825371"/>
              <a:gd name="connsiteY40" fmla="*/ 1882733 h 3047785"/>
              <a:gd name="connsiteX41" fmla="*/ 1107983 w 1825371"/>
              <a:gd name="connsiteY41" fmla="*/ 1608293 h 3047785"/>
              <a:gd name="connsiteX42" fmla="*/ 1125245 w 1825371"/>
              <a:gd name="connsiteY42" fmla="*/ 1293464 h 3047785"/>
              <a:gd name="connsiteX43" fmla="*/ 1096247 w 1825371"/>
              <a:gd name="connsiteY43" fmla="*/ 1270681 h 3047785"/>
              <a:gd name="connsiteX44" fmla="*/ 984400 w 1825371"/>
              <a:gd name="connsiteY44" fmla="*/ 1242374 h 3047785"/>
              <a:gd name="connsiteX45" fmla="*/ 977149 w 1825371"/>
              <a:gd name="connsiteY45" fmla="*/ 1225458 h 3047785"/>
              <a:gd name="connsiteX46" fmla="*/ 983019 w 1825371"/>
              <a:gd name="connsiteY46" fmla="*/ 1189902 h 3047785"/>
              <a:gd name="connsiteX47" fmla="*/ 1016158 w 1825371"/>
              <a:gd name="connsiteY47" fmla="*/ 1097041 h 3047785"/>
              <a:gd name="connsiteX48" fmla="*/ 1055513 w 1825371"/>
              <a:gd name="connsiteY48" fmla="*/ 1078055 h 3047785"/>
              <a:gd name="connsiteX49" fmla="*/ 1097628 w 1825371"/>
              <a:gd name="connsiteY49" fmla="*/ 1104290 h 3047785"/>
              <a:gd name="connsiteX50" fmla="*/ 1115579 w 1825371"/>
              <a:gd name="connsiteY50" fmla="*/ 1107743 h 3047785"/>
              <a:gd name="connsiteX51" fmla="*/ 1177026 w 1825371"/>
              <a:gd name="connsiteY51" fmla="*/ 1087375 h 3047785"/>
              <a:gd name="connsiteX52" fmla="*/ 1179787 w 1825371"/>
              <a:gd name="connsiteY52" fmla="*/ 1073913 h 3047785"/>
              <a:gd name="connsiteX53" fmla="*/ 1135255 w 1825371"/>
              <a:gd name="connsiteY53" fmla="*/ 1041117 h 3047785"/>
              <a:gd name="connsiteX54" fmla="*/ 939868 w 1825371"/>
              <a:gd name="connsiteY54" fmla="*/ 883702 h 3047785"/>
              <a:gd name="connsiteX55" fmla="*/ 549783 w 1825371"/>
              <a:gd name="connsiteY55" fmla="*/ 496379 h 3047785"/>
              <a:gd name="connsiteX56" fmla="*/ 40947 w 1825371"/>
              <a:gd name="connsiteY56" fmla="*/ 48990 h 3047785"/>
              <a:gd name="connsiteX57" fmla="*/ 5735 w 1825371"/>
              <a:gd name="connsiteY57" fmla="*/ 17231 h 3047785"/>
              <a:gd name="connsiteX58" fmla="*/ 902 w 1825371"/>
              <a:gd name="connsiteY58" fmla="*/ 4114 h 3047785"/>
              <a:gd name="connsiteX59" fmla="*/ 15747 w 1825371"/>
              <a:gd name="connsiteY59" fmla="*/ 1352 h 3047785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72647 w 1825371"/>
              <a:gd name="connsiteY33" fmla="*/ 2086061 h 4705763"/>
              <a:gd name="connsiteX34" fmla="*/ 1288528 w 1825371"/>
              <a:gd name="connsiteY34" fmla="*/ 2674639 h 4705763"/>
              <a:gd name="connsiteX35" fmla="*/ 1297493 w 1825371"/>
              <a:gd name="connsiteY35" fmla="*/ 3047785 h 4705763"/>
              <a:gd name="connsiteX36" fmla="*/ 938419 w 1825371"/>
              <a:gd name="connsiteY36" fmla="*/ 4705763 h 4705763"/>
              <a:gd name="connsiteX37" fmla="*/ 1053441 w 1825371"/>
              <a:gd name="connsiteY37" fmla="*/ 2920082 h 4705763"/>
              <a:gd name="connsiteX38" fmla="*/ 1066213 w 1825371"/>
              <a:gd name="connsiteY38" fmla="*/ 2573839 h 4705763"/>
              <a:gd name="connsiteX39" fmla="*/ 1077951 w 1825371"/>
              <a:gd name="connsiteY39" fmla="*/ 2236916 h 4705763"/>
              <a:gd name="connsiteX40" fmla="*/ 1093485 w 1825371"/>
              <a:gd name="connsiteY40" fmla="*/ 1882733 h 4705763"/>
              <a:gd name="connsiteX41" fmla="*/ 1107983 w 1825371"/>
              <a:gd name="connsiteY41" fmla="*/ 1608293 h 4705763"/>
              <a:gd name="connsiteX42" fmla="*/ 1125245 w 1825371"/>
              <a:gd name="connsiteY42" fmla="*/ 1293464 h 4705763"/>
              <a:gd name="connsiteX43" fmla="*/ 1096247 w 1825371"/>
              <a:gd name="connsiteY43" fmla="*/ 1270681 h 4705763"/>
              <a:gd name="connsiteX44" fmla="*/ 984400 w 1825371"/>
              <a:gd name="connsiteY44" fmla="*/ 1242374 h 4705763"/>
              <a:gd name="connsiteX45" fmla="*/ 977149 w 1825371"/>
              <a:gd name="connsiteY45" fmla="*/ 1225458 h 4705763"/>
              <a:gd name="connsiteX46" fmla="*/ 983019 w 1825371"/>
              <a:gd name="connsiteY46" fmla="*/ 1189902 h 4705763"/>
              <a:gd name="connsiteX47" fmla="*/ 1016158 w 1825371"/>
              <a:gd name="connsiteY47" fmla="*/ 1097041 h 4705763"/>
              <a:gd name="connsiteX48" fmla="*/ 1055513 w 1825371"/>
              <a:gd name="connsiteY48" fmla="*/ 1078055 h 4705763"/>
              <a:gd name="connsiteX49" fmla="*/ 1097628 w 1825371"/>
              <a:gd name="connsiteY49" fmla="*/ 1104290 h 4705763"/>
              <a:gd name="connsiteX50" fmla="*/ 1115579 w 1825371"/>
              <a:gd name="connsiteY50" fmla="*/ 1107743 h 4705763"/>
              <a:gd name="connsiteX51" fmla="*/ 1177026 w 1825371"/>
              <a:gd name="connsiteY51" fmla="*/ 1087375 h 4705763"/>
              <a:gd name="connsiteX52" fmla="*/ 1179787 w 1825371"/>
              <a:gd name="connsiteY52" fmla="*/ 1073913 h 4705763"/>
              <a:gd name="connsiteX53" fmla="*/ 1135255 w 1825371"/>
              <a:gd name="connsiteY53" fmla="*/ 1041117 h 4705763"/>
              <a:gd name="connsiteX54" fmla="*/ 939868 w 1825371"/>
              <a:gd name="connsiteY54" fmla="*/ 883702 h 4705763"/>
              <a:gd name="connsiteX55" fmla="*/ 549783 w 1825371"/>
              <a:gd name="connsiteY55" fmla="*/ 496379 h 4705763"/>
              <a:gd name="connsiteX56" fmla="*/ 40947 w 1825371"/>
              <a:gd name="connsiteY56" fmla="*/ 48990 h 4705763"/>
              <a:gd name="connsiteX57" fmla="*/ 5735 w 1825371"/>
              <a:gd name="connsiteY57" fmla="*/ 17231 h 4705763"/>
              <a:gd name="connsiteX58" fmla="*/ 902 w 1825371"/>
              <a:gd name="connsiteY58" fmla="*/ 4114 h 4705763"/>
              <a:gd name="connsiteX59" fmla="*/ 15747 w 1825371"/>
              <a:gd name="connsiteY59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72647 w 1825371"/>
              <a:gd name="connsiteY33" fmla="*/ 2086061 h 4705763"/>
              <a:gd name="connsiteX34" fmla="*/ 1288528 w 1825371"/>
              <a:gd name="connsiteY34" fmla="*/ 2674639 h 4705763"/>
              <a:gd name="connsiteX35" fmla="*/ 1297493 w 1825371"/>
              <a:gd name="connsiteY35" fmla="*/ 4685667 h 4705763"/>
              <a:gd name="connsiteX36" fmla="*/ 938419 w 1825371"/>
              <a:gd name="connsiteY36" fmla="*/ 4705763 h 4705763"/>
              <a:gd name="connsiteX37" fmla="*/ 1053441 w 1825371"/>
              <a:gd name="connsiteY37" fmla="*/ 2920082 h 4705763"/>
              <a:gd name="connsiteX38" fmla="*/ 1066213 w 1825371"/>
              <a:gd name="connsiteY38" fmla="*/ 2573839 h 4705763"/>
              <a:gd name="connsiteX39" fmla="*/ 1077951 w 1825371"/>
              <a:gd name="connsiteY39" fmla="*/ 2236916 h 4705763"/>
              <a:gd name="connsiteX40" fmla="*/ 1093485 w 1825371"/>
              <a:gd name="connsiteY40" fmla="*/ 1882733 h 4705763"/>
              <a:gd name="connsiteX41" fmla="*/ 1107983 w 1825371"/>
              <a:gd name="connsiteY41" fmla="*/ 1608293 h 4705763"/>
              <a:gd name="connsiteX42" fmla="*/ 1125245 w 1825371"/>
              <a:gd name="connsiteY42" fmla="*/ 1293464 h 4705763"/>
              <a:gd name="connsiteX43" fmla="*/ 1096247 w 1825371"/>
              <a:gd name="connsiteY43" fmla="*/ 1270681 h 4705763"/>
              <a:gd name="connsiteX44" fmla="*/ 984400 w 1825371"/>
              <a:gd name="connsiteY44" fmla="*/ 1242374 h 4705763"/>
              <a:gd name="connsiteX45" fmla="*/ 977149 w 1825371"/>
              <a:gd name="connsiteY45" fmla="*/ 1225458 h 4705763"/>
              <a:gd name="connsiteX46" fmla="*/ 983019 w 1825371"/>
              <a:gd name="connsiteY46" fmla="*/ 1189902 h 4705763"/>
              <a:gd name="connsiteX47" fmla="*/ 1016158 w 1825371"/>
              <a:gd name="connsiteY47" fmla="*/ 1097041 h 4705763"/>
              <a:gd name="connsiteX48" fmla="*/ 1055513 w 1825371"/>
              <a:gd name="connsiteY48" fmla="*/ 1078055 h 4705763"/>
              <a:gd name="connsiteX49" fmla="*/ 1097628 w 1825371"/>
              <a:gd name="connsiteY49" fmla="*/ 1104290 h 4705763"/>
              <a:gd name="connsiteX50" fmla="*/ 1115579 w 1825371"/>
              <a:gd name="connsiteY50" fmla="*/ 1107743 h 4705763"/>
              <a:gd name="connsiteX51" fmla="*/ 1177026 w 1825371"/>
              <a:gd name="connsiteY51" fmla="*/ 1087375 h 4705763"/>
              <a:gd name="connsiteX52" fmla="*/ 1179787 w 1825371"/>
              <a:gd name="connsiteY52" fmla="*/ 1073913 h 4705763"/>
              <a:gd name="connsiteX53" fmla="*/ 1135255 w 1825371"/>
              <a:gd name="connsiteY53" fmla="*/ 1041117 h 4705763"/>
              <a:gd name="connsiteX54" fmla="*/ 939868 w 1825371"/>
              <a:gd name="connsiteY54" fmla="*/ 883702 h 4705763"/>
              <a:gd name="connsiteX55" fmla="*/ 549783 w 1825371"/>
              <a:gd name="connsiteY55" fmla="*/ 496379 h 4705763"/>
              <a:gd name="connsiteX56" fmla="*/ 40947 w 1825371"/>
              <a:gd name="connsiteY56" fmla="*/ 48990 h 4705763"/>
              <a:gd name="connsiteX57" fmla="*/ 5735 w 1825371"/>
              <a:gd name="connsiteY57" fmla="*/ 17231 h 4705763"/>
              <a:gd name="connsiteX58" fmla="*/ 902 w 1825371"/>
              <a:gd name="connsiteY58" fmla="*/ 4114 h 4705763"/>
              <a:gd name="connsiteX59" fmla="*/ 15747 w 1825371"/>
              <a:gd name="connsiteY59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72647 w 1825371"/>
              <a:gd name="connsiteY33" fmla="*/ 2086061 h 4705763"/>
              <a:gd name="connsiteX34" fmla="*/ 1297493 w 1825371"/>
              <a:gd name="connsiteY34" fmla="*/ 4685667 h 4705763"/>
              <a:gd name="connsiteX35" fmla="*/ 938419 w 1825371"/>
              <a:gd name="connsiteY35" fmla="*/ 4705763 h 4705763"/>
              <a:gd name="connsiteX36" fmla="*/ 1053441 w 1825371"/>
              <a:gd name="connsiteY36" fmla="*/ 2920082 h 4705763"/>
              <a:gd name="connsiteX37" fmla="*/ 1066213 w 1825371"/>
              <a:gd name="connsiteY37" fmla="*/ 2573839 h 4705763"/>
              <a:gd name="connsiteX38" fmla="*/ 1077951 w 1825371"/>
              <a:gd name="connsiteY38" fmla="*/ 2236916 h 4705763"/>
              <a:gd name="connsiteX39" fmla="*/ 1093485 w 1825371"/>
              <a:gd name="connsiteY39" fmla="*/ 1882733 h 4705763"/>
              <a:gd name="connsiteX40" fmla="*/ 1107983 w 1825371"/>
              <a:gd name="connsiteY40" fmla="*/ 1608293 h 4705763"/>
              <a:gd name="connsiteX41" fmla="*/ 1125245 w 1825371"/>
              <a:gd name="connsiteY41" fmla="*/ 1293464 h 4705763"/>
              <a:gd name="connsiteX42" fmla="*/ 1096247 w 1825371"/>
              <a:gd name="connsiteY42" fmla="*/ 1270681 h 4705763"/>
              <a:gd name="connsiteX43" fmla="*/ 984400 w 1825371"/>
              <a:gd name="connsiteY43" fmla="*/ 1242374 h 4705763"/>
              <a:gd name="connsiteX44" fmla="*/ 977149 w 1825371"/>
              <a:gd name="connsiteY44" fmla="*/ 1225458 h 4705763"/>
              <a:gd name="connsiteX45" fmla="*/ 983019 w 1825371"/>
              <a:gd name="connsiteY45" fmla="*/ 1189902 h 4705763"/>
              <a:gd name="connsiteX46" fmla="*/ 1016158 w 1825371"/>
              <a:gd name="connsiteY46" fmla="*/ 1097041 h 4705763"/>
              <a:gd name="connsiteX47" fmla="*/ 1055513 w 1825371"/>
              <a:gd name="connsiteY47" fmla="*/ 1078055 h 4705763"/>
              <a:gd name="connsiteX48" fmla="*/ 1097628 w 1825371"/>
              <a:gd name="connsiteY48" fmla="*/ 1104290 h 4705763"/>
              <a:gd name="connsiteX49" fmla="*/ 1115579 w 1825371"/>
              <a:gd name="connsiteY49" fmla="*/ 1107743 h 4705763"/>
              <a:gd name="connsiteX50" fmla="*/ 1177026 w 1825371"/>
              <a:gd name="connsiteY50" fmla="*/ 1087375 h 4705763"/>
              <a:gd name="connsiteX51" fmla="*/ 1179787 w 1825371"/>
              <a:gd name="connsiteY51" fmla="*/ 1073913 h 4705763"/>
              <a:gd name="connsiteX52" fmla="*/ 1135255 w 1825371"/>
              <a:gd name="connsiteY52" fmla="*/ 1041117 h 4705763"/>
              <a:gd name="connsiteX53" fmla="*/ 939868 w 1825371"/>
              <a:gd name="connsiteY53" fmla="*/ 883702 h 4705763"/>
              <a:gd name="connsiteX54" fmla="*/ 549783 w 1825371"/>
              <a:gd name="connsiteY54" fmla="*/ 496379 h 4705763"/>
              <a:gd name="connsiteX55" fmla="*/ 40947 w 1825371"/>
              <a:gd name="connsiteY55" fmla="*/ 48990 h 4705763"/>
              <a:gd name="connsiteX56" fmla="*/ 5735 w 1825371"/>
              <a:gd name="connsiteY56" fmla="*/ 17231 h 4705763"/>
              <a:gd name="connsiteX57" fmla="*/ 902 w 1825371"/>
              <a:gd name="connsiteY57" fmla="*/ 4114 h 4705763"/>
              <a:gd name="connsiteX58" fmla="*/ 15747 w 1825371"/>
              <a:gd name="connsiteY58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97493 w 1825371"/>
              <a:gd name="connsiteY33" fmla="*/ 4685667 h 4705763"/>
              <a:gd name="connsiteX34" fmla="*/ 938419 w 1825371"/>
              <a:gd name="connsiteY34" fmla="*/ 4705763 h 4705763"/>
              <a:gd name="connsiteX35" fmla="*/ 1053441 w 1825371"/>
              <a:gd name="connsiteY35" fmla="*/ 2920082 h 4705763"/>
              <a:gd name="connsiteX36" fmla="*/ 1066213 w 1825371"/>
              <a:gd name="connsiteY36" fmla="*/ 2573839 h 4705763"/>
              <a:gd name="connsiteX37" fmla="*/ 1077951 w 1825371"/>
              <a:gd name="connsiteY37" fmla="*/ 2236916 h 4705763"/>
              <a:gd name="connsiteX38" fmla="*/ 1093485 w 1825371"/>
              <a:gd name="connsiteY38" fmla="*/ 1882733 h 4705763"/>
              <a:gd name="connsiteX39" fmla="*/ 1107983 w 1825371"/>
              <a:gd name="connsiteY39" fmla="*/ 1608293 h 4705763"/>
              <a:gd name="connsiteX40" fmla="*/ 1125245 w 1825371"/>
              <a:gd name="connsiteY40" fmla="*/ 1293464 h 4705763"/>
              <a:gd name="connsiteX41" fmla="*/ 1096247 w 1825371"/>
              <a:gd name="connsiteY41" fmla="*/ 1270681 h 4705763"/>
              <a:gd name="connsiteX42" fmla="*/ 984400 w 1825371"/>
              <a:gd name="connsiteY42" fmla="*/ 1242374 h 4705763"/>
              <a:gd name="connsiteX43" fmla="*/ 977149 w 1825371"/>
              <a:gd name="connsiteY43" fmla="*/ 1225458 h 4705763"/>
              <a:gd name="connsiteX44" fmla="*/ 983019 w 1825371"/>
              <a:gd name="connsiteY44" fmla="*/ 1189902 h 4705763"/>
              <a:gd name="connsiteX45" fmla="*/ 1016158 w 1825371"/>
              <a:gd name="connsiteY45" fmla="*/ 1097041 h 4705763"/>
              <a:gd name="connsiteX46" fmla="*/ 1055513 w 1825371"/>
              <a:gd name="connsiteY46" fmla="*/ 1078055 h 4705763"/>
              <a:gd name="connsiteX47" fmla="*/ 1097628 w 1825371"/>
              <a:gd name="connsiteY47" fmla="*/ 1104290 h 4705763"/>
              <a:gd name="connsiteX48" fmla="*/ 1115579 w 1825371"/>
              <a:gd name="connsiteY48" fmla="*/ 1107743 h 4705763"/>
              <a:gd name="connsiteX49" fmla="*/ 1177026 w 1825371"/>
              <a:gd name="connsiteY49" fmla="*/ 1087375 h 4705763"/>
              <a:gd name="connsiteX50" fmla="*/ 1179787 w 1825371"/>
              <a:gd name="connsiteY50" fmla="*/ 1073913 h 4705763"/>
              <a:gd name="connsiteX51" fmla="*/ 1135255 w 1825371"/>
              <a:gd name="connsiteY51" fmla="*/ 1041117 h 4705763"/>
              <a:gd name="connsiteX52" fmla="*/ 939868 w 1825371"/>
              <a:gd name="connsiteY52" fmla="*/ 883702 h 4705763"/>
              <a:gd name="connsiteX53" fmla="*/ 549783 w 1825371"/>
              <a:gd name="connsiteY53" fmla="*/ 496379 h 4705763"/>
              <a:gd name="connsiteX54" fmla="*/ 40947 w 1825371"/>
              <a:gd name="connsiteY54" fmla="*/ 48990 h 4705763"/>
              <a:gd name="connsiteX55" fmla="*/ 5735 w 1825371"/>
              <a:gd name="connsiteY55" fmla="*/ 17231 h 4705763"/>
              <a:gd name="connsiteX56" fmla="*/ 902 w 1825371"/>
              <a:gd name="connsiteY56" fmla="*/ 4114 h 4705763"/>
              <a:gd name="connsiteX57" fmla="*/ 15747 w 1825371"/>
              <a:gd name="connsiteY57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97493 w 1825371"/>
              <a:gd name="connsiteY32" fmla="*/ 4685667 h 4705763"/>
              <a:gd name="connsiteX33" fmla="*/ 938419 w 1825371"/>
              <a:gd name="connsiteY33" fmla="*/ 4705763 h 4705763"/>
              <a:gd name="connsiteX34" fmla="*/ 1053441 w 1825371"/>
              <a:gd name="connsiteY34" fmla="*/ 2920082 h 4705763"/>
              <a:gd name="connsiteX35" fmla="*/ 1066213 w 1825371"/>
              <a:gd name="connsiteY35" fmla="*/ 2573839 h 4705763"/>
              <a:gd name="connsiteX36" fmla="*/ 1077951 w 1825371"/>
              <a:gd name="connsiteY36" fmla="*/ 2236916 h 4705763"/>
              <a:gd name="connsiteX37" fmla="*/ 1093485 w 1825371"/>
              <a:gd name="connsiteY37" fmla="*/ 1882733 h 4705763"/>
              <a:gd name="connsiteX38" fmla="*/ 1107983 w 1825371"/>
              <a:gd name="connsiteY38" fmla="*/ 1608293 h 4705763"/>
              <a:gd name="connsiteX39" fmla="*/ 1125245 w 1825371"/>
              <a:gd name="connsiteY39" fmla="*/ 1293464 h 4705763"/>
              <a:gd name="connsiteX40" fmla="*/ 1096247 w 1825371"/>
              <a:gd name="connsiteY40" fmla="*/ 1270681 h 4705763"/>
              <a:gd name="connsiteX41" fmla="*/ 984400 w 1825371"/>
              <a:gd name="connsiteY41" fmla="*/ 1242374 h 4705763"/>
              <a:gd name="connsiteX42" fmla="*/ 977149 w 1825371"/>
              <a:gd name="connsiteY42" fmla="*/ 1225458 h 4705763"/>
              <a:gd name="connsiteX43" fmla="*/ 983019 w 1825371"/>
              <a:gd name="connsiteY43" fmla="*/ 1189902 h 4705763"/>
              <a:gd name="connsiteX44" fmla="*/ 1016158 w 1825371"/>
              <a:gd name="connsiteY44" fmla="*/ 1097041 h 4705763"/>
              <a:gd name="connsiteX45" fmla="*/ 1055513 w 1825371"/>
              <a:gd name="connsiteY45" fmla="*/ 1078055 h 4705763"/>
              <a:gd name="connsiteX46" fmla="*/ 1097628 w 1825371"/>
              <a:gd name="connsiteY46" fmla="*/ 1104290 h 4705763"/>
              <a:gd name="connsiteX47" fmla="*/ 1115579 w 1825371"/>
              <a:gd name="connsiteY47" fmla="*/ 1107743 h 4705763"/>
              <a:gd name="connsiteX48" fmla="*/ 1177026 w 1825371"/>
              <a:gd name="connsiteY48" fmla="*/ 1087375 h 4705763"/>
              <a:gd name="connsiteX49" fmla="*/ 1179787 w 1825371"/>
              <a:gd name="connsiteY49" fmla="*/ 1073913 h 4705763"/>
              <a:gd name="connsiteX50" fmla="*/ 1135255 w 1825371"/>
              <a:gd name="connsiteY50" fmla="*/ 1041117 h 4705763"/>
              <a:gd name="connsiteX51" fmla="*/ 939868 w 1825371"/>
              <a:gd name="connsiteY51" fmla="*/ 883702 h 4705763"/>
              <a:gd name="connsiteX52" fmla="*/ 549783 w 1825371"/>
              <a:gd name="connsiteY52" fmla="*/ 496379 h 4705763"/>
              <a:gd name="connsiteX53" fmla="*/ 40947 w 1825371"/>
              <a:gd name="connsiteY53" fmla="*/ 48990 h 4705763"/>
              <a:gd name="connsiteX54" fmla="*/ 5735 w 1825371"/>
              <a:gd name="connsiteY54" fmla="*/ 17231 h 4705763"/>
              <a:gd name="connsiteX55" fmla="*/ 902 w 1825371"/>
              <a:gd name="connsiteY55" fmla="*/ 4114 h 4705763"/>
              <a:gd name="connsiteX56" fmla="*/ 15747 w 1825371"/>
              <a:gd name="connsiteY56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077951 w 1825371"/>
              <a:gd name="connsiteY35" fmla="*/ 2236916 h 4705763"/>
              <a:gd name="connsiteX36" fmla="*/ 1093485 w 1825371"/>
              <a:gd name="connsiteY36" fmla="*/ 1882733 h 4705763"/>
              <a:gd name="connsiteX37" fmla="*/ 1107983 w 1825371"/>
              <a:gd name="connsiteY37" fmla="*/ 1608293 h 4705763"/>
              <a:gd name="connsiteX38" fmla="*/ 1125245 w 1825371"/>
              <a:gd name="connsiteY38" fmla="*/ 1293464 h 4705763"/>
              <a:gd name="connsiteX39" fmla="*/ 1096247 w 1825371"/>
              <a:gd name="connsiteY39" fmla="*/ 1270681 h 4705763"/>
              <a:gd name="connsiteX40" fmla="*/ 984400 w 1825371"/>
              <a:gd name="connsiteY40" fmla="*/ 1242374 h 4705763"/>
              <a:gd name="connsiteX41" fmla="*/ 977149 w 1825371"/>
              <a:gd name="connsiteY41" fmla="*/ 1225458 h 4705763"/>
              <a:gd name="connsiteX42" fmla="*/ 983019 w 1825371"/>
              <a:gd name="connsiteY42" fmla="*/ 1189902 h 4705763"/>
              <a:gd name="connsiteX43" fmla="*/ 1016158 w 1825371"/>
              <a:gd name="connsiteY43" fmla="*/ 1097041 h 4705763"/>
              <a:gd name="connsiteX44" fmla="*/ 1055513 w 1825371"/>
              <a:gd name="connsiteY44" fmla="*/ 1078055 h 4705763"/>
              <a:gd name="connsiteX45" fmla="*/ 1097628 w 1825371"/>
              <a:gd name="connsiteY45" fmla="*/ 1104290 h 4705763"/>
              <a:gd name="connsiteX46" fmla="*/ 1115579 w 1825371"/>
              <a:gd name="connsiteY46" fmla="*/ 1107743 h 4705763"/>
              <a:gd name="connsiteX47" fmla="*/ 1177026 w 1825371"/>
              <a:gd name="connsiteY47" fmla="*/ 1087375 h 4705763"/>
              <a:gd name="connsiteX48" fmla="*/ 1179787 w 1825371"/>
              <a:gd name="connsiteY48" fmla="*/ 1073913 h 4705763"/>
              <a:gd name="connsiteX49" fmla="*/ 1135255 w 1825371"/>
              <a:gd name="connsiteY49" fmla="*/ 1041117 h 4705763"/>
              <a:gd name="connsiteX50" fmla="*/ 939868 w 1825371"/>
              <a:gd name="connsiteY50" fmla="*/ 883702 h 4705763"/>
              <a:gd name="connsiteX51" fmla="*/ 549783 w 1825371"/>
              <a:gd name="connsiteY51" fmla="*/ 496379 h 4705763"/>
              <a:gd name="connsiteX52" fmla="*/ 40947 w 1825371"/>
              <a:gd name="connsiteY52" fmla="*/ 48990 h 4705763"/>
              <a:gd name="connsiteX53" fmla="*/ 5735 w 1825371"/>
              <a:gd name="connsiteY53" fmla="*/ 17231 h 4705763"/>
              <a:gd name="connsiteX54" fmla="*/ 902 w 1825371"/>
              <a:gd name="connsiteY54" fmla="*/ 4114 h 4705763"/>
              <a:gd name="connsiteX55" fmla="*/ 15747 w 1825371"/>
              <a:gd name="connsiteY55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077951 w 1825371"/>
              <a:gd name="connsiteY35" fmla="*/ 2236916 h 4705763"/>
              <a:gd name="connsiteX36" fmla="*/ 1093485 w 1825371"/>
              <a:gd name="connsiteY36" fmla="*/ 1882733 h 4705763"/>
              <a:gd name="connsiteX37" fmla="*/ 1125245 w 1825371"/>
              <a:gd name="connsiteY37" fmla="*/ 1293464 h 4705763"/>
              <a:gd name="connsiteX38" fmla="*/ 1096247 w 1825371"/>
              <a:gd name="connsiteY38" fmla="*/ 1270681 h 4705763"/>
              <a:gd name="connsiteX39" fmla="*/ 984400 w 1825371"/>
              <a:gd name="connsiteY39" fmla="*/ 1242374 h 4705763"/>
              <a:gd name="connsiteX40" fmla="*/ 977149 w 1825371"/>
              <a:gd name="connsiteY40" fmla="*/ 1225458 h 4705763"/>
              <a:gd name="connsiteX41" fmla="*/ 983019 w 1825371"/>
              <a:gd name="connsiteY41" fmla="*/ 1189902 h 4705763"/>
              <a:gd name="connsiteX42" fmla="*/ 1016158 w 1825371"/>
              <a:gd name="connsiteY42" fmla="*/ 1097041 h 4705763"/>
              <a:gd name="connsiteX43" fmla="*/ 1055513 w 1825371"/>
              <a:gd name="connsiteY43" fmla="*/ 1078055 h 4705763"/>
              <a:gd name="connsiteX44" fmla="*/ 1097628 w 1825371"/>
              <a:gd name="connsiteY44" fmla="*/ 1104290 h 4705763"/>
              <a:gd name="connsiteX45" fmla="*/ 1115579 w 1825371"/>
              <a:gd name="connsiteY45" fmla="*/ 1107743 h 4705763"/>
              <a:gd name="connsiteX46" fmla="*/ 1177026 w 1825371"/>
              <a:gd name="connsiteY46" fmla="*/ 1087375 h 4705763"/>
              <a:gd name="connsiteX47" fmla="*/ 1179787 w 1825371"/>
              <a:gd name="connsiteY47" fmla="*/ 1073913 h 4705763"/>
              <a:gd name="connsiteX48" fmla="*/ 1135255 w 1825371"/>
              <a:gd name="connsiteY48" fmla="*/ 1041117 h 4705763"/>
              <a:gd name="connsiteX49" fmla="*/ 939868 w 1825371"/>
              <a:gd name="connsiteY49" fmla="*/ 883702 h 4705763"/>
              <a:gd name="connsiteX50" fmla="*/ 549783 w 1825371"/>
              <a:gd name="connsiteY50" fmla="*/ 496379 h 4705763"/>
              <a:gd name="connsiteX51" fmla="*/ 40947 w 1825371"/>
              <a:gd name="connsiteY51" fmla="*/ 48990 h 4705763"/>
              <a:gd name="connsiteX52" fmla="*/ 5735 w 1825371"/>
              <a:gd name="connsiteY52" fmla="*/ 17231 h 4705763"/>
              <a:gd name="connsiteX53" fmla="*/ 902 w 1825371"/>
              <a:gd name="connsiteY53" fmla="*/ 4114 h 4705763"/>
              <a:gd name="connsiteX54" fmla="*/ 15747 w 1825371"/>
              <a:gd name="connsiteY54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077951 w 1825371"/>
              <a:gd name="connsiteY35" fmla="*/ 2236916 h 4705763"/>
              <a:gd name="connsiteX36" fmla="*/ 1125245 w 1825371"/>
              <a:gd name="connsiteY36" fmla="*/ 1293464 h 4705763"/>
              <a:gd name="connsiteX37" fmla="*/ 1096247 w 1825371"/>
              <a:gd name="connsiteY37" fmla="*/ 1270681 h 4705763"/>
              <a:gd name="connsiteX38" fmla="*/ 984400 w 1825371"/>
              <a:gd name="connsiteY38" fmla="*/ 1242374 h 4705763"/>
              <a:gd name="connsiteX39" fmla="*/ 977149 w 1825371"/>
              <a:gd name="connsiteY39" fmla="*/ 1225458 h 4705763"/>
              <a:gd name="connsiteX40" fmla="*/ 983019 w 1825371"/>
              <a:gd name="connsiteY40" fmla="*/ 1189902 h 4705763"/>
              <a:gd name="connsiteX41" fmla="*/ 1016158 w 1825371"/>
              <a:gd name="connsiteY41" fmla="*/ 1097041 h 4705763"/>
              <a:gd name="connsiteX42" fmla="*/ 1055513 w 1825371"/>
              <a:gd name="connsiteY42" fmla="*/ 1078055 h 4705763"/>
              <a:gd name="connsiteX43" fmla="*/ 1097628 w 1825371"/>
              <a:gd name="connsiteY43" fmla="*/ 1104290 h 4705763"/>
              <a:gd name="connsiteX44" fmla="*/ 1115579 w 1825371"/>
              <a:gd name="connsiteY44" fmla="*/ 1107743 h 4705763"/>
              <a:gd name="connsiteX45" fmla="*/ 1177026 w 1825371"/>
              <a:gd name="connsiteY45" fmla="*/ 1087375 h 4705763"/>
              <a:gd name="connsiteX46" fmla="*/ 1179787 w 1825371"/>
              <a:gd name="connsiteY46" fmla="*/ 1073913 h 4705763"/>
              <a:gd name="connsiteX47" fmla="*/ 1135255 w 1825371"/>
              <a:gd name="connsiteY47" fmla="*/ 1041117 h 4705763"/>
              <a:gd name="connsiteX48" fmla="*/ 939868 w 1825371"/>
              <a:gd name="connsiteY48" fmla="*/ 883702 h 4705763"/>
              <a:gd name="connsiteX49" fmla="*/ 549783 w 1825371"/>
              <a:gd name="connsiteY49" fmla="*/ 496379 h 4705763"/>
              <a:gd name="connsiteX50" fmla="*/ 40947 w 1825371"/>
              <a:gd name="connsiteY50" fmla="*/ 48990 h 4705763"/>
              <a:gd name="connsiteX51" fmla="*/ 5735 w 1825371"/>
              <a:gd name="connsiteY51" fmla="*/ 17231 h 4705763"/>
              <a:gd name="connsiteX52" fmla="*/ 902 w 1825371"/>
              <a:gd name="connsiteY52" fmla="*/ 4114 h 4705763"/>
              <a:gd name="connsiteX53" fmla="*/ 15747 w 1825371"/>
              <a:gd name="connsiteY53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125245 w 1825371"/>
              <a:gd name="connsiteY35" fmla="*/ 1293464 h 4705763"/>
              <a:gd name="connsiteX36" fmla="*/ 1096247 w 1825371"/>
              <a:gd name="connsiteY36" fmla="*/ 1270681 h 4705763"/>
              <a:gd name="connsiteX37" fmla="*/ 984400 w 1825371"/>
              <a:gd name="connsiteY37" fmla="*/ 1242374 h 4705763"/>
              <a:gd name="connsiteX38" fmla="*/ 977149 w 1825371"/>
              <a:gd name="connsiteY38" fmla="*/ 1225458 h 4705763"/>
              <a:gd name="connsiteX39" fmla="*/ 983019 w 1825371"/>
              <a:gd name="connsiteY39" fmla="*/ 1189902 h 4705763"/>
              <a:gd name="connsiteX40" fmla="*/ 1016158 w 1825371"/>
              <a:gd name="connsiteY40" fmla="*/ 1097041 h 4705763"/>
              <a:gd name="connsiteX41" fmla="*/ 1055513 w 1825371"/>
              <a:gd name="connsiteY41" fmla="*/ 1078055 h 4705763"/>
              <a:gd name="connsiteX42" fmla="*/ 1097628 w 1825371"/>
              <a:gd name="connsiteY42" fmla="*/ 1104290 h 4705763"/>
              <a:gd name="connsiteX43" fmla="*/ 1115579 w 1825371"/>
              <a:gd name="connsiteY43" fmla="*/ 1107743 h 4705763"/>
              <a:gd name="connsiteX44" fmla="*/ 1177026 w 1825371"/>
              <a:gd name="connsiteY44" fmla="*/ 1087375 h 4705763"/>
              <a:gd name="connsiteX45" fmla="*/ 1179787 w 1825371"/>
              <a:gd name="connsiteY45" fmla="*/ 1073913 h 4705763"/>
              <a:gd name="connsiteX46" fmla="*/ 1135255 w 1825371"/>
              <a:gd name="connsiteY46" fmla="*/ 1041117 h 4705763"/>
              <a:gd name="connsiteX47" fmla="*/ 939868 w 1825371"/>
              <a:gd name="connsiteY47" fmla="*/ 883702 h 4705763"/>
              <a:gd name="connsiteX48" fmla="*/ 549783 w 1825371"/>
              <a:gd name="connsiteY48" fmla="*/ 496379 h 4705763"/>
              <a:gd name="connsiteX49" fmla="*/ 40947 w 1825371"/>
              <a:gd name="connsiteY49" fmla="*/ 48990 h 4705763"/>
              <a:gd name="connsiteX50" fmla="*/ 5735 w 1825371"/>
              <a:gd name="connsiteY50" fmla="*/ 17231 h 4705763"/>
              <a:gd name="connsiteX51" fmla="*/ 902 w 1825371"/>
              <a:gd name="connsiteY51" fmla="*/ 4114 h 4705763"/>
              <a:gd name="connsiteX52" fmla="*/ 15747 w 1825371"/>
              <a:gd name="connsiteY52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125245 w 1825371"/>
              <a:gd name="connsiteY34" fmla="*/ 1293464 h 4705763"/>
              <a:gd name="connsiteX35" fmla="*/ 1096247 w 1825371"/>
              <a:gd name="connsiteY35" fmla="*/ 1270681 h 4705763"/>
              <a:gd name="connsiteX36" fmla="*/ 984400 w 1825371"/>
              <a:gd name="connsiteY36" fmla="*/ 1242374 h 4705763"/>
              <a:gd name="connsiteX37" fmla="*/ 977149 w 1825371"/>
              <a:gd name="connsiteY37" fmla="*/ 1225458 h 4705763"/>
              <a:gd name="connsiteX38" fmla="*/ 983019 w 1825371"/>
              <a:gd name="connsiteY38" fmla="*/ 1189902 h 4705763"/>
              <a:gd name="connsiteX39" fmla="*/ 1016158 w 1825371"/>
              <a:gd name="connsiteY39" fmla="*/ 1097041 h 4705763"/>
              <a:gd name="connsiteX40" fmla="*/ 1055513 w 1825371"/>
              <a:gd name="connsiteY40" fmla="*/ 1078055 h 4705763"/>
              <a:gd name="connsiteX41" fmla="*/ 1097628 w 1825371"/>
              <a:gd name="connsiteY41" fmla="*/ 1104290 h 4705763"/>
              <a:gd name="connsiteX42" fmla="*/ 1115579 w 1825371"/>
              <a:gd name="connsiteY42" fmla="*/ 1107743 h 4705763"/>
              <a:gd name="connsiteX43" fmla="*/ 1177026 w 1825371"/>
              <a:gd name="connsiteY43" fmla="*/ 1087375 h 4705763"/>
              <a:gd name="connsiteX44" fmla="*/ 1179787 w 1825371"/>
              <a:gd name="connsiteY44" fmla="*/ 1073913 h 4705763"/>
              <a:gd name="connsiteX45" fmla="*/ 1135255 w 1825371"/>
              <a:gd name="connsiteY45" fmla="*/ 1041117 h 4705763"/>
              <a:gd name="connsiteX46" fmla="*/ 939868 w 1825371"/>
              <a:gd name="connsiteY46" fmla="*/ 883702 h 4705763"/>
              <a:gd name="connsiteX47" fmla="*/ 549783 w 1825371"/>
              <a:gd name="connsiteY47" fmla="*/ 496379 h 4705763"/>
              <a:gd name="connsiteX48" fmla="*/ 40947 w 1825371"/>
              <a:gd name="connsiteY48" fmla="*/ 48990 h 4705763"/>
              <a:gd name="connsiteX49" fmla="*/ 5735 w 1825371"/>
              <a:gd name="connsiteY49" fmla="*/ 17231 h 4705763"/>
              <a:gd name="connsiteX50" fmla="*/ 902 w 1825371"/>
              <a:gd name="connsiteY50" fmla="*/ 4114 h 4705763"/>
              <a:gd name="connsiteX51" fmla="*/ 15747 w 1825371"/>
              <a:gd name="connsiteY51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125245 w 1825371"/>
              <a:gd name="connsiteY33" fmla="*/ 1293464 h 4705763"/>
              <a:gd name="connsiteX34" fmla="*/ 1096247 w 1825371"/>
              <a:gd name="connsiteY34" fmla="*/ 1270681 h 4705763"/>
              <a:gd name="connsiteX35" fmla="*/ 984400 w 1825371"/>
              <a:gd name="connsiteY35" fmla="*/ 1242374 h 4705763"/>
              <a:gd name="connsiteX36" fmla="*/ 977149 w 1825371"/>
              <a:gd name="connsiteY36" fmla="*/ 1225458 h 4705763"/>
              <a:gd name="connsiteX37" fmla="*/ 983019 w 1825371"/>
              <a:gd name="connsiteY37" fmla="*/ 1189902 h 4705763"/>
              <a:gd name="connsiteX38" fmla="*/ 1016158 w 1825371"/>
              <a:gd name="connsiteY38" fmla="*/ 1097041 h 4705763"/>
              <a:gd name="connsiteX39" fmla="*/ 1055513 w 1825371"/>
              <a:gd name="connsiteY39" fmla="*/ 1078055 h 4705763"/>
              <a:gd name="connsiteX40" fmla="*/ 1097628 w 1825371"/>
              <a:gd name="connsiteY40" fmla="*/ 1104290 h 4705763"/>
              <a:gd name="connsiteX41" fmla="*/ 1115579 w 1825371"/>
              <a:gd name="connsiteY41" fmla="*/ 1107743 h 4705763"/>
              <a:gd name="connsiteX42" fmla="*/ 1177026 w 1825371"/>
              <a:gd name="connsiteY42" fmla="*/ 1087375 h 4705763"/>
              <a:gd name="connsiteX43" fmla="*/ 1179787 w 1825371"/>
              <a:gd name="connsiteY43" fmla="*/ 1073913 h 4705763"/>
              <a:gd name="connsiteX44" fmla="*/ 1135255 w 1825371"/>
              <a:gd name="connsiteY44" fmla="*/ 1041117 h 4705763"/>
              <a:gd name="connsiteX45" fmla="*/ 939868 w 1825371"/>
              <a:gd name="connsiteY45" fmla="*/ 883702 h 4705763"/>
              <a:gd name="connsiteX46" fmla="*/ 549783 w 1825371"/>
              <a:gd name="connsiteY46" fmla="*/ 496379 h 4705763"/>
              <a:gd name="connsiteX47" fmla="*/ 40947 w 1825371"/>
              <a:gd name="connsiteY47" fmla="*/ 48990 h 4705763"/>
              <a:gd name="connsiteX48" fmla="*/ 5735 w 1825371"/>
              <a:gd name="connsiteY48" fmla="*/ 17231 h 4705763"/>
              <a:gd name="connsiteX49" fmla="*/ 902 w 1825371"/>
              <a:gd name="connsiteY49" fmla="*/ 4114 h 4705763"/>
              <a:gd name="connsiteX50" fmla="*/ 15747 w 1825371"/>
              <a:gd name="connsiteY50" fmla="*/ 1352 h 4705763"/>
              <a:gd name="connsiteX0" fmla="*/ 15747 w 1825371"/>
              <a:gd name="connsiteY0" fmla="*/ 1352 h 4685667"/>
              <a:gd name="connsiteX1" fmla="*/ 83062 w 1825371"/>
              <a:gd name="connsiteY1" fmla="*/ 34837 h 4685667"/>
              <a:gd name="connsiteX2" fmla="*/ 961270 w 1825371"/>
              <a:gd name="connsiteY2" fmla="*/ 755975 h 4685667"/>
              <a:gd name="connsiteX3" fmla="*/ 1239162 w 1825371"/>
              <a:gd name="connsiteY3" fmla="*/ 1001764 h 4685667"/>
              <a:gd name="connsiteX4" fmla="*/ 1276445 w 1825371"/>
              <a:gd name="connsiteY4" fmla="*/ 1025928 h 4685667"/>
              <a:gd name="connsiteX5" fmla="*/ 1316489 w 1825371"/>
              <a:gd name="connsiteY5" fmla="*/ 1009704 h 4685667"/>
              <a:gd name="connsiteX6" fmla="*/ 1345141 w 1825371"/>
              <a:gd name="connsiteY6" fmla="*/ 948602 h 4685667"/>
              <a:gd name="connsiteX7" fmla="*/ 1407624 w 1825371"/>
              <a:gd name="connsiteY7" fmla="*/ 869894 h 4685667"/>
              <a:gd name="connsiteX8" fmla="*/ 1749379 w 1825371"/>
              <a:gd name="connsiteY8" fmla="*/ 590967 h 4685667"/>
              <a:gd name="connsiteX9" fmla="*/ 1808066 w 1825371"/>
              <a:gd name="connsiteY9" fmla="*/ 545399 h 4685667"/>
              <a:gd name="connsiteX10" fmla="*/ 1825326 w 1825371"/>
              <a:gd name="connsiteY10" fmla="*/ 554375 h 4685667"/>
              <a:gd name="connsiteX11" fmla="*/ 1811172 w 1825371"/>
              <a:gd name="connsiteY11" fmla="*/ 590277 h 4685667"/>
              <a:gd name="connsiteX12" fmla="*/ 1721073 w 1825371"/>
              <a:gd name="connsiteY12" fmla="*/ 698326 h 4685667"/>
              <a:gd name="connsiteX13" fmla="*/ 1385877 w 1825371"/>
              <a:gd name="connsiteY13" fmla="*/ 1068389 h 4685667"/>
              <a:gd name="connsiteX14" fmla="*/ 1376211 w 1825371"/>
              <a:gd name="connsiteY14" fmla="*/ 1098421 h 4685667"/>
              <a:gd name="connsiteX15" fmla="*/ 1361366 w 1825371"/>
              <a:gd name="connsiteY15" fmla="*/ 1135359 h 4685667"/>
              <a:gd name="connsiteX16" fmla="*/ 1355153 w 1825371"/>
              <a:gd name="connsiteY16" fmla="*/ 1169879 h 4685667"/>
              <a:gd name="connsiteX17" fmla="*/ 1409696 w 1825371"/>
              <a:gd name="connsiteY17" fmla="*/ 1384253 h 4685667"/>
              <a:gd name="connsiteX18" fmla="*/ 1524994 w 1825371"/>
              <a:gd name="connsiteY18" fmla="*/ 1739817 h 4685667"/>
              <a:gd name="connsiteX19" fmla="*/ 1659971 w 1825371"/>
              <a:gd name="connsiteY19" fmla="*/ 2199288 h 4685667"/>
              <a:gd name="connsiteX20" fmla="*/ 1782864 w 1825371"/>
              <a:gd name="connsiteY20" fmla="*/ 2697077 h 4685667"/>
              <a:gd name="connsiteX21" fmla="*/ 1794257 w 1825371"/>
              <a:gd name="connsiteY21" fmla="*/ 2767845 h 4685667"/>
              <a:gd name="connsiteX22" fmla="*/ 1791840 w 1825371"/>
              <a:gd name="connsiteY22" fmla="*/ 2778202 h 4685667"/>
              <a:gd name="connsiteX23" fmla="*/ 1784245 w 1825371"/>
              <a:gd name="connsiteY23" fmla="*/ 2770607 h 4685667"/>
              <a:gd name="connsiteX24" fmla="*/ 1746617 w 1825371"/>
              <a:gd name="connsiteY24" fmla="*/ 2660831 h 4685667"/>
              <a:gd name="connsiteX25" fmla="*/ 1513602 w 1825371"/>
              <a:gd name="connsiteY25" fmla="*/ 1875484 h 4685667"/>
              <a:gd name="connsiteX26" fmla="*/ 1297158 w 1825371"/>
              <a:gd name="connsiteY26" fmla="*/ 1267919 h 4685667"/>
              <a:gd name="connsiteX27" fmla="*/ 1275064 w 1825371"/>
              <a:gd name="connsiteY27" fmla="*/ 1217173 h 4685667"/>
              <a:gd name="connsiteX28" fmla="*/ 1248483 w 1825371"/>
              <a:gd name="connsiteY28" fmla="*/ 1193353 h 4685667"/>
              <a:gd name="connsiteX29" fmla="*/ 1232949 w 1825371"/>
              <a:gd name="connsiteY29" fmla="*/ 1222351 h 4685667"/>
              <a:gd name="connsiteX30" fmla="*/ 1230877 w 1825371"/>
              <a:gd name="connsiteY30" fmla="*/ 1283108 h 4685667"/>
              <a:gd name="connsiteX31" fmla="*/ 1297493 w 1825371"/>
              <a:gd name="connsiteY31" fmla="*/ 4685667 h 4685667"/>
              <a:gd name="connsiteX32" fmla="*/ 978613 w 1825371"/>
              <a:gd name="connsiteY32" fmla="*/ 4685667 h 4685667"/>
              <a:gd name="connsiteX33" fmla="*/ 1125245 w 1825371"/>
              <a:gd name="connsiteY33" fmla="*/ 1293464 h 4685667"/>
              <a:gd name="connsiteX34" fmla="*/ 1096247 w 1825371"/>
              <a:gd name="connsiteY34" fmla="*/ 1270681 h 4685667"/>
              <a:gd name="connsiteX35" fmla="*/ 984400 w 1825371"/>
              <a:gd name="connsiteY35" fmla="*/ 1242374 h 4685667"/>
              <a:gd name="connsiteX36" fmla="*/ 977149 w 1825371"/>
              <a:gd name="connsiteY36" fmla="*/ 1225458 h 4685667"/>
              <a:gd name="connsiteX37" fmla="*/ 983019 w 1825371"/>
              <a:gd name="connsiteY37" fmla="*/ 1189902 h 4685667"/>
              <a:gd name="connsiteX38" fmla="*/ 1016158 w 1825371"/>
              <a:gd name="connsiteY38" fmla="*/ 1097041 h 4685667"/>
              <a:gd name="connsiteX39" fmla="*/ 1055513 w 1825371"/>
              <a:gd name="connsiteY39" fmla="*/ 1078055 h 4685667"/>
              <a:gd name="connsiteX40" fmla="*/ 1097628 w 1825371"/>
              <a:gd name="connsiteY40" fmla="*/ 1104290 h 4685667"/>
              <a:gd name="connsiteX41" fmla="*/ 1115579 w 1825371"/>
              <a:gd name="connsiteY41" fmla="*/ 1107743 h 4685667"/>
              <a:gd name="connsiteX42" fmla="*/ 1177026 w 1825371"/>
              <a:gd name="connsiteY42" fmla="*/ 1087375 h 4685667"/>
              <a:gd name="connsiteX43" fmla="*/ 1179787 w 1825371"/>
              <a:gd name="connsiteY43" fmla="*/ 1073913 h 4685667"/>
              <a:gd name="connsiteX44" fmla="*/ 1135255 w 1825371"/>
              <a:gd name="connsiteY44" fmla="*/ 1041117 h 4685667"/>
              <a:gd name="connsiteX45" fmla="*/ 939868 w 1825371"/>
              <a:gd name="connsiteY45" fmla="*/ 883702 h 4685667"/>
              <a:gd name="connsiteX46" fmla="*/ 549783 w 1825371"/>
              <a:gd name="connsiteY46" fmla="*/ 496379 h 4685667"/>
              <a:gd name="connsiteX47" fmla="*/ 40947 w 1825371"/>
              <a:gd name="connsiteY47" fmla="*/ 48990 h 4685667"/>
              <a:gd name="connsiteX48" fmla="*/ 5735 w 1825371"/>
              <a:gd name="connsiteY48" fmla="*/ 17231 h 4685667"/>
              <a:gd name="connsiteX49" fmla="*/ 902 w 1825371"/>
              <a:gd name="connsiteY49" fmla="*/ 4114 h 4685667"/>
              <a:gd name="connsiteX50" fmla="*/ 15747 w 1825371"/>
              <a:gd name="connsiteY50" fmla="*/ 1352 h 4685667"/>
              <a:gd name="connsiteX0" fmla="*/ 15747 w 1825371"/>
              <a:gd name="connsiteY0" fmla="*/ 1352 h 4685667"/>
              <a:gd name="connsiteX1" fmla="*/ 83062 w 1825371"/>
              <a:gd name="connsiteY1" fmla="*/ 34837 h 4685667"/>
              <a:gd name="connsiteX2" fmla="*/ 961270 w 1825371"/>
              <a:gd name="connsiteY2" fmla="*/ 755975 h 4685667"/>
              <a:gd name="connsiteX3" fmla="*/ 1239162 w 1825371"/>
              <a:gd name="connsiteY3" fmla="*/ 1001764 h 4685667"/>
              <a:gd name="connsiteX4" fmla="*/ 1276445 w 1825371"/>
              <a:gd name="connsiteY4" fmla="*/ 1025928 h 4685667"/>
              <a:gd name="connsiteX5" fmla="*/ 1316489 w 1825371"/>
              <a:gd name="connsiteY5" fmla="*/ 1009704 h 4685667"/>
              <a:gd name="connsiteX6" fmla="*/ 1345141 w 1825371"/>
              <a:gd name="connsiteY6" fmla="*/ 948602 h 4685667"/>
              <a:gd name="connsiteX7" fmla="*/ 1407624 w 1825371"/>
              <a:gd name="connsiteY7" fmla="*/ 869894 h 4685667"/>
              <a:gd name="connsiteX8" fmla="*/ 1749379 w 1825371"/>
              <a:gd name="connsiteY8" fmla="*/ 590967 h 4685667"/>
              <a:gd name="connsiteX9" fmla="*/ 1808066 w 1825371"/>
              <a:gd name="connsiteY9" fmla="*/ 545399 h 4685667"/>
              <a:gd name="connsiteX10" fmla="*/ 1825326 w 1825371"/>
              <a:gd name="connsiteY10" fmla="*/ 554375 h 4685667"/>
              <a:gd name="connsiteX11" fmla="*/ 1811172 w 1825371"/>
              <a:gd name="connsiteY11" fmla="*/ 590277 h 4685667"/>
              <a:gd name="connsiteX12" fmla="*/ 1721073 w 1825371"/>
              <a:gd name="connsiteY12" fmla="*/ 698326 h 4685667"/>
              <a:gd name="connsiteX13" fmla="*/ 1385877 w 1825371"/>
              <a:gd name="connsiteY13" fmla="*/ 1068389 h 4685667"/>
              <a:gd name="connsiteX14" fmla="*/ 1376211 w 1825371"/>
              <a:gd name="connsiteY14" fmla="*/ 1098421 h 4685667"/>
              <a:gd name="connsiteX15" fmla="*/ 1361366 w 1825371"/>
              <a:gd name="connsiteY15" fmla="*/ 1135359 h 4685667"/>
              <a:gd name="connsiteX16" fmla="*/ 1355153 w 1825371"/>
              <a:gd name="connsiteY16" fmla="*/ 1169879 h 4685667"/>
              <a:gd name="connsiteX17" fmla="*/ 1409696 w 1825371"/>
              <a:gd name="connsiteY17" fmla="*/ 1384253 h 4685667"/>
              <a:gd name="connsiteX18" fmla="*/ 1524994 w 1825371"/>
              <a:gd name="connsiteY18" fmla="*/ 1739817 h 4685667"/>
              <a:gd name="connsiteX19" fmla="*/ 1659971 w 1825371"/>
              <a:gd name="connsiteY19" fmla="*/ 2199288 h 4685667"/>
              <a:gd name="connsiteX20" fmla="*/ 1782864 w 1825371"/>
              <a:gd name="connsiteY20" fmla="*/ 2697077 h 4685667"/>
              <a:gd name="connsiteX21" fmla="*/ 1794257 w 1825371"/>
              <a:gd name="connsiteY21" fmla="*/ 2767845 h 4685667"/>
              <a:gd name="connsiteX22" fmla="*/ 1791840 w 1825371"/>
              <a:gd name="connsiteY22" fmla="*/ 2778202 h 4685667"/>
              <a:gd name="connsiteX23" fmla="*/ 1784245 w 1825371"/>
              <a:gd name="connsiteY23" fmla="*/ 2770607 h 4685667"/>
              <a:gd name="connsiteX24" fmla="*/ 1746617 w 1825371"/>
              <a:gd name="connsiteY24" fmla="*/ 2660831 h 4685667"/>
              <a:gd name="connsiteX25" fmla="*/ 1513602 w 1825371"/>
              <a:gd name="connsiteY25" fmla="*/ 1875484 h 4685667"/>
              <a:gd name="connsiteX26" fmla="*/ 1297158 w 1825371"/>
              <a:gd name="connsiteY26" fmla="*/ 1267919 h 4685667"/>
              <a:gd name="connsiteX27" fmla="*/ 1275064 w 1825371"/>
              <a:gd name="connsiteY27" fmla="*/ 1217173 h 4685667"/>
              <a:gd name="connsiteX28" fmla="*/ 1248483 w 1825371"/>
              <a:gd name="connsiteY28" fmla="*/ 1193353 h 4685667"/>
              <a:gd name="connsiteX29" fmla="*/ 1232949 w 1825371"/>
              <a:gd name="connsiteY29" fmla="*/ 1222351 h 4685667"/>
              <a:gd name="connsiteX30" fmla="*/ 1230877 w 1825371"/>
              <a:gd name="connsiteY30" fmla="*/ 1283108 h 4685667"/>
              <a:gd name="connsiteX31" fmla="*/ 1217106 w 1825371"/>
              <a:gd name="connsiteY31" fmla="*/ 4685667 h 4685667"/>
              <a:gd name="connsiteX32" fmla="*/ 978613 w 1825371"/>
              <a:gd name="connsiteY32" fmla="*/ 4685667 h 4685667"/>
              <a:gd name="connsiteX33" fmla="*/ 1125245 w 1825371"/>
              <a:gd name="connsiteY33" fmla="*/ 1293464 h 4685667"/>
              <a:gd name="connsiteX34" fmla="*/ 1096247 w 1825371"/>
              <a:gd name="connsiteY34" fmla="*/ 1270681 h 4685667"/>
              <a:gd name="connsiteX35" fmla="*/ 984400 w 1825371"/>
              <a:gd name="connsiteY35" fmla="*/ 1242374 h 4685667"/>
              <a:gd name="connsiteX36" fmla="*/ 977149 w 1825371"/>
              <a:gd name="connsiteY36" fmla="*/ 1225458 h 4685667"/>
              <a:gd name="connsiteX37" fmla="*/ 983019 w 1825371"/>
              <a:gd name="connsiteY37" fmla="*/ 1189902 h 4685667"/>
              <a:gd name="connsiteX38" fmla="*/ 1016158 w 1825371"/>
              <a:gd name="connsiteY38" fmla="*/ 1097041 h 4685667"/>
              <a:gd name="connsiteX39" fmla="*/ 1055513 w 1825371"/>
              <a:gd name="connsiteY39" fmla="*/ 1078055 h 4685667"/>
              <a:gd name="connsiteX40" fmla="*/ 1097628 w 1825371"/>
              <a:gd name="connsiteY40" fmla="*/ 1104290 h 4685667"/>
              <a:gd name="connsiteX41" fmla="*/ 1115579 w 1825371"/>
              <a:gd name="connsiteY41" fmla="*/ 1107743 h 4685667"/>
              <a:gd name="connsiteX42" fmla="*/ 1177026 w 1825371"/>
              <a:gd name="connsiteY42" fmla="*/ 1087375 h 4685667"/>
              <a:gd name="connsiteX43" fmla="*/ 1179787 w 1825371"/>
              <a:gd name="connsiteY43" fmla="*/ 1073913 h 4685667"/>
              <a:gd name="connsiteX44" fmla="*/ 1135255 w 1825371"/>
              <a:gd name="connsiteY44" fmla="*/ 1041117 h 4685667"/>
              <a:gd name="connsiteX45" fmla="*/ 939868 w 1825371"/>
              <a:gd name="connsiteY45" fmla="*/ 883702 h 4685667"/>
              <a:gd name="connsiteX46" fmla="*/ 549783 w 1825371"/>
              <a:gd name="connsiteY46" fmla="*/ 496379 h 4685667"/>
              <a:gd name="connsiteX47" fmla="*/ 40947 w 1825371"/>
              <a:gd name="connsiteY47" fmla="*/ 48990 h 4685667"/>
              <a:gd name="connsiteX48" fmla="*/ 5735 w 1825371"/>
              <a:gd name="connsiteY48" fmla="*/ 17231 h 4685667"/>
              <a:gd name="connsiteX49" fmla="*/ 902 w 1825371"/>
              <a:gd name="connsiteY49" fmla="*/ 4114 h 4685667"/>
              <a:gd name="connsiteX50" fmla="*/ 15747 w 1825371"/>
              <a:gd name="connsiteY50" fmla="*/ 1352 h 4685667"/>
              <a:gd name="connsiteX0" fmla="*/ 15747 w 1825371"/>
              <a:gd name="connsiteY0" fmla="*/ 1352 h 4705764"/>
              <a:gd name="connsiteX1" fmla="*/ 83062 w 1825371"/>
              <a:gd name="connsiteY1" fmla="*/ 34837 h 4705764"/>
              <a:gd name="connsiteX2" fmla="*/ 961270 w 1825371"/>
              <a:gd name="connsiteY2" fmla="*/ 755975 h 4705764"/>
              <a:gd name="connsiteX3" fmla="*/ 1239162 w 1825371"/>
              <a:gd name="connsiteY3" fmla="*/ 1001764 h 4705764"/>
              <a:gd name="connsiteX4" fmla="*/ 1276445 w 1825371"/>
              <a:gd name="connsiteY4" fmla="*/ 1025928 h 4705764"/>
              <a:gd name="connsiteX5" fmla="*/ 1316489 w 1825371"/>
              <a:gd name="connsiteY5" fmla="*/ 1009704 h 4705764"/>
              <a:gd name="connsiteX6" fmla="*/ 1345141 w 1825371"/>
              <a:gd name="connsiteY6" fmla="*/ 948602 h 4705764"/>
              <a:gd name="connsiteX7" fmla="*/ 1407624 w 1825371"/>
              <a:gd name="connsiteY7" fmla="*/ 869894 h 4705764"/>
              <a:gd name="connsiteX8" fmla="*/ 1749379 w 1825371"/>
              <a:gd name="connsiteY8" fmla="*/ 590967 h 4705764"/>
              <a:gd name="connsiteX9" fmla="*/ 1808066 w 1825371"/>
              <a:gd name="connsiteY9" fmla="*/ 545399 h 4705764"/>
              <a:gd name="connsiteX10" fmla="*/ 1825326 w 1825371"/>
              <a:gd name="connsiteY10" fmla="*/ 554375 h 4705764"/>
              <a:gd name="connsiteX11" fmla="*/ 1811172 w 1825371"/>
              <a:gd name="connsiteY11" fmla="*/ 590277 h 4705764"/>
              <a:gd name="connsiteX12" fmla="*/ 1721073 w 1825371"/>
              <a:gd name="connsiteY12" fmla="*/ 698326 h 4705764"/>
              <a:gd name="connsiteX13" fmla="*/ 1385877 w 1825371"/>
              <a:gd name="connsiteY13" fmla="*/ 1068389 h 4705764"/>
              <a:gd name="connsiteX14" fmla="*/ 1376211 w 1825371"/>
              <a:gd name="connsiteY14" fmla="*/ 1098421 h 4705764"/>
              <a:gd name="connsiteX15" fmla="*/ 1361366 w 1825371"/>
              <a:gd name="connsiteY15" fmla="*/ 1135359 h 4705764"/>
              <a:gd name="connsiteX16" fmla="*/ 1355153 w 1825371"/>
              <a:gd name="connsiteY16" fmla="*/ 1169879 h 4705764"/>
              <a:gd name="connsiteX17" fmla="*/ 1409696 w 1825371"/>
              <a:gd name="connsiteY17" fmla="*/ 1384253 h 4705764"/>
              <a:gd name="connsiteX18" fmla="*/ 1524994 w 1825371"/>
              <a:gd name="connsiteY18" fmla="*/ 1739817 h 4705764"/>
              <a:gd name="connsiteX19" fmla="*/ 1659971 w 1825371"/>
              <a:gd name="connsiteY19" fmla="*/ 2199288 h 4705764"/>
              <a:gd name="connsiteX20" fmla="*/ 1782864 w 1825371"/>
              <a:gd name="connsiteY20" fmla="*/ 2697077 h 4705764"/>
              <a:gd name="connsiteX21" fmla="*/ 1794257 w 1825371"/>
              <a:gd name="connsiteY21" fmla="*/ 2767845 h 4705764"/>
              <a:gd name="connsiteX22" fmla="*/ 1791840 w 1825371"/>
              <a:gd name="connsiteY22" fmla="*/ 2778202 h 4705764"/>
              <a:gd name="connsiteX23" fmla="*/ 1784245 w 1825371"/>
              <a:gd name="connsiteY23" fmla="*/ 2770607 h 4705764"/>
              <a:gd name="connsiteX24" fmla="*/ 1746617 w 1825371"/>
              <a:gd name="connsiteY24" fmla="*/ 2660831 h 4705764"/>
              <a:gd name="connsiteX25" fmla="*/ 1513602 w 1825371"/>
              <a:gd name="connsiteY25" fmla="*/ 1875484 h 4705764"/>
              <a:gd name="connsiteX26" fmla="*/ 1297158 w 1825371"/>
              <a:gd name="connsiteY26" fmla="*/ 1267919 h 4705764"/>
              <a:gd name="connsiteX27" fmla="*/ 1275064 w 1825371"/>
              <a:gd name="connsiteY27" fmla="*/ 1217173 h 4705764"/>
              <a:gd name="connsiteX28" fmla="*/ 1248483 w 1825371"/>
              <a:gd name="connsiteY28" fmla="*/ 1193353 h 4705764"/>
              <a:gd name="connsiteX29" fmla="*/ 1232949 w 1825371"/>
              <a:gd name="connsiteY29" fmla="*/ 1222351 h 4705764"/>
              <a:gd name="connsiteX30" fmla="*/ 1230877 w 1825371"/>
              <a:gd name="connsiteY30" fmla="*/ 1283108 h 4705764"/>
              <a:gd name="connsiteX31" fmla="*/ 1227154 w 1825371"/>
              <a:gd name="connsiteY31" fmla="*/ 4705764 h 4705764"/>
              <a:gd name="connsiteX32" fmla="*/ 978613 w 1825371"/>
              <a:gd name="connsiteY32" fmla="*/ 4685667 h 4705764"/>
              <a:gd name="connsiteX33" fmla="*/ 1125245 w 1825371"/>
              <a:gd name="connsiteY33" fmla="*/ 1293464 h 4705764"/>
              <a:gd name="connsiteX34" fmla="*/ 1096247 w 1825371"/>
              <a:gd name="connsiteY34" fmla="*/ 1270681 h 4705764"/>
              <a:gd name="connsiteX35" fmla="*/ 984400 w 1825371"/>
              <a:gd name="connsiteY35" fmla="*/ 1242374 h 4705764"/>
              <a:gd name="connsiteX36" fmla="*/ 977149 w 1825371"/>
              <a:gd name="connsiteY36" fmla="*/ 1225458 h 4705764"/>
              <a:gd name="connsiteX37" fmla="*/ 983019 w 1825371"/>
              <a:gd name="connsiteY37" fmla="*/ 1189902 h 4705764"/>
              <a:gd name="connsiteX38" fmla="*/ 1016158 w 1825371"/>
              <a:gd name="connsiteY38" fmla="*/ 1097041 h 4705764"/>
              <a:gd name="connsiteX39" fmla="*/ 1055513 w 1825371"/>
              <a:gd name="connsiteY39" fmla="*/ 1078055 h 4705764"/>
              <a:gd name="connsiteX40" fmla="*/ 1097628 w 1825371"/>
              <a:gd name="connsiteY40" fmla="*/ 1104290 h 4705764"/>
              <a:gd name="connsiteX41" fmla="*/ 1115579 w 1825371"/>
              <a:gd name="connsiteY41" fmla="*/ 1107743 h 4705764"/>
              <a:gd name="connsiteX42" fmla="*/ 1177026 w 1825371"/>
              <a:gd name="connsiteY42" fmla="*/ 1087375 h 4705764"/>
              <a:gd name="connsiteX43" fmla="*/ 1179787 w 1825371"/>
              <a:gd name="connsiteY43" fmla="*/ 1073913 h 4705764"/>
              <a:gd name="connsiteX44" fmla="*/ 1135255 w 1825371"/>
              <a:gd name="connsiteY44" fmla="*/ 1041117 h 4705764"/>
              <a:gd name="connsiteX45" fmla="*/ 939868 w 1825371"/>
              <a:gd name="connsiteY45" fmla="*/ 883702 h 4705764"/>
              <a:gd name="connsiteX46" fmla="*/ 549783 w 1825371"/>
              <a:gd name="connsiteY46" fmla="*/ 496379 h 4705764"/>
              <a:gd name="connsiteX47" fmla="*/ 40947 w 1825371"/>
              <a:gd name="connsiteY47" fmla="*/ 48990 h 4705764"/>
              <a:gd name="connsiteX48" fmla="*/ 5735 w 1825371"/>
              <a:gd name="connsiteY48" fmla="*/ 17231 h 4705764"/>
              <a:gd name="connsiteX49" fmla="*/ 902 w 1825371"/>
              <a:gd name="connsiteY49" fmla="*/ 4114 h 4705764"/>
              <a:gd name="connsiteX50" fmla="*/ 15747 w 1825371"/>
              <a:gd name="connsiteY50" fmla="*/ 1352 h 4705764"/>
              <a:gd name="connsiteX0" fmla="*/ 15747 w 1825371"/>
              <a:gd name="connsiteY0" fmla="*/ 1352 h 4705764"/>
              <a:gd name="connsiteX1" fmla="*/ 83062 w 1825371"/>
              <a:gd name="connsiteY1" fmla="*/ 34837 h 4705764"/>
              <a:gd name="connsiteX2" fmla="*/ 961270 w 1825371"/>
              <a:gd name="connsiteY2" fmla="*/ 755975 h 4705764"/>
              <a:gd name="connsiteX3" fmla="*/ 1239162 w 1825371"/>
              <a:gd name="connsiteY3" fmla="*/ 1001764 h 4705764"/>
              <a:gd name="connsiteX4" fmla="*/ 1276445 w 1825371"/>
              <a:gd name="connsiteY4" fmla="*/ 1025928 h 4705764"/>
              <a:gd name="connsiteX5" fmla="*/ 1316489 w 1825371"/>
              <a:gd name="connsiteY5" fmla="*/ 1009704 h 4705764"/>
              <a:gd name="connsiteX6" fmla="*/ 1345141 w 1825371"/>
              <a:gd name="connsiteY6" fmla="*/ 948602 h 4705764"/>
              <a:gd name="connsiteX7" fmla="*/ 1407624 w 1825371"/>
              <a:gd name="connsiteY7" fmla="*/ 869894 h 4705764"/>
              <a:gd name="connsiteX8" fmla="*/ 1749379 w 1825371"/>
              <a:gd name="connsiteY8" fmla="*/ 590967 h 4705764"/>
              <a:gd name="connsiteX9" fmla="*/ 1808066 w 1825371"/>
              <a:gd name="connsiteY9" fmla="*/ 545399 h 4705764"/>
              <a:gd name="connsiteX10" fmla="*/ 1825326 w 1825371"/>
              <a:gd name="connsiteY10" fmla="*/ 554375 h 4705764"/>
              <a:gd name="connsiteX11" fmla="*/ 1811172 w 1825371"/>
              <a:gd name="connsiteY11" fmla="*/ 590277 h 4705764"/>
              <a:gd name="connsiteX12" fmla="*/ 1721073 w 1825371"/>
              <a:gd name="connsiteY12" fmla="*/ 698326 h 4705764"/>
              <a:gd name="connsiteX13" fmla="*/ 1385877 w 1825371"/>
              <a:gd name="connsiteY13" fmla="*/ 1068389 h 4705764"/>
              <a:gd name="connsiteX14" fmla="*/ 1376211 w 1825371"/>
              <a:gd name="connsiteY14" fmla="*/ 1098421 h 4705764"/>
              <a:gd name="connsiteX15" fmla="*/ 1361366 w 1825371"/>
              <a:gd name="connsiteY15" fmla="*/ 1135359 h 4705764"/>
              <a:gd name="connsiteX16" fmla="*/ 1355153 w 1825371"/>
              <a:gd name="connsiteY16" fmla="*/ 1169879 h 4705764"/>
              <a:gd name="connsiteX17" fmla="*/ 1409696 w 1825371"/>
              <a:gd name="connsiteY17" fmla="*/ 1384253 h 4705764"/>
              <a:gd name="connsiteX18" fmla="*/ 1524994 w 1825371"/>
              <a:gd name="connsiteY18" fmla="*/ 1739817 h 4705764"/>
              <a:gd name="connsiteX19" fmla="*/ 1659971 w 1825371"/>
              <a:gd name="connsiteY19" fmla="*/ 2199288 h 4705764"/>
              <a:gd name="connsiteX20" fmla="*/ 1782864 w 1825371"/>
              <a:gd name="connsiteY20" fmla="*/ 2697077 h 4705764"/>
              <a:gd name="connsiteX21" fmla="*/ 1794257 w 1825371"/>
              <a:gd name="connsiteY21" fmla="*/ 2767845 h 4705764"/>
              <a:gd name="connsiteX22" fmla="*/ 1791840 w 1825371"/>
              <a:gd name="connsiteY22" fmla="*/ 2778202 h 4705764"/>
              <a:gd name="connsiteX23" fmla="*/ 1784245 w 1825371"/>
              <a:gd name="connsiteY23" fmla="*/ 2770607 h 4705764"/>
              <a:gd name="connsiteX24" fmla="*/ 1746617 w 1825371"/>
              <a:gd name="connsiteY24" fmla="*/ 2660831 h 4705764"/>
              <a:gd name="connsiteX25" fmla="*/ 1513602 w 1825371"/>
              <a:gd name="connsiteY25" fmla="*/ 1875484 h 4705764"/>
              <a:gd name="connsiteX26" fmla="*/ 1297158 w 1825371"/>
              <a:gd name="connsiteY26" fmla="*/ 1267919 h 4705764"/>
              <a:gd name="connsiteX27" fmla="*/ 1275064 w 1825371"/>
              <a:gd name="connsiteY27" fmla="*/ 1217173 h 4705764"/>
              <a:gd name="connsiteX28" fmla="*/ 1248483 w 1825371"/>
              <a:gd name="connsiteY28" fmla="*/ 1193353 h 4705764"/>
              <a:gd name="connsiteX29" fmla="*/ 1232949 w 1825371"/>
              <a:gd name="connsiteY29" fmla="*/ 1222351 h 4705764"/>
              <a:gd name="connsiteX30" fmla="*/ 1230877 w 1825371"/>
              <a:gd name="connsiteY30" fmla="*/ 1283108 h 4705764"/>
              <a:gd name="connsiteX31" fmla="*/ 1227154 w 1825371"/>
              <a:gd name="connsiteY31" fmla="*/ 4705764 h 4705764"/>
              <a:gd name="connsiteX32" fmla="*/ 998710 w 1825371"/>
              <a:gd name="connsiteY32" fmla="*/ 4695715 h 4705764"/>
              <a:gd name="connsiteX33" fmla="*/ 1125245 w 1825371"/>
              <a:gd name="connsiteY33" fmla="*/ 1293464 h 4705764"/>
              <a:gd name="connsiteX34" fmla="*/ 1096247 w 1825371"/>
              <a:gd name="connsiteY34" fmla="*/ 1270681 h 4705764"/>
              <a:gd name="connsiteX35" fmla="*/ 984400 w 1825371"/>
              <a:gd name="connsiteY35" fmla="*/ 1242374 h 4705764"/>
              <a:gd name="connsiteX36" fmla="*/ 977149 w 1825371"/>
              <a:gd name="connsiteY36" fmla="*/ 1225458 h 4705764"/>
              <a:gd name="connsiteX37" fmla="*/ 983019 w 1825371"/>
              <a:gd name="connsiteY37" fmla="*/ 1189902 h 4705764"/>
              <a:gd name="connsiteX38" fmla="*/ 1016158 w 1825371"/>
              <a:gd name="connsiteY38" fmla="*/ 1097041 h 4705764"/>
              <a:gd name="connsiteX39" fmla="*/ 1055513 w 1825371"/>
              <a:gd name="connsiteY39" fmla="*/ 1078055 h 4705764"/>
              <a:gd name="connsiteX40" fmla="*/ 1097628 w 1825371"/>
              <a:gd name="connsiteY40" fmla="*/ 1104290 h 4705764"/>
              <a:gd name="connsiteX41" fmla="*/ 1115579 w 1825371"/>
              <a:gd name="connsiteY41" fmla="*/ 1107743 h 4705764"/>
              <a:gd name="connsiteX42" fmla="*/ 1177026 w 1825371"/>
              <a:gd name="connsiteY42" fmla="*/ 1087375 h 4705764"/>
              <a:gd name="connsiteX43" fmla="*/ 1179787 w 1825371"/>
              <a:gd name="connsiteY43" fmla="*/ 1073913 h 4705764"/>
              <a:gd name="connsiteX44" fmla="*/ 1135255 w 1825371"/>
              <a:gd name="connsiteY44" fmla="*/ 1041117 h 4705764"/>
              <a:gd name="connsiteX45" fmla="*/ 939868 w 1825371"/>
              <a:gd name="connsiteY45" fmla="*/ 883702 h 4705764"/>
              <a:gd name="connsiteX46" fmla="*/ 549783 w 1825371"/>
              <a:gd name="connsiteY46" fmla="*/ 496379 h 4705764"/>
              <a:gd name="connsiteX47" fmla="*/ 40947 w 1825371"/>
              <a:gd name="connsiteY47" fmla="*/ 48990 h 4705764"/>
              <a:gd name="connsiteX48" fmla="*/ 5735 w 1825371"/>
              <a:gd name="connsiteY48" fmla="*/ 17231 h 4705764"/>
              <a:gd name="connsiteX49" fmla="*/ 902 w 1825371"/>
              <a:gd name="connsiteY49" fmla="*/ 4114 h 4705764"/>
              <a:gd name="connsiteX50" fmla="*/ 15747 w 1825371"/>
              <a:gd name="connsiteY50" fmla="*/ 1352 h 4705764"/>
              <a:gd name="connsiteX0" fmla="*/ 15747 w 1825371"/>
              <a:gd name="connsiteY0" fmla="*/ 1352 h 4705764"/>
              <a:gd name="connsiteX1" fmla="*/ 83062 w 1825371"/>
              <a:gd name="connsiteY1" fmla="*/ 34837 h 4705764"/>
              <a:gd name="connsiteX2" fmla="*/ 961270 w 1825371"/>
              <a:gd name="connsiteY2" fmla="*/ 755975 h 4705764"/>
              <a:gd name="connsiteX3" fmla="*/ 1239162 w 1825371"/>
              <a:gd name="connsiteY3" fmla="*/ 1001764 h 4705764"/>
              <a:gd name="connsiteX4" fmla="*/ 1276445 w 1825371"/>
              <a:gd name="connsiteY4" fmla="*/ 1025928 h 4705764"/>
              <a:gd name="connsiteX5" fmla="*/ 1316489 w 1825371"/>
              <a:gd name="connsiteY5" fmla="*/ 1009704 h 4705764"/>
              <a:gd name="connsiteX6" fmla="*/ 1345141 w 1825371"/>
              <a:gd name="connsiteY6" fmla="*/ 948602 h 4705764"/>
              <a:gd name="connsiteX7" fmla="*/ 1407624 w 1825371"/>
              <a:gd name="connsiteY7" fmla="*/ 869894 h 4705764"/>
              <a:gd name="connsiteX8" fmla="*/ 1749379 w 1825371"/>
              <a:gd name="connsiteY8" fmla="*/ 590967 h 4705764"/>
              <a:gd name="connsiteX9" fmla="*/ 1808066 w 1825371"/>
              <a:gd name="connsiteY9" fmla="*/ 545399 h 4705764"/>
              <a:gd name="connsiteX10" fmla="*/ 1825326 w 1825371"/>
              <a:gd name="connsiteY10" fmla="*/ 554375 h 4705764"/>
              <a:gd name="connsiteX11" fmla="*/ 1811172 w 1825371"/>
              <a:gd name="connsiteY11" fmla="*/ 590277 h 4705764"/>
              <a:gd name="connsiteX12" fmla="*/ 1721073 w 1825371"/>
              <a:gd name="connsiteY12" fmla="*/ 698326 h 4705764"/>
              <a:gd name="connsiteX13" fmla="*/ 1385877 w 1825371"/>
              <a:gd name="connsiteY13" fmla="*/ 1068389 h 4705764"/>
              <a:gd name="connsiteX14" fmla="*/ 1376211 w 1825371"/>
              <a:gd name="connsiteY14" fmla="*/ 1098421 h 4705764"/>
              <a:gd name="connsiteX15" fmla="*/ 1361366 w 1825371"/>
              <a:gd name="connsiteY15" fmla="*/ 1135359 h 4705764"/>
              <a:gd name="connsiteX16" fmla="*/ 1355153 w 1825371"/>
              <a:gd name="connsiteY16" fmla="*/ 1169879 h 4705764"/>
              <a:gd name="connsiteX17" fmla="*/ 1409696 w 1825371"/>
              <a:gd name="connsiteY17" fmla="*/ 1384253 h 4705764"/>
              <a:gd name="connsiteX18" fmla="*/ 1524994 w 1825371"/>
              <a:gd name="connsiteY18" fmla="*/ 1739817 h 4705764"/>
              <a:gd name="connsiteX19" fmla="*/ 1659971 w 1825371"/>
              <a:gd name="connsiteY19" fmla="*/ 2199288 h 4705764"/>
              <a:gd name="connsiteX20" fmla="*/ 1782864 w 1825371"/>
              <a:gd name="connsiteY20" fmla="*/ 2697077 h 4705764"/>
              <a:gd name="connsiteX21" fmla="*/ 1794257 w 1825371"/>
              <a:gd name="connsiteY21" fmla="*/ 2767845 h 4705764"/>
              <a:gd name="connsiteX22" fmla="*/ 1791840 w 1825371"/>
              <a:gd name="connsiteY22" fmla="*/ 2778202 h 4705764"/>
              <a:gd name="connsiteX23" fmla="*/ 1784245 w 1825371"/>
              <a:gd name="connsiteY23" fmla="*/ 2770607 h 4705764"/>
              <a:gd name="connsiteX24" fmla="*/ 1746617 w 1825371"/>
              <a:gd name="connsiteY24" fmla="*/ 2660831 h 4705764"/>
              <a:gd name="connsiteX25" fmla="*/ 1513602 w 1825371"/>
              <a:gd name="connsiteY25" fmla="*/ 1875484 h 4705764"/>
              <a:gd name="connsiteX26" fmla="*/ 1297158 w 1825371"/>
              <a:gd name="connsiteY26" fmla="*/ 1267919 h 4705764"/>
              <a:gd name="connsiteX27" fmla="*/ 1275064 w 1825371"/>
              <a:gd name="connsiteY27" fmla="*/ 1217173 h 4705764"/>
              <a:gd name="connsiteX28" fmla="*/ 1248483 w 1825371"/>
              <a:gd name="connsiteY28" fmla="*/ 1193353 h 4705764"/>
              <a:gd name="connsiteX29" fmla="*/ 1232949 w 1825371"/>
              <a:gd name="connsiteY29" fmla="*/ 1222351 h 4705764"/>
              <a:gd name="connsiteX30" fmla="*/ 1230877 w 1825371"/>
              <a:gd name="connsiteY30" fmla="*/ 1283108 h 4705764"/>
              <a:gd name="connsiteX31" fmla="*/ 1227154 w 1825371"/>
              <a:gd name="connsiteY31" fmla="*/ 4705764 h 4705764"/>
              <a:gd name="connsiteX32" fmla="*/ 998710 w 1825371"/>
              <a:gd name="connsiteY32" fmla="*/ 4695715 h 4705764"/>
              <a:gd name="connsiteX33" fmla="*/ 1125245 w 1825371"/>
              <a:gd name="connsiteY33" fmla="*/ 1293464 h 4705764"/>
              <a:gd name="connsiteX34" fmla="*/ 1096247 w 1825371"/>
              <a:gd name="connsiteY34" fmla="*/ 1270681 h 4705764"/>
              <a:gd name="connsiteX35" fmla="*/ 984400 w 1825371"/>
              <a:gd name="connsiteY35" fmla="*/ 1242374 h 4705764"/>
              <a:gd name="connsiteX36" fmla="*/ 977149 w 1825371"/>
              <a:gd name="connsiteY36" fmla="*/ 1225458 h 4705764"/>
              <a:gd name="connsiteX37" fmla="*/ 983019 w 1825371"/>
              <a:gd name="connsiteY37" fmla="*/ 1189902 h 4705764"/>
              <a:gd name="connsiteX38" fmla="*/ 1016158 w 1825371"/>
              <a:gd name="connsiteY38" fmla="*/ 1097041 h 4705764"/>
              <a:gd name="connsiteX39" fmla="*/ 1055513 w 1825371"/>
              <a:gd name="connsiteY39" fmla="*/ 1078055 h 4705764"/>
              <a:gd name="connsiteX40" fmla="*/ 1097628 w 1825371"/>
              <a:gd name="connsiteY40" fmla="*/ 1104290 h 4705764"/>
              <a:gd name="connsiteX41" fmla="*/ 1115579 w 1825371"/>
              <a:gd name="connsiteY41" fmla="*/ 1107743 h 4705764"/>
              <a:gd name="connsiteX42" fmla="*/ 1177026 w 1825371"/>
              <a:gd name="connsiteY42" fmla="*/ 1087375 h 4705764"/>
              <a:gd name="connsiteX43" fmla="*/ 1179787 w 1825371"/>
              <a:gd name="connsiteY43" fmla="*/ 1073913 h 4705764"/>
              <a:gd name="connsiteX44" fmla="*/ 1135255 w 1825371"/>
              <a:gd name="connsiteY44" fmla="*/ 1041117 h 4705764"/>
              <a:gd name="connsiteX45" fmla="*/ 939868 w 1825371"/>
              <a:gd name="connsiteY45" fmla="*/ 883702 h 4705764"/>
              <a:gd name="connsiteX46" fmla="*/ 549783 w 1825371"/>
              <a:gd name="connsiteY46" fmla="*/ 496379 h 4705764"/>
              <a:gd name="connsiteX47" fmla="*/ 40947 w 1825371"/>
              <a:gd name="connsiteY47" fmla="*/ 48990 h 4705764"/>
              <a:gd name="connsiteX48" fmla="*/ 5735 w 1825371"/>
              <a:gd name="connsiteY48" fmla="*/ 17231 h 4705764"/>
              <a:gd name="connsiteX49" fmla="*/ 902 w 1825371"/>
              <a:gd name="connsiteY49" fmla="*/ 4114 h 4705764"/>
              <a:gd name="connsiteX50" fmla="*/ 15747 w 1825371"/>
              <a:gd name="connsiteY50" fmla="*/ 1352 h 4705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825371" h="4705764">
                <a:moveTo>
                  <a:pt x="15747" y="1352"/>
                </a:moveTo>
                <a:cubicBezTo>
                  <a:pt x="40601" y="7565"/>
                  <a:pt x="63040" y="19648"/>
                  <a:pt x="83062" y="34837"/>
                </a:cubicBezTo>
                <a:cubicBezTo>
                  <a:pt x="383392" y="265435"/>
                  <a:pt x="679236" y="502594"/>
                  <a:pt x="961270" y="755975"/>
                </a:cubicBezTo>
                <a:cubicBezTo>
                  <a:pt x="1053096" y="838826"/>
                  <a:pt x="1146302" y="919949"/>
                  <a:pt x="1239162" y="1001764"/>
                </a:cubicBezTo>
                <a:cubicBezTo>
                  <a:pt x="1250209" y="1011775"/>
                  <a:pt x="1262636" y="1020060"/>
                  <a:pt x="1276445" y="1025928"/>
                </a:cubicBezTo>
                <a:cubicBezTo>
                  <a:pt x="1296466" y="1034213"/>
                  <a:pt x="1308204" y="1030070"/>
                  <a:pt x="1316489" y="1009704"/>
                </a:cubicBezTo>
                <a:cubicBezTo>
                  <a:pt x="1325119" y="988991"/>
                  <a:pt x="1335821" y="968968"/>
                  <a:pt x="1345141" y="948602"/>
                </a:cubicBezTo>
                <a:cubicBezTo>
                  <a:pt x="1359640" y="917188"/>
                  <a:pt x="1382079" y="892679"/>
                  <a:pt x="1407624" y="869894"/>
                </a:cubicBezTo>
                <a:cubicBezTo>
                  <a:pt x="1517055" y="771511"/>
                  <a:pt x="1634081" y="682447"/>
                  <a:pt x="1749379" y="590967"/>
                </a:cubicBezTo>
                <a:cubicBezTo>
                  <a:pt x="1768711" y="575432"/>
                  <a:pt x="1788043" y="559898"/>
                  <a:pt x="1808066" y="545399"/>
                </a:cubicBezTo>
                <a:cubicBezTo>
                  <a:pt x="1819802" y="536769"/>
                  <a:pt x="1824634" y="539875"/>
                  <a:pt x="1825326" y="554375"/>
                </a:cubicBezTo>
                <a:cubicBezTo>
                  <a:pt x="1826015" y="568528"/>
                  <a:pt x="1818766" y="579575"/>
                  <a:pt x="1811172" y="590277"/>
                </a:cubicBezTo>
                <a:cubicBezTo>
                  <a:pt x="1783900" y="628594"/>
                  <a:pt x="1751451" y="662770"/>
                  <a:pt x="1721073" y="698326"/>
                </a:cubicBezTo>
                <a:cubicBezTo>
                  <a:pt x="1613023" y="825017"/>
                  <a:pt x="1503592" y="950328"/>
                  <a:pt x="1385877" y="1068389"/>
                </a:cubicBezTo>
                <a:cubicBezTo>
                  <a:pt x="1376900" y="1077364"/>
                  <a:pt x="1378626" y="1088411"/>
                  <a:pt x="1376211" y="1098421"/>
                </a:cubicBezTo>
                <a:cubicBezTo>
                  <a:pt x="1373449" y="1111885"/>
                  <a:pt x="1370342" y="1124658"/>
                  <a:pt x="1361366" y="1135359"/>
                </a:cubicBezTo>
                <a:cubicBezTo>
                  <a:pt x="1352736" y="1145370"/>
                  <a:pt x="1352736" y="1157798"/>
                  <a:pt x="1355153" y="1169879"/>
                </a:cubicBezTo>
                <a:cubicBezTo>
                  <a:pt x="1369651" y="1242374"/>
                  <a:pt x="1391054" y="1312796"/>
                  <a:pt x="1409696" y="1384253"/>
                </a:cubicBezTo>
                <a:cubicBezTo>
                  <a:pt x="1440764" y="1505076"/>
                  <a:pt x="1484260" y="1622102"/>
                  <a:pt x="1524994" y="1739817"/>
                </a:cubicBezTo>
                <a:cubicBezTo>
                  <a:pt x="1577466" y="1890674"/>
                  <a:pt x="1615785" y="2046016"/>
                  <a:pt x="1659971" y="2199288"/>
                </a:cubicBezTo>
                <a:cubicBezTo>
                  <a:pt x="1707264" y="2363607"/>
                  <a:pt x="1746273" y="2529998"/>
                  <a:pt x="1782864" y="2697077"/>
                </a:cubicBezTo>
                <a:cubicBezTo>
                  <a:pt x="1788043" y="2720207"/>
                  <a:pt x="1790460" y="2744026"/>
                  <a:pt x="1794257" y="2767845"/>
                </a:cubicBezTo>
                <a:cubicBezTo>
                  <a:pt x="1794947" y="2771643"/>
                  <a:pt x="1797364" y="2776822"/>
                  <a:pt x="1791840" y="2778202"/>
                </a:cubicBezTo>
                <a:cubicBezTo>
                  <a:pt x="1786662" y="2779583"/>
                  <a:pt x="1785626" y="2774405"/>
                  <a:pt x="1784245" y="2770607"/>
                </a:cubicBezTo>
                <a:cubicBezTo>
                  <a:pt x="1770437" y="2734360"/>
                  <a:pt x="1756975" y="2698113"/>
                  <a:pt x="1746617" y="2660831"/>
                </a:cubicBezTo>
                <a:cubicBezTo>
                  <a:pt x="1673779" y="2397784"/>
                  <a:pt x="1595762" y="2136116"/>
                  <a:pt x="1513602" y="1875484"/>
                </a:cubicBezTo>
                <a:cubicBezTo>
                  <a:pt x="1448704" y="1670431"/>
                  <a:pt x="1380007" y="1466759"/>
                  <a:pt x="1297158" y="1267919"/>
                </a:cubicBezTo>
                <a:cubicBezTo>
                  <a:pt x="1289909" y="1251004"/>
                  <a:pt x="1282659" y="1234089"/>
                  <a:pt x="1275064" y="1217173"/>
                </a:cubicBezTo>
                <a:cubicBezTo>
                  <a:pt x="1269541" y="1205436"/>
                  <a:pt x="1260911" y="1191628"/>
                  <a:pt x="1248483" y="1193353"/>
                </a:cubicBezTo>
                <a:cubicBezTo>
                  <a:pt x="1238128" y="1194734"/>
                  <a:pt x="1235711" y="1211649"/>
                  <a:pt x="1232949" y="1222351"/>
                </a:cubicBezTo>
                <a:cubicBezTo>
                  <a:pt x="1228115" y="1242374"/>
                  <a:pt x="1229843" y="1262740"/>
                  <a:pt x="1230877" y="1283108"/>
                </a:cubicBezTo>
                <a:cubicBezTo>
                  <a:pt x="1226287" y="2417294"/>
                  <a:pt x="1231744" y="3571578"/>
                  <a:pt x="1227154" y="4705764"/>
                </a:cubicBezTo>
                <a:lnTo>
                  <a:pt x="998710" y="4695715"/>
                </a:lnTo>
                <a:cubicBezTo>
                  <a:pt x="1020244" y="4110251"/>
                  <a:pt x="1098940" y="1865978"/>
                  <a:pt x="1125245" y="1293464"/>
                </a:cubicBezTo>
                <a:cubicBezTo>
                  <a:pt x="1126970" y="1262740"/>
                  <a:pt x="1124553" y="1258943"/>
                  <a:pt x="1096247" y="1270681"/>
                </a:cubicBezTo>
                <a:cubicBezTo>
                  <a:pt x="1050679" y="1289666"/>
                  <a:pt x="1018575" y="1263776"/>
                  <a:pt x="984400" y="1242374"/>
                </a:cubicBezTo>
                <a:cubicBezTo>
                  <a:pt x="979221" y="1238921"/>
                  <a:pt x="977841" y="1232017"/>
                  <a:pt x="977149" y="1225458"/>
                </a:cubicBezTo>
                <a:cubicBezTo>
                  <a:pt x="976115" y="1213030"/>
                  <a:pt x="978530" y="1200949"/>
                  <a:pt x="983019" y="1189902"/>
                </a:cubicBezTo>
                <a:cubicBezTo>
                  <a:pt x="995792" y="1159523"/>
                  <a:pt x="1005457" y="1128109"/>
                  <a:pt x="1016158" y="1097041"/>
                </a:cubicBezTo>
                <a:cubicBezTo>
                  <a:pt x="1022717" y="1078055"/>
                  <a:pt x="1036181" y="1071841"/>
                  <a:pt x="1055513" y="1078055"/>
                </a:cubicBezTo>
                <a:cubicBezTo>
                  <a:pt x="1071737" y="1082887"/>
                  <a:pt x="1084855" y="1093934"/>
                  <a:pt x="1097628" y="1104290"/>
                </a:cubicBezTo>
                <a:cubicBezTo>
                  <a:pt x="1103496" y="1108779"/>
                  <a:pt x="1107983" y="1110504"/>
                  <a:pt x="1115579" y="1107743"/>
                </a:cubicBezTo>
                <a:cubicBezTo>
                  <a:pt x="1135945" y="1100147"/>
                  <a:pt x="1156313" y="1093589"/>
                  <a:pt x="1177026" y="1087375"/>
                </a:cubicBezTo>
                <a:cubicBezTo>
                  <a:pt x="1187726" y="1084268"/>
                  <a:pt x="1185655" y="1080126"/>
                  <a:pt x="1179787" y="1073913"/>
                </a:cubicBezTo>
                <a:cubicBezTo>
                  <a:pt x="1166668" y="1060449"/>
                  <a:pt x="1151134" y="1050438"/>
                  <a:pt x="1135255" y="1041117"/>
                </a:cubicBezTo>
                <a:cubicBezTo>
                  <a:pt x="1062417" y="998311"/>
                  <a:pt x="998207" y="944460"/>
                  <a:pt x="939868" y="883702"/>
                </a:cubicBezTo>
                <a:cubicBezTo>
                  <a:pt x="813177" y="751488"/>
                  <a:pt x="683379" y="622035"/>
                  <a:pt x="549783" y="496379"/>
                </a:cubicBezTo>
                <a:cubicBezTo>
                  <a:pt x="385809" y="341382"/>
                  <a:pt x="211479" y="197084"/>
                  <a:pt x="40947" y="48990"/>
                </a:cubicBezTo>
                <a:cubicBezTo>
                  <a:pt x="28864" y="38635"/>
                  <a:pt x="17472" y="27933"/>
                  <a:pt x="5735" y="17231"/>
                </a:cubicBezTo>
                <a:cubicBezTo>
                  <a:pt x="2283" y="13780"/>
                  <a:pt x="-1859" y="9292"/>
                  <a:pt x="902" y="4114"/>
                </a:cubicBezTo>
                <a:cubicBezTo>
                  <a:pt x="4009" y="-1755"/>
                  <a:pt x="10568" y="-29"/>
                  <a:pt x="15747" y="1352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 w="2261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xmlns="" id="{1FCEF7E4-8494-44BA-9495-9F967125937F}"/>
              </a:ext>
            </a:extLst>
          </p:cNvPr>
          <p:cNvSpPr/>
          <p:nvPr userDrawn="1"/>
        </p:nvSpPr>
        <p:spPr>
          <a:xfrm>
            <a:off x="67749" y="4642338"/>
            <a:ext cx="874123" cy="2253468"/>
          </a:xfrm>
          <a:custGeom>
            <a:avLst/>
            <a:gdLst>
              <a:gd name="connsiteX0" fmla="*/ 15747 w 1825371"/>
              <a:gd name="connsiteY0" fmla="*/ 1352 h 3047785"/>
              <a:gd name="connsiteX1" fmla="*/ 83062 w 1825371"/>
              <a:gd name="connsiteY1" fmla="*/ 34837 h 3047785"/>
              <a:gd name="connsiteX2" fmla="*/ 961270 w 1825371"/>
              <a:gd name="connsiteY2" fmla="*/ 755975 h 3047785"/>
              <a:gd name="connsiteX3" fmla="*/ 1239162 w 1825371"/>
              <a:gd name="connsiteY3" fmla="*/ 1001764 h 3047785"/>
              <a:gd name="connsiteX4" fmla="*/ 1276445 w 1825371"/>
              <a:gd name="connsiteY4" fmla="*/ 1025928 h 3047785"/>
              <a:gd name="connsiteX5" fmla="*/ 1316489 w 1825371"/>
              <a:gd name="connsiteY5" fmla="*/ 1009704 h 3047785"/>
              <a:gd name="connsiteX6" fmla="*/ 1345141 w 1825371"/>
              <a:gd name="connsiteY6" fmla="*/ 948602 h 3047785"/>
              <a:gd name="connsiteX7" fmla="*/ 1407624 w 1825371"/>
              <a:gd name="connsiteY7" fmla="*/ 869894 h 3047785"/>
              <a:gd name="connsiteX8" fmla="*/ 1749379 w 1825371"/>
              <a:gd name="connsiteY8" fmla="*/ 590967 h 3047785"/>
              <a:gd name="connsiteX9" fmla="*/ 1808066 w 1825371"/>
              <a:gd name="connsiteY9" fmla="*/ 545399 h 3047785"/>
              <a:gd name="connsiteX10" fmla="*/ 1825326 w 1825371"/>
              <a:gd name="connsiteY10" fmla="*/ 554375 h 3047785"/>
              <a:gd name="connsiteX11" fmla="*/ 1811172 w 1825371"/>
              <a:gd name="connsiteY11" fmla="*/ 590277 h 3047785"/>
              <a:gd name="connsiteX12" fmla="*/ 1721073 w 1825371"/>
              <a:gd name="connsiteY12" fmla="*/ 698326 h 3047785"/>
              <a:gd name="connsiteX13" fmla="*/ 1385877 w 1825371"/>
              <a:gd name="connsiteY13" fmla="*/ 1068389 h 3047785"/>
              <a:gd name="connsiteX14" fmla="*/ 1376211 w 1825371"/>
              <a:gd name="connsiteY14" fmla="*/ 1098421 h 3047785"/>
              <a:gd name="connsiteX15" fmla="*/ 1361366 w 1825371"/>
              <a:gd name="connsiteY15" fmla="*/ 1135359 h 3047785"/>
              <a:gd name="connsiteX16" fmla="*/ 1355153 w 1825371"/>
              <a:gd name="connsiteY16" fmla="*/ 1169879 h 3047785"/>
              <a:gd name="connsiteX17" fmla="*/ 1409696 w 1825371"/>
              <a:gd name="connsiteY17" fmla="*/ 1384253 h 3047785"/>
              <a:gd name="connsiteX18" fmla="*/ 1524994 w 1825371"/>
              <a:gd name="connsiteY18" fmla="*/ 1739817 h 3047785"/>
              <a:gd name="connsiteX19" fmla="*/ 1659971 w 1825371"/>
              <a:gd name="connsiteY19" fmla="*/ 2199288 h 3047785"/>
              <a:gd name="connsiteX20" fmla="*/ 1782864 w 1825371"/>
              <a:gd name="connsiteY20" fmla="*/ 2697077 h 3047785"/>
              <a:gd name="connsiteX21" fmla="*/ 1794257 w 1825371"/>
              <a:gd name="connsiteY21" fmla="*/ 2767845 h 3047785"/>
              <a:gd name="connsiteX22" fmla="*/ 1791840 w 1825371"/>
              <a:gd name="connsiteY22" fmla="*/ 2778202 h 3047785"/>
              <a:gd name="connsiteX23" fmla="*/ 1784245 w 1825371"/>
              <a:gd name="connsiteY23" fmla="*/ 2770607 h 3047785"/>
              <a:gd name="connsiteX24" fmla="*/ 1746617 w 1825371"/>
              <a:gd name="connsiteY24" fmla="*/ 2660831 h 3047785"/>
              <a:gd name="connsiteX25" fmla="*/ 1513602 w 1825371"/>
              <a:gd name="connsiteY25" fmla="*/ 1875484 h 3047785"/>
              <a:gd name="connsiteX26" fmla="*/ 1297158 w 1825371"/>
              <a:gd name="connsiteY26" fmla="*/ 1267919 h 3047785"/>
              <a:gd name="connsiteX27" fmla="*/ 1275064 w 1825371"/>
              <a:gd name="connsiteY27" fmla="*/ 1217173 h 3047785"/>
              <a:gd name="connsiteX28" fmla="*/ 1248483 w 1825371"/>
              <a:gd name="connsiteY28" fmla="*/ 1193353 h 3047785"/>
              <a:gd name="connsiteX29" fmla="*/ 1232949 w 1825371"/>
              <a:gd name="connsiteY29" fmla="*/ 1222351 h 3047785"/>
              <a:gd name="connsiteX30" fmla="*/ 1230877 w 1825371"/>
              <a:gd name="connsiteY30" fmla="*/ 1283108 h 3047785"/>
              <a:gd name="connsiteX31" fmla="*/ 1243305 w 1825371"/>
              <a:gd name="connsiteY31" fmla="*/ 1522336 h 3047785"/>
              <a:gd name="connsiteX32" fmla="*/ 1261256 w 1825371"/>
              <a:gd name="connsiteY32" fmla="*/ 1854772 h 3047785"/>
              <a:gd name="connsiteX33" fmla="*/ 1272647 w 1825371"/>
              <a:gd name="connsiteY33" fmla="*/ 2086061 h 3047785"/>
              <a:gd name="connsiteX34" fmla="*/ 1288528 w 1825371"/>
              <a:gd name="connsiteY34" fmla="*/ 2674639 h 3047785"/>
              <a:gd name="connsiteX35" fmla="*/ 1297493 w 1825371"/>
              <a:gd name="connsiteY35" fmla="*/ 3047785 h 3047785"/>
              <a:gd name="connsiteX36" fmla="*/ 1048951 w 1825371"/>
              <a:gd name="connsiteY36" fmla="*/ 3047785 h 3047785"/>
              <a:gd name="connsiteX37" fmla="*/ 1053441 w 1825371"/>
              <a:gd name="connsiteY37" fmla="*/ 2920082 h 3047785"/>
              <a:gd name="connsiteX38" fmla="*/ 1066213 w 1825371"/>
              <a:gd name="connsiteY38" fmla="*/ 2573839 h 3047785"/>
              <a:gd name="connsiteX39" fmla="*/ 1077951 w 1825371"/>
              <a:gd name="connsiteY39" fmla="*/ 2236916 h 3047785"/>
              <a:gd name="connsiteX40" fmla="*/ 1093485 w 1825371"/>
              <a:gd name="connsiteY40" fmla="*/ 1882733 h 3047785"/>
              <a:gd name="connsiteX41" fmla="*/ 1107983 w 1825371"/>
              <a:gd name="connsiteY41" fmla="*/ 1608293 h 3047785"/>
              <a:gd name="connsiteX42" fmla="*/ 1125245 w 1825371"/>
              <a:gd name="connsiteY42" fmla="*/ 1293464 h 3047785"/>
              <a:gd name="connsiteX43" fmla="*/ 1096247 w 1825371"/>
              <a:gd name="connsiteY43" fmla="*/ 1270681 h 3047785"/>
              <a:gd name="connsiteX44" fmla="*/ 984400 w 1825371"/>
              <a:gd name="connsiteY44" fmla="*/ 1242374 h 3047785"/>
              <a:gd name="connsiteX45" fmla="*/ 977149 w 1825371"/>
              <a:gd name="connsiteY45" fmla="*/ 1225458 h 3047785"/>
              <a:gd name="connsiteX46" fmla="*/ 983019 w 1825371"/>
              <a:gd name="connsiteY46" fmla="*/ 1189902 h 3047785"/>
              <a:gd name="connsiteX47" fmla="*/ 1016158 w 1825371"/>
              <a:gd name="connsiteY47" fmla="*/ 1097041 h 3047785"/>
              <a:gd name="connsiteX48" fmla="*/ 1055513 w 1825371"/>
              <a:gd name="connsiteY48" fmla="*/ 1078055 h 3047785"/>
              <a:gd name="connsiteX49" fmla="*/ 1097628 w 1825371"/>
              <a:gd name="connsiteY49" fmla="*/ 1104290 h 3047785"/>
              <a:gd name="connsiteX50" fmla="*/ 1115579 w 1825371"/>
              <a:gd name="connsiteY50" fmla="*/ 1107743 h 3047785"/>
              <a:gd name="connsiteX51" fmla="*/ 1177026 w 1825371"/>
              <a:gd name="connsiteY51" fmla="*/ 1087375 h 3047785"/>
              <a:gd name="connsiteX52" fmla="*/ 1179787 w 1825371"/>
              <a:gd name="connsiteY52" fmla="*/ 1073913 h 3047785"/>
              <a:gd name="connsiteX53" fmla="*/ 1135255 w 1825371"/>
              <a:gd name="connsiteY53" fmla="*/ 1041117 h 3047785"/>
              <a:gd name="connsiteX54" fmla="*/ 939868 w 1825371"/>
              <a:gd name="connsiteY54" fmla="*/ 883702 h 3047785"/>
              <a:gd name="connsiteX55" fmla="*/ 549783 w 1825371"/>
              <a:gd name="connsiteY55" fmla="*/ 496379 h 3047785"/>
              <a:gd name="connsiteX56" fmla="*/ 40947 w 1825371"/>
              <a:gd name="connsiteY56" fmla="*/ 48990 h 3047785"/>
              <a:gd name="connsiteX57" fmla="*/ 5735 w 1825371"/>
              <a:gd name="connsiteY57" fmla="*/ 17231 h 3047785"/>
              <a:gd name="connsiteX58" fmla="*/ 902 w 1825371"/>
              <a:gd name="connsiteY58" fmla="*/ 4114 h 3047785"/>
              <a:gd name="connsiteX59" fmla="*/ 15747 w 1825371"/>
              <a:gd name="connsiteY59" fmla="*/ 1352 h 3047785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72647 w 1825371"/>
              <a:gd name="connsiteY33" fmla="*/ 2086061 h 4705763"/>
              <a:gd name="connsiteX34" fmla="*/ 1288528 w 1825371"/>
              <a:gd name="connsiteY34" fmla="*/ 2674639 h 4705763"/>
              <a:gd name="connsiteX35" fmla="*/ 1297493 w 1825371"/>
              <a:gd name="connsiteY35" fmla="*/ 3047785 h 4705763"/>
              <a:gd name="connsiteX36" fmla="*/ 938419 w 1825371"/>
              <a:gd name="connsiteY36" fmla="*/ 4705763 h 4705763"/>
              <a:gd name="connsiteX37" fmla="*/ 1053441 w 1825371"/>
              <a:gd name="connsiteY37" fmla="*/ 2920082 h 4705763"/>
              <a:gd name="connsiteX38" fmla="*/ 1066213 w 1825371"/>
              <a:gd name="connsiteY38" fmla="*/ 2573839 h 4705763"/>
              <a:gd name="connsiteX39" fmla="*/ 1077951 w 1825371"/>
              <a:gd name="connsiteY39" fmla="*/ 2236916 h 4705763"/>
              <a:gd name="connsiteX40" fmla="*/ 1093485 w 1825371"/>
              <a:gd name="connsiteY40" fmla="*/ 1882733 h 4705763"/>
              <a:gd name="connsiteX41" fmla="*/ 1107983 w 1825371"/>
              <a:gd name="connsiteY41" fmla="*/ 1608293 h 4705763"/>
              <a:gd name="connsiteX42" fmla="*/ 1125245 w 1825371"/>
              <a:gd name="connsiteY42" fmla="*/ 1293464 h 4705763"/>
              <a:gd name="connsiteX43" fmla="*/ 1096247 w 1825371"/>
              <a:gd name="connsiteY43" fmla="*/ 1270681 h 4705763"/>
              <a:gd name="connsiteX44" fmla="*/ 984400 w 1825371"/>
              <a:gd name="connsiteY44" fmla="*/ 1242374 h 4705763"/>
              <a:gd name="connsiteX45" fmla="*/ 977149 w 1825371"/>
              <a:gd name="connsiteY45" fmla="*/ 1225458 h 4705763"/>
              <a:gd name="connsiteX46" fmla="*/ 983019 w 1825371"/>
              <a:gd name="connsiteY46" fmla="*/ 1189902 h 4705763"/>
              <a:gd name="connsiteX47" fmla="*/ 1016158 w 1825371"/>
              <a:gd name="connsiteY47" fmla="*/ 1097041 h 4705763"/>
              <a:gd name="connsiteX48" fmla="*/ 1055513 w 1825371"/>
              <a:gd name="connsiteY48" fmla="*/ 1078055 h 4705763"/>
              <a:gd name="connsiteX49" fmla="*/ 1097628 w 1825371"/>
              <a:gd name="connsiteY49" fmla="*/ 1104290 h 4705763"/>
              <a:gd name="connsiteX50" fmla="*/ 1115579 w 1825371"/>
              <a:gd name="connsiteY50" fmla="*/ 1107743 h 4705763"/>
              <a:gd name="connsiteX51" fmla="*/ 1177026 w 1825371"/>
              <a:gd name="connsiteY51" fmla="*/ 1087375 h 4705763"/>
              <a:gd name="connsiteX52" fmla="*/ 1179787 w 1825371"/>
              <a:gd name="connsiteY52" fmla="*/ 1073913 h 4705763"/>
              <a:gd name="connsiteX53" fmla="*/ 1135255 w 1825371"/>
              <a:gd name="connsiteY53" fmla="*/ 1041117 h 4705763"/>
              <a:gd name="connsiteX54" fmla="*/ 939868 w 1825371"/>
              <a:gd name="connsiteY54" fmla="*/ 883702 h 4705763"/>
              <a:gd name="connsiteX55" fmla="*/ 549783 w 1825371"/>
              <a:gd name="connsiteY55" fmla="*/ 496379 h 4705763"/>
              <a:gd name="connsiteX56" fmla="*/ 40947 w 1825371"/>
              <a:gd name="connsiteY56" fmla="*/ 48990 h 4705763"/>
              <a:gd name="connsiteX57" fmla="*/ 5735 w 1825371"/>
              <a:gd name="connsiteY57" fmla="*/ 17231 h 4705763"/>
              <a:gd name="connsiteX58" fmla="*/ 902 w 1825371"/>
              <a:gd name="connsiteY58" fmla="*/ 4114 h 4705763"/>
              <a:gd name="connsiteX59" fmla="*/ 15747 w 1825371"/>
              <a:gd name="connsiteY59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72647 w 1825371"/>
              <a:gd name="connsiteY33" fmla="*/ 2086061 h 4705763"/>
              <a:gd name="connsiteX34" fmla="*/ 1288528 w 1825371"/>
              <a:gd name="connsiteY34" fmla="*/ 2674639 h 4705763"/>
              <a:gd name="connsiteX35" fmla="*/ 1297493 w 1825371"/>
              <a:gd name="connsiteY35" fmla="*/ 4685667 h 4705763"/>
              <a:gd name="connsiteX36" fmla="*/ 938419 w 1825371"/>
              <a:gd name="connsiteY36" fmla="*/ 4705763 h 4705763"/>
              <a:gd name="connsiteX37" fmla="*/ 1053441 w 1825371"/>
              <a:gd name="connsiteY37" fmla="*/ 2920082 h 4705763"/>
              <a:gd name="connsiteX38" fmla="*/ 1066213 w 1825371"/>
              <a:gd name="connsiteY38" fmla="*/ 2573839 h 4705763"/>
              <a:gd name="connsiteX39" fmla="*/ 1077951 w 1825371"/>
              <a:gd name="connsiteY39" fmla="*/ 2236916 h 4705763"/>
              <a:gd name="connsiteX40" fmla="*/ 1093485 w 1825371"/>
              <a:gd name="connsiteY40" fmla="*/ 1882733 h 4705763"/>
              <a:gd name="connsiteX41" fmla="*/ 1107983 w 1825371"/>
              <a:gd name="connsiteY41" fmla="*/ 1608293 h 4705763"/>
              <a:gd name="connsiteX42" fmla="*/ 1125245 w 1825371"/>
              <a:gd name="connsiteY42" fmla="*/ 1293464 h 4705763"/>
              <a:gd name="connsiteX43" fmla="*/ 1096247 w 1825371"/>
              <a:gd name="connsiteY43" fmla="*/ 1270681 h 4705763"/>
              <a:gd name="connsiteX44" fmla="*/ 984400 w 1825371"/>
              <a:gd name="connsiteY44" fmla="*/ 1242374 h 4705763"/>
              <a:gd name="connsiteX45" fmla="*/ 977149 w 1825371"/>
              <a:gd name="connsiteY45" fmla="*/ 1225458 h 4705763"/>
              <a:gd name="connsiteX46" fmla="*/ 983019 w 1825371"/>
              <a:gd name="connsiteY46" fmla="*/ 1189902 h 4705763"/>
              <a:gd name="connsiteX47" fmla="*/ 1016158 w 1825371"/>
              <a:gd name="connsiteY47" fmla="*/ 1097041 h 4705763"/>
              <a:gd name="connsiteX48" fmla="*/ 1055513 w 1825371"/>
              <a:gd name="connsiteY48" fmla="*/ 1078055 h 4705763"/>
              <a:gd name="connsiteX49" fmla="*/ 1097628 w 1825371"/>
              <a:gd name="connsiteY49" fmla="*/ 1104290 h 4705763"/>
              <a:gd name="connsiteX50" fmla="*/ 1115579 w 1825371"/>
              <a:gd name="connsiteY50" fmla="*/ 1107743 h 4705763"/>
              <a:gd name="connsiteX51" fmla="*/ 1177026 w 1825371"/>
              <a:gd name="connsiteY51" fmla="*/ 1087375 h 4705763"/>
              <a:gd name="connsiteX52" fmla="*/ 1179787 w 1825371"/>
              <a:gd name="connsiteY52" fmla="*/ 1073913 h 4705763"/>
              <a:gd name="connsiteX53" fmla="*/ 1135255 w 1825371"/>
              <a:gd name="connsiteY53" fmla="*/ 1041117 h 4705763"/>
              <a:gd name="connsiteX54" fmla="*/ 939868 w 1825371"/>
              <a:gd name="connsiteY54" fmla="*/ 883702 h 4705763"/>
              <a:gd name="connsiteX55" fmla="*/ 549783 w 1825371"/>
              <a:gd name="connsiteY55" fmla="*/ 496379 h 4705763"/>
              <a:gd name="connsiteX56" fmla="*/ 40947 w 1825371"/>
              <a:gd name="connsiteY56" fmla="*/ 48990 h 4705763"/>
              <a:gd name="connsiteX57" fmla="*/ 5735 w 1825371"/>
              <a:gd name="connsiteY57" fmla="*/ 17231 h 4705763"/>
              <a:gd name="connsiteX58" fmla="*/ 902 w 1825371"/>
              <a:gd name="connsiteY58" fmla="*/ 4114 h 4705763"/>
              <a:gd name="connsiteX59" fmla="*/ 15747 w 1825371"/>
              <a:gd name="connsiteY59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72647 w 1825371"/>
              <a:gd name="connsiteY33" fmla="*/ 2086061 h 4705763"/>
              <a:gd name="connsiteX34" fmla="*/ 1297493 w 1825371"/>
              <a:gd name="connsiteY34" fmla="*/ 4685667 h 4705763"/>
              <a:gd name="connsiteX35" fmla="*/ 938419 w 1825371"/>
              <a:gd name="connsiteY35" fmla="*/ 4705763 h 4705763"/>
              <a:gd name="connsiteX36" fmla="*/ 1053441 w 1825371"/>
              <a:gd name="connsiteY36" fmla="*/ 2920082 h 4705763"/>
              <a:gd name="connsiteX37" fmla="*/ 1066213 w 1825371"/>
              <a:gd name="connsiteY37" fmla="*/ 2573839 h 4705763"/>
              <a:gd name="connsiteX38" fmla="*/ 1077951 w 1825371"/>
              <a:gd name="connsiteY38" fmla="*/ 2236916 h 4705763"/>
              <a:gd name="connsiteX39" fmla="*/ 1093485 w 1825371"/>
              <a:gd name="connsiteY39" fmla="*/ 1882733 h 4705763"/>
              <a:gd name="connsiteX40" fmla="*/ 1107983 w 1825371"/>
              <a:gd name="connsiteY40" fmla="*/ 1608293 h 4705763"/>
              <a:gd name="connsiteX41" fmla="*/ 1125245 w 1825371"/>
              <a:gd name="connsiteY41" fmla="*/ 1293464 h 4705763"/>
              <a:gd name="connsiteX42" fmla="*/ 1096247 w 1825371"/>
              <a:gd name="connsiteY42" fmla="*/ 1270681 h 4705763"/>
              <a:gd name="connsiteX43" fmla="*/ 984400 w 1825371"/>
              <a:gd name="connsiteY43" fmla="*/ 1242374 h 4705763"/>
              <a:gd name="connsiteX44" fmla="*/ 977149 w 1825371"/>
              <a:gd name="connsiteY44" fmla="*/ 1225458 h 4705763"/>
              <a:gd name="connsiteX45" fmla="*/ 983019 w 1825371"/>
              <a:gd name="connsiteY45" fmla="*/ 1189902 h 4705763"/>
              <a:gd name="connsiteX46" fmla="*/ 1016158 w 1825371"/>
              <a:gd name="connsiteY46" fmla="*/ 1097041 h 4705763"/>
              <a:gd name="connsiteX47" fmla="*/ 1055513 w 1825371"/>
              <a:gd name="connsiteY47" fmla="*/ 1078055 h 4705763"/>
              <a:gd name="connsiteX48" fmla="*/ 1097628 w 1825371"/>
              <a:gd name="connsiteY48" fmla="*/ 1104290 h 4705763"/>
              <a:gd name="connsiteX49" fmla="*/ 1115579 w 1825371"/>
              <a:gd name="connsiteY49" fmla="*/ 1107743 h 4705763"/>
              <a:gd name="connsiteX50" fmla="*/ 1177026 w 1825371"/>
              <a:gd name="connsiteY50" fmla="*/ 1087375 h 4705763"/>
              <a:gd name="connsiteX51" fmla="*/ 1179787 w 1825371"/>
              <a:gd name="connsiteY51" fmla="*/ 1073913 h 4705763"/>
              <a:gd name="connsiteX52" fmla="*/ 1135255 w 1825371"/>
              <a:gd name="connsiteY52" fmla="*/ 1041117 h 4705763"/>
              <a:gd name="connsiteX53" fmla="*/ 939868 w 1825371"/>
              <a:gd name="connsiteY53" fmla="*/ 883702 h 4705763"/>
              <a:gd name="connsiteX54" fmla="*/ 549783 w 1825371"/>
              <a:gd name="connsiteY54" fmla="*/ 496379 h 4705763"/>
              <a:gd name="connsiteX55" fmla="*/ 40947 w 1825371"/>
              <a:gd name="connsiteY55" fmla="*/ 48990 h 4705763"/>
              <a:gd name="connsiteX56" fmla="*/ 5735 w 1825371"/>
              <a:gd name="connsiteY56" fmla="*/ 17231 h 4705763"/>
              <a:gd name="connsiteX57" fmla="*/ 902 w 1825371"/>
              <a:gd name="connsiteY57" fmla="*/ 4114 h 4705763"/>
              <a:gd name="connsiteX58" fmla="*/ 15747 w 1825371"/>
              <a:gd name="connsiteY58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97493 w 1825371"/>
              <a:gd name="connsiteY33" fmla="*/ 4685667 h 4705763"/>
              <a:gd name="connsiteX34" fmla="*/ 938419 w 1825371"/>
              <a:gd name="connsiteY34" fmla="*/ 4705763 h 4705763"/>
              <a:gd name="connsiteX35" fmla="*/ 1053441 w 1825371"/>
              <a:gd name="connsiteY35" fmla="*/ 2920082 h 4705763"/>
              <a:gd name="connsiteX36" fmla="*/ 1066213 w 1825371"/>
              <a:gd name="connsiteY36" fmla="*/ 2573839 h 4705763"/>
              <a:gd name="connsiteX37" fmla="*/ 1077951 w 1825371"/>
              <a:gd name="connsiteY37" fmla="*/ 2236916 h 4705763"/>
              <a:gd name="connsiteX38" fmla="*/ 1093485 w 1825371"/>
              <a:gd name="connsiteY38" fmla="*/ 1882733 h 4705763"/>
              <a:gd name="connsiteX39" fmla="*/ 1107983 w 1825371"/>
              <a:gd name="connsiteY39" fmla="*/ 1608293 h 4705763"/>
              <a:gd name="connsiteX40" fmla="*/ 1125245 w 1825371"/>
              <a:gd name="connsiteY40" fmla="*/ 1293464 h 4705763"/>
              <a:gd name="connsiteX41" fmla="*/ 1096247 w 1825371"/>
              <a:gd name="connsiteY41" fmla="*/ 1270681 h 4705763"/>
              <a:gd name="connsiteX42" fmla="*/ 984400 w 1825371"/>
              <a:gd name="connsiteY42" fmla="*/ 1242374 h 4705763"/>
              <a:gd name="connsiteX43" fmla="*/ 977149 w 1825371"/>
              <a:gd name="connsiteY43" fmla="*/ 1225458 h 4705763"/>
              <a:gd name="connsiteX44" fmla="*/ 983019 w 1825371"/>
              <a:gd name="connsiteY44" fmla="*/ 1189902 h 4705763"/>
              <a:gd name="connsiteX45" fmla="*/ 1016158 w 1825371"/>
              <a:gd name="connsiteY45" fmla="*/ 1097041 h 4705763"/>
              <a:gd name="connsiteX46" fmla="*/ 1055513 w 1825371"/>
              <a:gd name="connsiteY46" fmla="*/ 1078055 h 4705763"/>
              <a:gd name="connsiteX47" fmla="*/ 1097628 w 1825371"/>
              <a:gd name="connsiteY47" fmla="*/ 1104290 h 4705763"/>
              <a:gd name="connsiteX48" fmla="*/ 1115579 w 1825371"/>
              <a:gd name="connsiteY48" fmla="*/ 1107743 h 4705763"/>
              <a:gd name="connsiteX49" fmla="*/ 1177026 w 1825371"/>
              <a:gd name="connsiteY49" fmla="*/ 1087375 h 4705763"/>
              <a:gd name="connsiteX50" fmla="*/ 1179787 w 1825371"/>
              <a:gd name="connsiteY50" fmla="*/ 1073913 h 4705763"/>
              <a:gd name="connsiteX51" fmla="*/ 1135255 w 1825371"/>
              <a:gd name="connsiteY51" fmla="*/ 1041117 h 4705763"/>
              <a:gd name="connsiteX52" fmla="*/ 939868 w 1825371"/>
              <a:gd name="connsiteY52" fmla="*/ 883702 h 4705763"/>
              <a:gd name="connsiteX53" fmla="*/ 549783 w 1825371"/>
              <a:gd name="connsiteY53" fmla="*/ 496379 h 4705763"/>
              <a:gd name="connsiteX54" fmla="*/ 40947 w 1825371"/>
              <a:gd name="connsiteY54" fmla="*/ 48990 h 4705763"/>
              <a:gd name="connsiteX55" fmla="*/ 5735 w 1825371"/>
              <a:gd name="connsiteY55" fmla="*/ 17231 h 4705763"/>
              <a:gd name="connsiteX56" fmla="*/ 902 w 1825371"/>
              <a:gd name="connsiteY56" fmla="*/ 4114 h 4705763"/>
              <a:gd name="connsiteX57" fmla="*/ 15747 w 1825371"/>
              <a:gd name="connsiteY57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97493 w 1825371"/>
              <a:gd name="connsiteY32" fmla="*/ 4685667 h 4705763"/>
              <a:gd name="connsiteX33" fmla="*/ 938419 w 1825371"/>
              <a:gd name="connsiteY33" fmla="*/ 4705763 h 4705763"/>
              <a:gd name="connsiteX34" fmla="*/ 1053441 w 1825371"/>
              <a:gd name="connsiteY34" fmla="*/ 2920082 h 4705763"/>
              <a:gd name="connsiteX35" fmla="*/ 1066213 w 1825371"/>
              <a:gd name="connsiteY35" fmla="*/ 2573839 h 4705763"/>
              <a:gd name="connsiteX36" fmla="*/ 1077951 w 1825371"/>
              <a:gd name="connsiteY36" fmla="*/ 2236916 h 4705763"/>
              <a:gd name="connsiteX37" fmla="*/ 1093485 w 1825371"/>
              <a:gd name="connsiteY37" fmla="*/ 1882733 h 4705763"/>
              <a:gd name="connsiteX38" fmla="*/ 1107983 w 1825371"/>
              <a:gd name="connsiteY38" fmla="*/ 1608293 h 4705763"/>
              <a:gd name="connsiteX39" fmla="*/ 1125245 w 1825371"/>
              <a:gd name="connsiteY39" fmla="*/ 1293464 h 4705763"/>
              <a:gd name="connsiteX40" fmla="*/ 1096247 w 1825371"/>
              <a:gd name="connsiteY40" fmla="*/ 1270681 h 4705763"/>
              <a:gd name="connsiteX41" fmla="*/ 984400 w 1825371"/>
              <a:gd name="connsiteY41" fmla="*/ 1242374 h 4705763"/>
              <a:gd name="connsiteX42" fmla="*/ 977149 w 1825371"/>
              <a:gd name="connsiteY42" fmla="*/ 1225458 h 4705763"/>
              <a:gd name="connsiteX43" fmla="*/ 983019 w 1825371"/>
              <a:gd name="connsiteY43" fmla="*/ 1189902 h 4705763"/>
              <a:gd name="connsiteX44" fmla="*/ 1016158 w 1825371"/>
              <a:gd name="connsiteY44" fmla="*/ 1097041 h 4705763"/>
              <a:gd name="connsiteX45" fmla="*/ 1055513 w 1825371"/>
              <a:gd name="connsiteY45" fmla="*/ 1078055 h 4705763"/>
              <a:gd name="connsiteX46" fmla="*/ 1097628 w 1825371"/>
              <a:gd name="connsiteY46" fmla="*/ 1104290 h 4705763"/>
              <a:gd name="connsiteX47" fmla="*/ 1115579 w 1825371"/>
              <a:gd name="connsiteY47" fmla="*/ 1107743 h 4705763"/>
              <a:gd name="connsiteX48" fmla="*/ 1177026 w 1825371"/>
              <a:gd name="connsiteY48" fmla="*/ 1087375 h 4705763"/>
              <a:gd name="connsiteX49" fmla="*/ 1179787 w 1825371"/>
              <a:gd name="connsiteY49" fmla="*/ 1073913 h 4705763"/>
              <a:gd name="connsiteX50" fmla="*/ 1135255 w 1825371"/>
              <a:gd name="connsiteY50" fmla="*/ 1041117 h 4705763"/>
              <a:gd name="connsiteX51" fmla="*/ 939868 w 1825371"/>
              <a:gd name="connsiteY51" fmla="*/ 883702 h 4705763"/>
              <a:gd name="connsiteX52" fmla="*/ 549783 w 1825371"/>
              <a:gd name="connsiteY52" fmla="*/ 496379 h 4705763"/>
              <a:gd name="connsiteX53" fmla="*/ 40947 w 1825371"/>
              <a:gd name="connsiteY53" fmla="*/ 48990 h 4705763"/>
              <a:gd name="connsiteX54" fmla="*/ 5735 w 1825371"/>
              <a:gd name="connsiteY54" fmla="*/ 17231 h 4705763"/>
              <a:gd name="connsiteX55" fmla="*/ 902 w 1825371"/>
              <a:gd name="connsiteY55" fmla="*/ 4114 h 4705763"/>
              <a:gd name="connsiteX56" fmla="*/ 15747 w 1825371"/>
              <a:gd name="connsiteY56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077951 w 1825371"/>
              <a:gd name="connsiteY35" fmla="*/ 2236916 h 4705763"/>
              <a:gd name="connsiteX36" fmla="*/ 1093485 w 1825371"/>
              <a:gd name="connsiteY36" fmla="*/ 1882733 h 4705763"/>
              <a:gd name="connsiteX37" fmla="*/ 1107983 w 1825371"/>
              <a:gd name="connsiteY37" fmla="*/ 1608293 h 4705763"/>
              <a:gd name="connsiteX38" fmla="*/ 1125245 w 1825371"/>
              <a:gd name="connsiteY38" fmla="*/ 1293464 h 4705763"/>
              <a:gd name="connsiteX39" fmla="*/ 1096247 w 1825371"/>
              <a:gd name="connsiteY39" fmla="*/ 1270681 h 4705763"/>
              <a:gd name="connsiteX40" fmla="*/ 984400 w 1825371"/>
              <a:gd name="connsiteY40" fmla="*/ 1242374 h 4705763"/>
              <a:gd name="connsiteX41" fmla="*/ 977149 w 1825371"/>
              <a:gd name="connsiteY41" fmla="*/ 1225458 h 4705763"/>
              <a:gd name="connsiteX42" fmla="*/ 983019 w 1825371"/>
              <a:gd name="connsiteY42" fmla="*/ 1189902 h 4705763"/>
              <a:gd name="connsiteX43" fmla="*/ 1016158 w 1825371"/>
              <a:gd name="connsiteY43" fmla="*/ 1097041 h 4705763"/>
              <a:gd name="connsiteX44" fmla="*/ 1055513 w 1825371"/>
              <a:gd name="connsiteY44" fmla="*/ 1078055 h 4705763"/>
              <a:gd name="connsiteX45" fmla="*/ 1097628 w 1825371"/>
              <a:gd name="connsiteY45" fmla="*/ 1104290 h 4705763"/>
              <a:gd name="connsiteX46" fmla="*/ 1115579 w 1825371"/>
              <a:gd name="connsiteY46" fmla="*/ 1107743 h 4705763"/>
              <a:gd name="connsiteX47" fmla="*/ 1177026 w 1825371"/>
              <a:gd name="connsiteY47" fmla="*/ 1087375 h 4705763"/>
              <a:gd name="connsiteX48" fmla="*/ 1179787 w 1825371"/>
              <a:gd name="connsiteY48" fmla="*/ 1073913 h 4705763"/>
              <a:gd name="connsiteX49" fmla="*/ 1135255 w 1825371"/>
              <a:gd name="connsiteY49" fmla="*/ 1041117 h 4705763"/>
              <a:gd name="connsiteX50" fmla="*/ 939868 w 1825371"/>
              <a:gd name="connsiteY50" fmla="*/ 883702 h 4705763"/>
              <a:gd name="connsiteX51" fmla="*/ 549783 w 1825371"/>
              <a:gd name="connsiteY51" fmla="*/ 496379 h 4705763"/>
              <a:gd name="connsiteX52" fmla="*/ 40947 w 1825371"/>
              <a:gd name="connsiteY52" fmla="*/ 48990 h 4705763"/>
              <a:gd name="connsiteX53" fmla="*/ 5735 w 1825371"/>
              <a:gd name="connsiteY53" fmla="*/ 17231 h 4705763"/>
              <a:gd name="connsiteX54" fmla="*/ 902 w 1825371"/>
              <a:gd name="connsiteY54" fmla="*/ 4114 h 4705763"/>
              <a:gd name="connsiteX55" fmla="*/ 15747 w 1825371"/>
              <a:gd name="connsiteY55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077951 w 1825371"/>
              <a:gd name="connsiteY35" fmla="*/ 2236916 h 4705763"/>
              <a:gd name="connsiteX36" fmla="*/ 1093485 w 1825371"/>
              <a:gd name="connsiteY36" fmla="*/ 1882733 h 4705763"/>
              <a:gd name="connsiteX37" fmla="*/ 1125245 w 1825371"/>
              <a:gd name="connsiteY37" fmla="*/ 1293464 h 4705763"/>
              <a:gd name="connsiteX38" fmla="*/ 1096247 w 1825371"/>
              <a:gd name="connsiteY38" fmla="*/ 1270681 h 4705763"/>
              <a:gd name="connsiteX39" fmla="*/ 984400 w 1825371"/>
              <a:gd name="connsiteY39" fmla="*/ 1242374 h 4705763"/>
              <a:gd name="connsiteX40" fmla="*/ 977149 w 1825371"/>
              <a:gd name="connsiteY40" fmla="*/ 1225458 h 4705763"/>
              <a:gd name="connsiteX41" fmla="*/ 983019 w 1825371"/>
              <a:gd name="connsiteY41" fmla="*/ 1189902 h 4705763"/>
              <a:gd name="connsiteX42" fmla="*/ 1016158 w 1825371"/>
              <a:gd name="connsiteY42" fmla="*/ 1097041 h 4705763"/>
              <a:gd name="connsiteX43" fmla="*/ 1055513 w 1825371"/>
              <a:gd name="connsiteY43" fmla="*/ 1078055 h 4705763"/>
              <a:gd name="connsiteX44" fmla="*/ 1097628 w 1825371"/>
              <a:gd name="connsiteY44" fmla="*/ 1104290 h 4705763"/>
              <a:gd name="connsiteX45" fmla="*/ 1115579 w 1825371"/>
              <a:gd name="connsiteY45" fmla="*/ 1107743 h 4705763"/>
              <a:gd name="connsiteX46" fmla="*/ 1177026 w 1825371"/>
              <a:gd name="connsiteY46" fmla="*/ 1087375 h 4705763"/>
              <a:gd name="connsiteX47" fmla="*/ 1179787 w 1825371"/>
              <a:gd name="connsiteY47" fmla="*/ 1073913 h 4705763"/>
              <a:gd name="connsiteX48" fmla="*/ 1135255 w 1825371"/>
              <a:gd name="connsiteY48" fmla="*/ 1041117 h 4705763"/>
              <a:gd name="connsiteX49" fmla="*/ 939868 w 1825371"/>
              <a:gd name="connsiteY49" fmla="*/ 883702 h 4705763"/>
              <a:gd name="connsiteX50" fmla="*/ 549783 w 1825371"/>
              <a:gd name="connsiteY50" fmla="*/ 496379 h 4705763"/>
              <a:gd name="connsiteX51" fmla="*/ 40947 w 1825371"/>
              <a:gd name="connsiteY51" fmla="*/ 48990 h 4705763"/>
              <a:gd name="connsiteX52" fmla="*/ 5735 w 1825371"/>
              <a:gd name="connsiteY52" fmla="*/ 17231 h 4705763"/>
              <a:gd name="connsiteX53" fmla="*/ 902 w 1825371"/>
              <a:gd name="connsiteY53" fmla="*/ 4114 h 4705763"/>
              <a:gd name="connsiteX54" fmla="*/ 15747 w 1825371"/>
              <a:gd name="connsiteY54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077951 w 1825371"/>
              <a:gd name="connsiteY35" fmla="*/ 2236916 h 4705763"/>
              <a:gd name="connsiteX36" fmla="*/ 1125245 w 1825371"/>
              <a:gd name="connsiteY36" fmla="*/ 1293464 h 4705763"/>
              <a:gd name="connsiteX37" fmla="*/ 1096247 w 1825371"/>
              <a:gd name="connsiteY37" fmla="*/ 1270681 h 4705763"/>
              <a:gd name="connsiteX38" fmla="*/ 984400 w 1825371"/>
              <a:gd name="connsiteY38" fmla="*/ 1242374 h 4705763"/>
              <a:gd name="connsiteX39" fmla="*/ 977149 w 1825371"/>
              <a:gd name="connsiteY39" fmla="*/ 1225458 h 4705763"/>
              <a:gd name="connsiteX40" fmla="*/ 983019 w 1825371"/>
              <a:gd name="connsiteY40" fmla="*/ 1189902 h 4705763"/>
              <a:gd name="connsiteX41" fmla="*/ 1016158 w 1825371"/>
              <a:gd name="connsiteY41" fmla="*/ 1097041 h 4705763"/>
              <a:gd name="connsiteX42" fmla="*/ 1055513 w 1825371"/>
              <a:gd name="connsiteY42" fmla="*/ 1078055 h 4705763"/>
              <a:gd name="connsiteX43" fmla="*/ 1097628 w 1825371"/>
              <a:gd name="connsiteY43" fmla="*/ 1104290 h 4705763"/>
              <a:gd name="connsiteX44" fmla="*/ 1115579 w 1825371"/>
              <a:gd name="connsiteY44" fmla="*/ 1107743 h 4705763"/>
              <a:gd name="connsiteX45" fmla="*/ 1177026 w 1825371"/>
              <a:gd name="connsiteY45" fmla="*/ 1087375 h 4705763"/>
              <a:gd name="connsiteX46" fmla="*/ 1179787 w 1825371"/>
              <a:gd name="connsiteY46" fmla="*/ 1073913 h 4705763"/>
              <a:gd name="connsiteX47" fmla="*/ 1135255 w 1825371"/>
              <a:gd name="connsiteY47" fmla="*/ 1041117 h 4705763"/>
              <a:gd name="connsiteX48" fmla="*/ 939868 w 1825371"/>
              <a:gd name="connsiteY48" fmla="*/ 883702 h 4705763"/>
              <a:gd name="connsiteX49" fmla="*/ 549783 w 1825371"/>
              <a:gd name="connsiteY49" fmla="*/ 496379 h 4705763"/>
              <a:gd name="connsiteX50" fmla="*/ 40947 w 1825371"/>
              <a:gd name="connsiteY50" fmla="*/ 48990 h 4705763"/>
              <a:gd name="connsiteX51" fmla="*/ 5735 w 1825371"/>
              <a:gd name="connsiteY51" fmla="*/ 17231 h 4705763"/>
              <a:gd name="connsiteX52" fmla="*/ 902 w 1825371"/>
              <a:gd name="connsiteY52" fmla="*/ 4114 h 4705763"/>
              <a:gd name="connsiteX53" fmla="*/ 15747 w 1825371"/>
              <a:gd name="connsiteY53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125245 w 1825371"/>
              <a:gd name="connsiteY35" fmla="*/ 1293464 h 4705763"/>
              <a:gd name="connsiteX36" fmla="*/ 1096247 w 1825371"/>
              <a:gd name="connsiteY36" fmla="*/ 1270681 h 4705763"/>
              <a:gd name="connsiteX37" fmla="*/ 984400 w 1825371"/>
              <a:gd name="connsiteY37" fmla="*/ 1242374 h 4705763"/>
              <a:gd name="connsiteX38" fmla="*/ 977149 w 1825371"/>
              <a:gd name="connsiteY38" fmla="*/ 1225458 h 4705763"/>
              <a:gd name="connsiteX39" fmla="*/ 983019 w 1825371"/>
              <a:gd name="connsiteY39" fmla="*/ 1189902 h 4705763"/>
              <a:gd name="connsiteX40" fmla="*/ 1016158 w 1825371"/>
              <a:gd name="connsiteY40" fmla="*/ 1097041 h 4705763"/>
              <a:gd name="connsiteX41" fmla="*/ 1055513 w 1825371"/>
              <a:gd name="connsiteY41" fmla="*/ 1078055 h 4705763"/>
              <a:gd name="connsiteX42" fmla="*/ 1097628 w 1825371"/>
              <a:gd name="connsiteY42" fmla="*/ 1104290 h 4705763"/>
              <a:gd name="connsiteX43" fmla="*/ 1115579 w 1825371"/>
              <a:gd name="connsiteY43" fmla="*/ 1107743 h 4705763"/>
              <a:gd name="connsiteX44" fmla="*/ 1177026 w 1825371"/>
              <a:gd name="connsiteY44" fmla="*/ 1087375 h 4705763"/>
              <a:gd name="connsiteX45" fmla="*/ 1179787 w 1825371"/>
              <a:gd name="connsiteY45" fmla="*/ 1073913 h 4705763"/>
              <a:gd name="connsiteX46" fmla="*/ 1135255 w 1825371"/>
              <a:gd name="connsiteY46" fmla="*/ 1041117 h 4705763"/>
              <a:gd name="connsiteX47" fmla="*/ 939868 w 1825371"/>
              <a:gd name="connsiteY47" fmla="*/ 883702 h 4705763"/>
              <a:gd name="connsiteX48" fmla="*/ 549783 w 1825371"/>
              <a:gd name="connsiteY48" fmla="*/ 496379 h 4705763"/>
              <a:gd name="connsiteX49" fmla="*/ 40947 w 1825371"/>
              <a:gd name="connsiteY49" fmla="*/ 48990 h 4705763"/>
              <a:gd name="connsiteX50" fmla="*/ 5735 w 1825371"/>
              <a:gd name="connsiteY50" fmla="*/ 17231 h 4705763"/>
              <a:gd name="connsiteX51" fmla="*/ 902 w 1825371"/>
              <a:gd name="connsiteY51" fmla="*/ 4114 h 4705763"/>
              <a:gd name="connsiteX52" fmla="*/ 15747 w 1825371"/>
              <a:gd name="connsiteY52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125245 w 1825371"/>
              <a:gd name="connsiteY34" fmla="*/ 1293464 h 4705763"/>
              <a:gd name="connsiteX35" fmla="*/ 1096247 w 1825371"/>
              <a:gd name="connsiteY35" fmla="*/ 1270681 h 4705763"/>
              <a:gd name="connsiteX36" fmla="*/ 984400 w 1825371"/>
              <a:gd name="connsiteY36" fmla="*/ 1242374 h 4705763"/>
              <a:gd name="connsiteX37" fmla="*/ 977149 w 1825371"/>
              <a:gd name="connsiteY37" fmla="*/ 1225458 h 4705763"/>
              <a:gd name="connsiteX38" fmla="*/ 983019 w 1825371"/>
              <a:gd name="connsiteY38" fmla="*/ 1189902 h 4705763"/>
              <a:gd name="connsiteX39" fmla="*/ 1016158 w 1825371"/>
              <a:gd name="connsiteY39" fmla="*/ 1097041 h 4705763"/>
              <a:gd name="connsiteX40" fmla="*/ 1055513 w 1825371"/>
              <a:gd name="connsiteY40" fmla="*/ 1078055 h 4705763"/>
              <a:gd name="connsiteX41" fmla="*/ 1097628 w 1825371"/>
              <a:gd name="connsiteY41" fmla="*/ 1104290 h 4705763"/>
              <a:gd name="connsiteX42" fmla="*/ 1115579 w 1825371"/>
              <a:gd name="connsiteY42" fmla="*/ 1107743 h 4705763"/>
              <a:gd name="connsiteX43" fmla="*/ 1177026 w 1825371"/>
              <a:gd name="connsiteY43" fmla="*/ 1087375 h 4705763"/>
              <a:gd name="connsiteX44" fmla="*/ 1179787 w 1825371"/>
              <a:gd name="connsiteY44" fmla="*/ 1073913 h 4705763"/>
              <a:gd name="connsiteX45" fmla="*/ 1135255 w 1825371"/>
              <a:gd name="connsiteY45" fmla="*/ 1041117 h 4705763"/>
              <a:gd name="connsiteX46" fmla="*/ 939868 w 1825371"/>
              <a:gd name="connsiteY46" fmla="*/ 883702 h 4705763"/>
              <a:gd name="connsiteX47" fmla="*/ 549783 w 1825371"/>
              <a:gd name="connsiteY47" fmla="*/ 496379 h 4705763"/>
              <a:gd name="connsiteX48" fmla="*/ 40947 w 1825371"/>
              <a:gd name="connsiteY48" fmla="*/ 48990 h 4705763"/>
              <a:gd name="connsiteX49" fmla="*/ 5735 w 1825371"/>
              <a:gd name="connsiteY49" fmla="*/ 17231 h 4705763"/>
              <a:gd name="connsiteX50" fmla="*/ 902 w 1825371"/>
              <a:gd name="connsiteY50" fmla="*/ 4114 h 4705763"/>
              <a:gd name="connsiteX51" fmla="*/ 15747 w 1825371"/>
              <a:gd name="connsiteY51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125245 w 1825371"/>
              <a:gd name="connsiteY33" fmla="*/ 1293464 h 4705763"/>
              <a:gd name="connsiteX34" fmla="*/ 1096247 w 1825371"/>
              <a:gd name="connsiteY34" fmla="*/ 1270681 h 4705763"/>
              <a:gd name="connsiteX35" fmla="*/ 984400 w 1825371"/>
              <a:gd name="connsiteY35" fmla="*/ 1242374 h 4705763"/>
              <a:gd name="connsiteX36" fmla="*/ 977149 w 1825371"/>
              <a:gd name="connsiteY36" fmla="*/ 1225458 h 4705763"/>
              <a:gd name="connsiteX37" fmla="*/ 983019 w 1825371"/>
              <a:gd name="connsiteY37" fmla="*/ 1189902 h 4705763"/>
              <a:gd name="connsiteX38" fmla="*/ 1016158 w 1825371"/>
              <a:gd name="connsiteY38" fmla="*/ 1097041 h 4705763"/>
              <a:gd name="connsiteX39" fmla="*/ 1055513 w 1825371"/>
              <a:gd name="connsiteY39" fmla="*/ 1078055 h 4705763"/>
              <a:gd name="connsiteX40" fmla="*/ 1097628 w 1825371"/>
              <a:gd name="connsiteY40" fmla="*/ 1104290 h 4705763"/>
              <a:gd name="connsiteX41" fmla="*/ 1115579 w 1825371"/>
              <a:gd name="connsiteY41" fmla="*/ 1107743 h 4705763"/>
              <a:gd name="connsiteX42" fmla="*/ 1177026 w 1825371"/>
              <a:gd name="connsiteY42" fmla="*/ 1087375 h 4705763"/>
              <a:gd name="connsiteX43" fmla="*/ 1179787 w 1825371"/>
              <a:gd name="connsiteY43" fmla="*/ 1073913 h 4705763"/>
              <a:gd name="connsiteX44" fmla="*/ 1135255 w 1825371"/>
              <a:gd name="connsiteY44" fmla="*/ 1041117 h 4705763"/>
              <a:gd name="connsiteX45" fmla="*/ 939868 w 1825371"/>
              <a:gd name="connsiteY45" fmla="*/ 883702 h 4705763"/>
              <a:gd name="connsiteX46" fmla="*/ 549783 w 1825371"/>
              <a:gd name="connsiteY46" fmla="*/ 496379 h 4705763"/>
              <a:gd name="connsiteX47" fmla="*/ 40947 w 1825371"/>
              <a:gd name="connsiteY47" fmla="*/ 48990 h 4705763"/>
              <a:gd name="connsiteX48" fmla="*/ 5735 w 1825371"/>
              <a:gd name="connsiteY48" fmla="*/ 17231 h 4705763"/>
              <a:gd name="connsiteX49" fmla="*/ 902 w 1825371"/>
              <a:gd name="connsiteY49" fmla="*/ 4114 h 4705763"/>
              <a:gd name="connsiteX50" fmla="*/ 15747 w 1825371"/>
              <a:gd name="connsiteY50" fmla="*/ 1352 h 4705763"/>
              <a:gd name="connsiteX0" fmla="*/ 15747 w 1825371"/>
              <a:gd name="connsiteY0" fmla="*/ 1352 h 4685667"/>
              <a:gd name="connsiteX1" fmla="*/ 83062 w 1825371"/>
              <a:gd name="connsiteY1" fmla="*/ 34837 h 4685667"/>
              <a:gd name="connsiteX2" fmla="*/ 961270 w 1825371"/>
              <a:gd name="connsiteY2" fmla="*/ 755975 h 4685667"/>
              <a:gd name="connsiteX3" fmla="*/ 1239162 w 1825371"/>
              <a:gd name="connsiteY3" fmla="*/ 1001764 h 4685667"/>
              <a:gd name="connsiteX4" fmla="*/ 1276445 w 1825371"/>
              <a:gd name="connsiteY4" fmla="*/ 1025928 h 4685667"/>
              <a:gd name="connsiteX5" fmla="*/ 1316489 w 1825371"/>
              <a:gd name="connsiteY5" fmla="*/ 1009704 h 4685667"/>
              <a:gd name="connsiteX6" fmla="*/ 1345141 w 1825371"/>
              <a:gd name="connsiteY6" fmla="*/ 948602 h 4685667"/>
              <a:gd name="connsiteX7" fmla="*/ 1407624 w 1825371"/>
              <a:gd name="connsiteY7" fmla="*/ 869894 h 4685667"/>
              <a:gd name="connsiteX8" fmla="*/ 1749379 w 1825371"/>
              <a:gd name="connsiteY8" fmla="*/ 590967 h 4685667"/>
              <a:gd name="connsiteX9" fmla="*/ 1808066 w 1825371"/>
              <a:gd name="connsiteY9" fmla="*/ 545399 h 4685667"/>
              <a:gd name="connsiteX10" fmla="*/ 1825326 w 1825371"/>
              <a:gd name="connsiteY10" fmla="*/ 554375 h 4685667"/>
              <a:gd name="connsiteX11" fmla="*/ 1811172 w 1825371"/>
              <a:gd name="connsiteY11" fmla="*/ 590277 h 4685667"/>
              <a:gd name="connsiteX12" fmla="*/ 1721073 w 1825371"/>
              <a:gd name="connsiteY12" fmla="*/ 698326 h 4685667"/>
              <a:gd name="connsiteX13" fmla="*/ 1385877 w 1825371"/>
              <a:gd name="connsiteY13" fmla="*/ 1068389 h 4685667"/>
              <a:gd name="connsiteX14" fmla="*/ 1376211 w 1825371"/>
              <a:gd name="connsiteY14" fmla="*/ 1098421 h 4685667"/>
              <a:gd name="connsiteX15" fmla="*/ 1361366 w 1825371"/>
              <a:gd name="connsiteY15" fmla="*/ 1135359 h 4685667"/>
              <a:gd name="connsiteX16" fmla="*/ 1355153 w 1825371"/>
              <a:gd name="connsiteY16" fmla="*/ 1169879 h 4685667"/>
              <a:gd name="connsiteX17" fmla="*/ 1409696 w 1825371"/>
              <a:gd name="connsiteY17" fmla="*/ 1384253 h 4685667"/>
              <a:gd name="connsiteX18" fmla="*/ 1524994 w 1825371"/>
              <a:gd name="connsiteY18" fmla="*/ 1739817 h 4685667"/>
              <a:gd name="connsiteX19" fmla="*/ 1659971 w 1825371"/>
              <a:gd name="connsiteY19" fmla="*/ 2199288 h 4685667"/>
              <a:gd name="connsiteX20" fmla="*/ 1782864 w 1825371"/>
              <a:gd name="connsiteY20" fmla="*/ 2697077 h 4685667"/>
              <a:gd name="connsiteX21" fmla="*/ 1794257 w 1825371"/>
              <a:gd name="connsiteY21" fmla="*/ 2767845 h 4685667"/>
              <a:gd name="connsiteX22" fmla="*/ 1791840 w 1825371"/>
              <a:gd name="connsiteY22" fmla="*/ 2778202 h 4685667"/>
              <a:gd name="connsiteX23" fmla="*/ 1784245 w 1825371"/>
              <a:gd name="connsiteY23" fmla="*/ 2770607 h 4685667"/>
              <a:gd name="connsiteX24" fmla="*/ 1746617 w 1825371"/>
              <a:gd name="connsiteY24" fmla="*/ 2660831 h 4685667"/>
              <a:gd name="connsiteX25" fmla="*/ 1513602 w 1825371"/>
              <a:gd name="connsiteY25" fmla="*/ 1875484 h 4685667"/>
              <a:gd name="connsiteX26" fmla="*/ 1297158 w 1825371"/>
              <a:gd name="connsiteY26" fmla="*/ 1267919 h 4685667"/>
              <a:gd name="connsiteX27" fmla="*/ 1275064 w 1825371"/>
              <a:gd name="connsiteY27" fmla="*/ 1217173 h 4685667"/>
              <a:gd name="connsiteX28" fmla="*/ 1248483 w 1825371"/>
              <a:gd name="connsiteY28" fmla="*/ 1193353 h 4685667"/>
              <a:gd name="connsiteX29" fmla="*/ 1232949 w 1825371"/>
              <a:gd name="connsiteY29" fmla="*/ 1222351 h 4685667"/>
              <a:gd name="connsiteX30" fmla="*/ 1230877 w 1825371"/>
              <a:gd name="connsiteY30" fmla="*/ 1283108 h 4685667"/>
              <a:gd name="connsiteX31" fmla="*/ 1297493 w 1825371"/>
              <a:gd name="connsiteY31" fmla="*/ 4685667 h 4685667"/>
              <a:gd name="connsiteX32" fmla="*/ 978613 w 1825371"/>
              <a:gd name="connsiteY32" fmla="*/ 4685667 h 4685667"/>
              <a:gd name="connsiteX33" fmla="*/ 1125245 w 1825371"/>
              <a:gd name="connsiteY33" fmla="*/ 1293464 h 4685667"/>
              <a:gd name="connsiteX34" fmla="*/ 1096247 w 1825371"/>
              <a:gd name="connsiteY34" fmla="*/ 1270681 h 4685667"/>
              <a:gd name="connsiteX35" fmla="*/ 984400 w 1825371"/>
              <a:gd name="connsiteY35" fmla="*/ 1242374 h 4685667"/>
              <a:gd name="connsiteX36" fmla="*/ 977149 w 1825371"/>
              <a:gd name="connsiteY36" fmla="*/ 1225458 h 4685667"/>
              <a:gd name="connsiteX37" fmla="*/ 983019 w 1825371"/>
              <a:gd name="connsiteY37" fmla="*/ 1189902 h 4685667"/>
              <a:gd name="connsiteX38" fmla="*/ 1016158 w 1825371"/>
              <a:gd name="connsiteY38" fmla="*/ 1097041 h 4685667"/>
              <a:gd name="connsiteX39" fmla="*/ 1055513 w 1825371"/>
              <a:gd name="connsiteY39" fmla="*/ 1078055 h 4685667"/>
              <a:gd name="connsiteX40" fmla="*/ 1097628 w 1825371"/>
              <a:gd name="connsiteY40" fmla="*/ 1104290 h 4685667"/>
              <a:gd name="connsiteX41" fmla="*/ 1115579 w 1825371"/>
              <a:gd name="connsiteY41" fmla="*/ 1107743 h 4685667"/>
              <a:gd name="connsiteX42" fmla="*/ 1177026 w 1825371"/>
              <a:gd name="connsiteY42" fmla="*/ 1087375 h 4685667"/>
              <a:gd name="connsiteX43" fmla="*/ 1179787 w 1825371"/>
              <a:gd name="connsiteY43" fmla="*/ 1073913 h 4685667"/>
              <a:gd name="connsiteX44" fmla="*/ 1135255 w 1825371"/>
              <a:gd name="connsiteY44" fmla="*/ 1041117 h 4685667"/>
              <a:gd name="connsiteX45" fmla="*/ 939868 w 1825371"/>
              <a:gd name="connsiteY45" fmla="*/ 883702 h 4685667"/>
              <a:gd name="connsiteX46" fmla="*/ 549783 w 1825371"/>
              <a:gd name="connsiteY46" fmla="*/ 496379 h 4685667"/>
              <a:gd name="connsiteX47" fmla="*/ 40947 w 1825371"/>
              <a:gd name="connsiteY47" fmla="*/ 48990 h 4685667"/>
              <a:gd name="connsiteX48" fmla="*/ 5735 w 1825371"/>
              <a:gd name="connsiteY48" fmla="*/ 17231 h 4685667"/>
              <a:gd name="connsiteX49" fmla="*/ 902 w 1825371"/>
              <a:gd name="connsiteY49" fmla="*/ 4114 h 4685667"/>
              <a:gd name="connsiteX50" fmla="*/ 15747 w 1825371"/>
              <a:gd name="connsiteY50" fmla="*/ 1352 h 4685667"/>
              <a:gd name="connsiteX0" fmla="*/ 15747 w 1825371"/>
              <a:gd name="connsiteY0" fmla="*/ 1352 h 4685667"/>
              <a:gd name="connsiteX1" fmla="*/ 83062 w 1825371"/>
              <a:gd name="connsiteY1" fmla="*/ 34837 h 4685667"/>
              <a:gd name="connsiteX2" fmla="*/ 961270 w 1825371"/>
              <a:gd name="connsiteY2" fmla="*/ 755975 h 4685667"/>
              <a:gd name="connsiteX3" fmla="*/ 1239162 w 1825371"/>
              <a:gd name="connsiteY3" fmla="*/ 1001764 h 4685667"/>
              <a:gd name="connsiteX4" fmla="*/ 1276445 w 1825371"/>
              <a:gd name="connsiteY4" fmla="*/ 1025928 h 4685667"/>
              <a:gd name="connsiteX5" fmla="*/ 1316489 w 1825371"/>
              <a:gd name="connsiteY5" fmla="*/ 1009704 h 4685667"/>
              <a:gd name="connsiteX6" fmla="*/ 1345141 w 1825371"/>
              <a:gd name="connsiteY6" fmla="*/ 948602 h 4685667"/>
              <a:gd name="connsiteX7" fmla="*/ 1407624 w 1825371"/>
              <a:gd name="connsiteY7" fmla="*/ 869894 h 4685667"/>
              <a:gd name="connsiteX8" fmla="*/ 1749379 w 1825371"/>
              <a:gd name="connsiteY8" fmla="*/ 590967 h 4685667"/>
              <a:gd name="connsiteX9" fmla="*/ 1808066 w 1825371"/>
              <a:gd name="connsiteY9" fmla="*/ 545399 h 4685667"/>
              <a:gd name="connsiteX10" fmla="*/ 1825326 w 1825371"/>
              <a:gd name="connsiteY10" fmla="*/ 554375 h 4685667"/>
              <a:gd name="connsiteX11" fmla="*/ 1811172 w 1825371"/>
              <a:gd name="connsiteY11" fmla="*/ 590277 h 4685667"/>
              <a:gd name="connsiteX12" fmla="*/ 1721073 w 1825371"/>
              <a:gd name="connsiteY12" fmla="*/ 698326 h 4685667"/>
              <a:gd name="connsiteX13" fmla="*/ 1385877 w 1825371"/>
              <a:gd name="connsiteY13" fmla="*/ 1068389 h 4685667"/>
              <a:gd name="connsiteX14" fmla="*/ 1376211 w 1825371"/>
              <a:gd name="connsiteY14" fmla="*/ 1098421 h 4685667"/>
              <a:gd name="connsiteX15" fmla="*/ 1361366 w 1825371"/>
              <a:gd name="connsiteY15" fmla="*/ 1135359 h 4685667"/>
              <a:gd name="connsiteX16" fmla="*/ 1355153 w 1825371"/>
              <a:gd name="connsiteY16" fmla="*/ 1169879 h 4685667"/>
              <a:gd name="connsiteX17" fmla="*/ 1409696 w 1825371"/>
              <a:gd name="connsiteY17" fmla="*/ 1384253 h 4685667"/>
              <a:gd name="connsiteX18" fmla="*/ 1524994 w 1825371"/>
              <a:gd name="connsiteY18" fmla="*/ 1739817 h 4685667"/>
              <a:gd name="connsiteX19" fmla="*/ 1659971 w 1825371"/>
              <a:gd name="connsiteY19" fmla="*/ 2199288 h 4685667"/>
              <a:gd name="connsiteX20" fmla="*/ 1782864 w 1825371"/>
              <a:gd name="connsiteY20" fmla="*/ 2697077 h 4685667"/>
              <a:gd name="connsiteX21" fmla="*/ 1794257 w 1825371"/>
              <a:gd name="connsiteY21" fmla="*/ 2767845 h 4685667"/>
              <a:gd name="connsiteX22" fmla="*/ 1791840 w 1825371"/>
              <a:gd name="connsiteY22" fmla="*/ 2778202 h 4685667"/>
              <a:gd name="connsiteX23" fmla="*/ 1784245 w 1825371"/>
              <a:gd name="connsiteY23" fmla="*/ 2770607 h 4685667"/>
              <a:gd name="connsiteX24" fmla="*/ 1746617 w 1825371"/>
              <a:gd name="connsiteY24" fmla="*/ 2660831 h 4685667"/>
              <a:gd name="connsiteX25" fmla="*/ 1513602 w 1825371"/>
              <a:gd name="connsiteY25" fmla="*/ 1875484 h 4685667"/>
              <a:gd name="connsiteX26" fmla="*/ 1297158 w 1825371"/>
              <a:gd name="connsiteY26" fmla="*/ 1267919 h 4685667"/>
              <a:gd name="connsiteX27" fmla="*/ 1275064 w 1825371"/>
              <a:gd name="connsiteY27" fmla="*/ 1217173 h 4685667"/>
              <a:gd name="connsiteX28" fmla="*/ 1248483 w 1825371"/>
              <a:gd name="connsiteY28" fmla="*/ 1193353 h 4685667"/>
              <a:gd name="connsiteX29" fmla="*/ 1232949 w 1825371"/>
              <a:gd name="connsiteY29" fmla="*/ 1222351 h 4685667"/>
              <a:gd name="connsiteX30" fmla="*/ 1230877 w 1825371"/>
              <a:gd name="connsiteY30" fmla="*/ 1283108 h 4685667"/>
              <a:gd name="connsiteX31" fmla="*/ 1217106 w 1825371"/>
              <a:gd name="connsiteY31" fmla="*/ 4685667 h 4685667"/>
              <a:gd name="connsiteX32" fmla="*/ 978613 w 1825371"/>
              <a:gd name="connsiteY32" fmla="*/ 4685667 h 4685667"/>
              <a:gd name="connsiteX33" fmla="*/ 1125245 w 1825371"/>
              <a:gd name="connsiteY33" fmla="*/ 1293464 h 4685667"/>
              <a:gd name="connsiteX34" fmla="*/ 1096247 w 1825371"/>
              <a:gd name="connsiteY34" fmla="*/ 1270681 h 4685667"/>
              <a:gd name="connsiteX35" fmla="*/ 984400 w 1825371"/>
              <a:gd name="connsiteY35" fmla="*/ 1242374 h 4685667"/>
              <a:gd name="connsiteX36" fmla="*/ 977149 w 1825371"/>
              <a:gd name="connsiteY36" fmla="*/ 1225458 h 4685667"/>
              <a:gd name="connsiteX37" fmla="*/ 983019 w 1825371"/>
              <a:gd name="connsiteY37" fmla="*/ 1189902 h 4685667"/>
              <a:gd name="connsiteX38" fmla="*/ 1016158 w 1825371"/>
              <a:gd name="connsiteY38" fmla="*/ 1097041 h 4685667"/>
              <a:gd name="connsiteX39" fmla="*/ 1055513 w 1825371"/>
              <a:gd name="connsiteY39" fmla="*/ 1078055 h 4685667"/>
              <a:gd name="connsiteX40" fmla="*/ 1097628 w 1825371"/>
              <a:gd name="connsiteY40" fmla="*/ 1104290 h 4685667"/>
              <a:gd name="connsiteX41" fmla="*/ 1115579 w 1825371"/>
              <a:gd name="connsiteY41" fmla="*/ 1107743 h 4685667"/>
              <a:gd name="connsiteX42" fmla="*/ 1177026 w 1825371"/>
              <a:gd name="connsiteY42" fmla="*/ 1087375 h 4685667"/>
              <a:gd name="connsiteX43" fmla="*/ 1179787 w 1825371"/>
              <a:gd name="connsiteY43" fmla="*/ 1073913 h 4685667"/>
              <a:gd name="connsiteX44" fmla="*/ 1135255 w 1825371"/>
              <a:gd name="connsiteY44" fmla="*/ 1041117 h 4685667"/>
              <a:gd name="connsiteX45" fmla="*/ 939868 w 1825371"/>
              <a:gd name="connsiteY45" fmla="*/ 883702 h 4685667"/>
              <a:gd name="connsiteX46" fmla="*/ 549783 w 1825371"/>
              <a:gd name="connsiteY46" fmla="*/ 496379 h 4685667"/>
              <a:gd name="connsiteX47" fmla="*/ 40947 w 1825371"/>
              <a:gd name="connsiteY47" fmla="*/ 48990 h 4685667"/>
              <a:gd name="connsiteX48" fmla="*/ 5735 w 1825371"/>
              <a:gd name="connsiteY48" fmla="*/ 17231 h 4685667"/>
              <a:gd name="connsiteX49" fmla="*/ 902 w 1825371"/>
              <a:gd name="connsiteY49" fmla="*/ 4114 h 4685667"/>
              <a:gd name="connsiteX50" fmla="*/ 15747 w 1825371"/>
              <a:gd name="connsiteY50" fmla="*/ 1352 h 4685667"/>
              <a:gd name="connsiteX0" fmla="*/ 15747 w 1825371"/>
              <a:gd name="connsiteY0" fmla="*/ 1352 h 4705764"/>
              <a:gd name="connsiteX1" fmla="*/ 83062 w 1825371"/>
              <a:gd name="connsiteY1" fmla="*/ 34837 h 4705764"/>
              <a:gd name="connsiteX2" fmla="*/ 961270 w 1825371"/>
              <a:gd name="connsiteY2" fmla="*/ 755975 h 4705764"/>
              <a:gd name="connsiteX3" fmla="*/ 1239162 w 1825371"/>
              <a:gd name="connsiteY3" fmla="*/ 1001764 h 4705764"/>
              <a:gd name="connsiteX4" fmla="*/ 1276445 w 1825371"/>
              <a:gd name="connsiteY4" fmla="*/ 1025928 h 4705764"/>
              <a:gd name="connsiteX5" fmla="*/ 1316489 w 1825371"/>
              <a:gd name="connsiteY5" fmla="*/ 1009704 h 4705764"/>
              <a:gd name="connsiteX6" fmla="*/ 1345141 w 1825371"/>
              <a:gd name="connsiteY6" fmla="*/ 948602 h 4705764"/>
              <a:gd name="connsiteX7" fmla="*/ 1407624 w 1825371"/>
              <a:gd name="connsiteY7" fmla="*/ 869894 h 4705764"/>
              <a:gd name="connsiteX8" fmla="*/ 1749379 w 1825371"/>
              <a:gd name="connsiteY8" fmla="*/ 590967 h 4705764"/>
              <a:gd name="connsiteX9" fmla="*/ 1808066 w 1825371"/>
              <a:gd name="connsiteY9" fmla="*/ 545399 h 4705764"/>
              <a:gd name="connsiteX10" fmla="*/ 1825326 w 1825371"/>
              <a:gd name="connsiteY10" fmla="*/ 554375 h 4705764"/>
              <a:gd name="connsiteX11" fmla="*/ 1811172 w 1825371"/>
              <a:gd name="connsiteY11" fmla="*/ 590277 h 4705764"/>
              <a:gd name="connsiteX12" fmla="*/ 1721073 w 1825371"/>
              <a:gd name="connsiteY12" fmla="*/ 698326 h 4705764"/>
              <a:gd name="connsiteX13" fmla="*/ 1385877 w 1825371"/>
              <a:gd name="connsiteY13" fmla="*/ 1068389 h 4705764"/>
              <a:gd name="connsiteX14" fmla="*/ 1376211 w 1825371"/>
              <a:gd name="connsiteY14" fmla="*/ 1098421 h 4705764"/>
              <a:gd name="connsiteX15" fmla="*/ 1361366 w 1825371"/>
              <a:gd name="connsiteY15" fmla="*/ 1135359 h 4705764"/>
              <a:gd name="connsiteX16" fmla="*/ 1355153 w 1825371"/>
              <a:gd name="connsiteY16" fmla="*/ 1169879 h 4705764"/>
              <a:gd name="connsiteX17" fmla="*/ 1409696 w 1825371"/>
              <a:gd name="connsiteY17" fmla="*/ 1384253 h 4705764"/>
              <a:gd name="connsiteX18" fmla="*/ 1524994 w 1825371"/>
              <a:gd name="connsiteY18" fmla="*/ 1739817 h 4705764"/>
              <a:gd name="connsiteX19" fmla="*/ 1659971 w 1825371"/>
              <a:gd name="connsiteY19" fmla="*/ 2199288 h 4705764"/>
              <a:gd name="connsiteX20" fmla="*/ 1782864 w 1825371"/>
              <a:gd name="connsiteY20" fmla="*/ 2697077 h 4705764"/>
              <a:gd name="connsiteX21" fmla="*/ 1794257 w 1825371"/>
              <a:gd name="connsiteY21" fmla="*/ 2767845 h 4705764"/>
              <a:gd name="connsiteX22" fmla="*/ 1791840 w 1825371"/>
              <a:gd name="connsiteY22" fmla="*/ 2778202 h 4705764"/>
              <a:gd name="connsiteX23" fmla="*/ 1784245 w 1825371"/>
              <a:gd name="connsiteY23" fmla="*/ 2770607 h 4705764"/>
              <a:gd name="connsiteX24" fmla="*/ 1746617 w 1825371"/>
              <a:gd name="connsiteY24" fmla="*/ 2660831 h 4705764"/>
              <a:gd name="connsiteX25" fmla="*/ 1513602 w 1825371"/>
              <a:gd name="connsiteY25" fmla="*/ 1875484 h 4705764"/>
              <a:gd name="connsiteX26" fmla="*/ 1297158 w 1825371"/>
              <a:gd name="connsiteY26" fmla="*/ 1267919 h 4705764"/>
              <a:gd name="connsiteX27" fmla="*/ 1275064 w 1825371"/>
              <a:gd name="connsiteY27" fmla="*/ 1217173 h 4705764"/>
              <a:gd name="connsiteX28" fmla="*/ 1248483 w 1825371"/>
              <a:gd name="connsiteY28" fmla="*/ 1193353 h 4705764"/>
              <a:gd name="connsiteX29" fmla="*/ 1232949 w 1825371"/>
              <a:gd name="connsiteY29" fmla="*/ 1222351 h 4705764"/>
              <a:gd name="connsiteX30" fmla="*/ 1230877 w 1825371"/>
              <a:gd name="connsiteY30" fmla="*/ 1283108 h 4705764"/>
              <a:gd name="connsiteX31" fmla="*/ 1227154 w 1825371"/>
              <a:gd name="connsiteY31" fmla="*/ 4705764 h 4705764"/>
              <a:gd name="connsiteX32" fmla="*/ 978613 w 1825371"/>
              <a:gd name="connsiteY32" fmla="*/ 4685667 h 4705764"/>
              <a:gd name="connsiteX33" fmla="*/ 1125245 w 1825371"/>
              <a:gd name="connsiteY33" fmla="*/ 1293464 h 4705764"/>
              <a:gd name="connsiteX34" fmla="*/ 1096247 w 1825371"/>
              <a:gd name="connsiteY34" fmla="*/ 1270681 h 4705764"/>
              <a:gd name="connsiteX35" fmla="*/ 984400 w 1825371"/>
              <a:gd name="connsiteY35" fmla="*/ 1242374 h 4705764"/>
              <a:gd name="connsiteX36" fmla="*/ 977149 w 1825371"/>
              <a:gd name="connsiteY36" fmla="*/ 1225458 h 4705764"/>
              <a:gd name="connsiteX37" fmla="*/ 983019 w 1825371"/>
              <a:gd name="connsiteY37" fmla="*/ 1189902 h 4705764"/>
              <a:gd name="connsiteX38" fmla="*/ 1016158 w 1825371"/>
              <a:gd name="connsiteY38" fmla="*/ 1097041 h 4705764"/>
              <a:gd name="connsiteX39" fmla="*/ 1055513 w 1825371"/>
              <a:gd name="connsiteY39" fmla="*/ 1078055 h 4705764"/>
              <a:gd name="connsiteX40" fmla="*/ 1097628 w 1825371"/>
              <a:gd name="connsiteY40" fmla="*/ 1104290 h 4705764"/>
              <a:gd name="connsiteX41" fmla="*/ 1115579 w 1825371"/>
              <a:gd name="connsiteY41" fmla="*/ 1107743 h 4705764"/>
              <a:gd name="connsiteX42" fmla="*/ 1177026 w 1825371"/>
              <a:gd name="connsiteY42" fmla="*/ 1087375 h 4705764"/>
              <a:gd name="connsiteX43" fmla="*/ 1179787 w 1825371"/>
              <a:gd name="connsiteY43" fmla="*/ 1073913 h 4705764"/>
              <a:gd name="connsiteX44" fmla="*/ 1135255 w 1825371"/>
              <a:gd name="connsiteY44" fmla="*/ 1041117 h 4705764"/>
              <a:gd name="connsiteX45" fmla="*/ 939868 w 1825371"/>
              <a:gd name="connsiteY45" fmla="*/ 883702 h 4705764"/>
              <a:gd name="connsiteX46" fmla="*/ 549783 w 1825371"/>
              <a:gd name="connsiteY46" fmla="*/ 496379 h 4705764"/>
              <a:gd name="connsiteX47" fmla="*/ 40947 w 1825371"/>
              <a:gd name="connsiteY47" fmla="*/ 48990 h 4705764"/>
              <a:gd name="connsiteX48" fmla="*/ 5735 w 1825371"/>
              <a:gd name="connsiteY48" fmla="*/ 17231 h 4705764"/>
              <a:gd name="connsiteX49" fmla="*/ 902 w 1825371"/>
              <a:gd name="connsiteY49" fmla="*/ 4114 h 4705764"/>
              <a:gd name="connsiteX50" fmla="*/ 15747 w 1825371"/>
              <a:gd name="connsiteY50" fmla="*/ 1352 h 4705764"/>
              <a:gd name="connsiteX0" fmla="*/ 15747 w 1825371"/>
              <a:gd name="connsiteY0" fmla="*/ 1352 h 4705764"/>
              <a:gd name="connsiteX1" fmla="*/ 83062 w 1825371"/>
              <a:gd name="connsiteY1" fmla="*/ 34837 h 4705764"/>
              <a:gd name="connsiteX2" fmla="*/ 961270 w 1825371"/>
              <a:gd name="connsiteY2" fmla="*/ 755975 h 4705764"/>
              <a:gd name="connsiteX3" fmla="*/ 1239162 w 1825371"/>
              <a:gd name="connsiteY3" fmla="*/ 1001764 h 4705764"/>
              <a:gd name="connsiteX4" fmla="*/ 1276445 w 1825371"/>
              <a:gd name="connsiteY4" fmla="*/ 1025928 h 4705764"/>
              <a:gd name="connsiteX5" fmla="*/ 1316489 w 1825371"/>
              <a:gd name="connsiteY5" fmla="*/ 1009704 h 4705764"/>
              <a:gd name="connsiteX6" fmla="*/ 1345141 w 1825371"/>
              <a:gd name="connsiteY6" fmla="*/ 948602 h 4705764"/>
              <a:gd name="connsiteX7" fmla="*/ 1407624 w 1825371"/>
              <a:gd name="connsiteY7" fmla="*/ 869894 h 4705764"/>
              <a:gd name="connsiteX8" fmla="*/ 1749379 w 1825371"/>
              <a:gd name="connsiteY8" fmla="*/ 590967 h 4705764"/>
              <a:gd name="connsiteX9" fmla="*/ 1808066 w 1825371"/>
              <a:gd name="connsiteY9" fmla="*/ 545399 h 4705764"/>
              <a:gd name="connsiteX10" fmla="*/ 1825326 w 1825371"/>
              <a:gd name="connsiteY10" fmla="*/ 554375 h 4705764"/>
              <a:gd name="connsiteX11" fmla="*/ 1811172 w 1825371"/>
              <a:gd name="connsiteY11" fmla="*/ 590277 h 4705764"/>
              <a:gd name="connsiteX12" fmla="*/ 1721073 w 1825371"/>
              <a:gd name="connsiteY12" fmla="*/ 698326 h 4705764"/>
              <a:gd name="connsiteX13" fmla="*/ 1385877 w 1825371"/>
              <a:gd name="connsiteY13" fmla="*/ 1068389 h 4705764"/>
              <a:gd name="connsiteX14" fmla="*/ 1376211 w 1825371"/>
              <a:gd name="connsiteY14" fmla="*/ 1098421 h 4705764"/>
              <a:gd name="connsiteX15" fmla="*/ 1361366 w 1825371"/>
              <a:gd name="connsiteY15" fmla="*/ 1135359 h 4705764"/>
              <a:gd name="connsiteX16" fmla="*/ 1355153 w 1825371"/>
              <a:gd name="connsiteY16" fmla="*/ 1169879 h 4705764"/>
              <a:gd name="connsiteX17" fmla="*/ 1409696 w 1825371"/>
              <a:gd name="connsiteY17" fmla="*/ 1384253 h 4705764"/>
              <a:gd name="connsiteX18" fmla="*/ 1524994 w 1825371"/>
              <a:gd name="connsiteY18" fmla="*/ 1739817 h 4705764"/>
              <a:gd name="connsiteX19" fmla="*/ 1659971 w 1825371"/>
              <a:gd name="connsiteY19" fmla="*/ 2199288 h 4705764"/>
              <a:gd name="connsiteX20" fmla="*/ 1782864 w 1825371"/>
              <a:gd name="connsiteY20" fmla="*/ 2697077 h 4705764"/>
              <a:gd name="connsiteX21" fmla="*/ 1794257 w 1825371"/>
              <a:gd name="connsiteY21" fmla="*/ 2767845 h 4705764"/>
              <a:gd name="connsiteX22" fmla="*/ 1791840 w 1825371"/>
              <a:gd name="connsiteY22" fmla="*/ 2778202 h 4705764"/>
              <a:gd name="connsiteX23" fmla="*/ 1784245 w 1825371"/>
              <a:gd name="connsiteY23" fmla="*/ 2770607 h 4705764"/>
              <a:gd name="connsiteX24" fmla="*/ 1746617 w 1825371"/>
              <a:gd name="connsiteY24" fmla="*/ 2660831 h 4705764"/>
              <a:gd name="connsiteX25" fmla="*/ 1513602 w 1825371"/>
              <a:gd name="connsiteY25" fmla="*/ 1875484 h 4705764"/>
              <a:gd name="connsiteX26" fmla="*/ 1297158 w 1825371"/>
              <a:gd name="connsiteY26" fmla="*/ 1267919 h 4705764"/>
              <a:gd name="connsiteX27" fmla="*/ 1275064 w 1825371"/>
              <a:gd name="connsiteY27" fmla="*/ 1217173 h 4705764"/>
              <a:gd name="connsiteX28" fmla="*/ 1248483 w 1825371"/>
              <a:gd name="connsiteY28" fmla="*/ 1193353 h 4705764"/>
              <a:gd name="connsiteX29" fmla="*/ 1232949 w 1825371"/>
              <a:gd name="connsiteY29" fmla="*/ 1222351 h 4705764"/>
              <a:gd name="connsiteX30" fmla="*/ 1230877 w 1825371"/>
              <a:gd name="connsiteY30" fmla="*/ 1283108 h 4705764"/>
              <a:gd name="connsiteX31" fmla="*/ 1227154 w 1825371"/>
              <a:gd name="connsiteY31" fmla="*/ 4705764 h 4705764"/>
              <a:gd name="connsiteX32" fmla="*/ 998710 w 1825371"/>
              <a:gd name="connsiteY32" fmla="*/ 4695715 h 4705764"/>
              <a:gd name="connsiteX33" fmla="*/ 1125245 w 1825371"/>
              <a:gd name="connsiteY33" fmla="*/ 1293464 h 4705764"/>
              <a:gd name="connsiteX34" fmla="*/ 1096247 w 1825371"/>
              <a:gd name="connsiteY34" fmla="*/ 1270681 h 4705764"/>
              <a:gd name="connsiteX35" fmla="*/ 984400 w 1825371"/>
              <a:gd name="connsiteY35" fmla="*/ 1242374 h 4705764"/>
              <a:gd name="connsiteX36" fmla="*/ 977149 w 1825371"/>
              <a:gd name="connsiteY36" fmla="*/ 1225458 h 4705764"/>
              <a:gd name="connsiteX37" fmla="*/ 983019 w 1825371"/>
              <a:gd name="connsiteY37" fmla="*/ 1189902 h 4705764"/>
              <a:gd name="connsiteX38" fmla="*/ 1016158 w 1825371"/>
              <a:gd name="connsiteY38" fmla="*/ 1097041 h 4705764"/>
              <a:gd name="connsiteX39" fmla="*/ 1055513 w 1825371"/>
              <a:gd name="connsiteY39" fmla="*/ 1078055 h 4705764"/>
              <a:gd name="connsiteX40" fmla="*/ 1097628 w 1825371"/>
              <a:gd name="connsiteY40" fmla="*/ 1104290 h 4705764"/>
              <a:gd name="connsiteX41" fmla="*/ 1115579 w 1825371"/>
              <a:gd name="connsiteY41" fmla="*/ 1107743 h 4705764"/>
              <a:gd name="connsiteX42" fmla="*/ 1177026 w 1825371"/>
              <a:gd name="connsiteY42" fmla="*/ 1087375 h 4705764"/>
              <a:gd name="connsiteX43" fmla="*/ 1179787 w 1825371"/>
              <a:gd name="connsiteY43" fmla="*/ 1073913 h 4705764"/>
              <a:gd name="connsiteX44" fmla="*/ 1135255 w 1825371"/>
              <a:gd name="connsiteY44" fmla="*/ 1041117 h 4705764"/>
              <a:gd name="connsiteX45" fmla="*/ 939868 w 1825371"/>
              <a:gd name="connsiteY45" fmla="*/ 883702 h 4705764"/>
              <a:gd name="connsiteX46" fmla="*/ 549783 w 1825371"/>
              <a:gd name="connsiteY46" fmla="*/ 496379 h 4705764"/>
              <a:gd name="connsiteX47" fmla="*/ 40947 w 1825371"/>
              <a:gd name="connsiteY47" fmla="*/ 48990 h 4705764"/>
              <a:gd name="connsiteX48" fmla="*/ 5735 w 1825371"/>
              <a:gd name="connsiteY48" fmla="*/ 17231 h 4705764"/>
              <a:gd name="connsiteX49" fmla="*/ 902 w 1825371"/>
              <a:gd name="connsiteY49" fmla="*/ 4114 h 4705764"/>
              <a:gd name="connsiteX50" fmla="*/ 15747 w 1825371"/>
              <a:gd name="connsiteY50" fmla="*/ 1352 h 4705764"/>
              <a:gd name="connsiteX0" fmla="*/ 15747 w 1825371"/>
              <a:gd name="connsiteY0" fmla="*/ 1352 h 4705764"/>
              <a:gd name="connsiteX1" fmla="*/ 83062 w 1825371"/>
              <a:gd name="connsiteY1" fmla="*/ 34837 h 4705764"/>
              <a:gd name="connsiteX2" fmla="*/ 961270 w 1825371"/>
              <a:gd name="connsiteY2" fmla="*/ 755975 h 4705764"/>
              <a:gd name="connsiteX3" fmla="*/ 1239162 w 1825371"/>
              <a:gd name="connsiteY3" fmla="*/ 1001764 h 4705764"/>
              <a:gd name="connsiteX4" fmla="*/ 1276445 w 1825371"/>
              <a:gd name="connsiteY4" fmla="*/ 1025928 h 4705764"/>
              <a:gd name="connsiteX5" fmla="*/ 1316489 w 1825371"/>
              <a:gd name="connsiteY5" fmla="*/ 1009704 h 4705764"/>
              <a:gd name="connsiteX6" fmla="*/ 1345141 w 1825371"/>
              <a:gd name="connsiteY6" fmla="*/ 948602 h 4705764"/>
              <a:gd name="connsiteX7" fmla="*/ 1407624 w 1825371"/>
              <a:gd name="connsiteY7" fmla="*/ 869894 h 4705764"/>
              <a:gd name="connsiteX8" fmla="*/ 1749379 w 1825371"/>
              <a:gd name="connsiteY8" fmla="*/ 590967 h 4705764"/>
              <a:gd name="connsiteX9" fmla="*/ 1808066 w 1825371"/>
              <a:gd name="connsiteY9" fmla="*/ 545399 h 4705764"/>
              <a:gd name="connsiteX10" fmla="*/ 1825326 w 1825371"/>
              <a:gd name="connsiteY10" fmla="*/ 554375 h 4705764"/>
              <a:gd name="connsiteX11" fmla="*/ 1811172 w 1825371"/>
              <a:gd name="connsiteY11" fmla="*/ 590277 h 4705764"/>
              <a:gd name="connsiteX12" fmla="*/ 1721073 w 1825371"/>
              <a:gd name="connsiteY12" fmla="*/ 698326 h 4705764"/>
              <a:gd name="connsiteX13" fmla="*/ 1385877 w 1825371"/>
              <a:gd name="connsiteY13" fmla="*/ 1068389 h 4705764"/>
              <a:gd name="connsiteX14" fmla="*/ 1376211 w 1825371"/>
              <a:gd name="connsiteY14" fmla="*/ 1098421 h 4705764"/>
              <a:gd name="connsiteX15" fmla="*/ 1361366 w 1825371"/>
              <a:gd name="connsiteY15" fmla="*/ 1135359 h 4705764"/>
              <a:gd name="connsiteX16" fmla="*/ 1355153 w 1825371"/>
              <a:gd name="connsiteY16" fmla="*/ 1169879 h 4705764"/>
              <a:gd name="connsiteX17" fmla="*/ 1409696 w 1825371"/>
              <a:gd name="connsiteY17" fmla="*/ 1384253 h 4705764"/>
              <a:gd name="connsiteX18" fmla="*/ 1524994 w 1825371"/>
              <a:gd name="connsiteY18" fmla="*/ 1739817 h 4705764"/>
              <a:gd name="connsiteX19" fmla="*/ 1659971 w 1825371"/>
              <a:gd name="connsiteY19" fmla="*/ 2199288 h 4705764"/>
              <a:gd name="connsiteX20" fmla="*/ 1782864 w 1825371"/>
              <a:gd name="connsiteY20" fmla="*/ 2697077 h 4705764"/>
              <a:gd name="connsiteX21" fmla="*/ 1794257 w 1825371"/>
              <a:gd name="connsiteY21" fmla="*/ 2767845 h 4705764"/>
              <a:gd name="connsiteX22" fmla="*/ 1791840 w 1825371"/>
              <a:gd name="connsiteY22" fmla="*/ 2778202 h 4705764"/>
              <a:gd name="connsiteX23" fmla="*/ 1784245 w 1825371"/>
              <a:gd name="connsiteY23" fmla="*/ 2770607 h 4705764"/>
              <a:gd name="connsiteX24" fmla="*/ 1746617 w 1825371"/>
              <a:gd name="connsiteY24" fmla="*/ 2660831 h 4705764"/>
              <a:gd name="connsiteX25" fmla="*/ 1513602 w 1825371"/>
              <a:gd name="connsiteY25" fmla="*/ 1875484 h 4705764"/>
              <a:gd name="connsiteX26" fmla="*/ 1297158 w 1825371"/>
              <a:gd name="connsiteY26" fmla="*/ 1267919 h 4705764"/>
              <a:gd name="connsiteX27" fmla="*/ 1275064 w 1825371"/>
              <a:gd name="connsiteY27" fmla="*/ 1217173 h 4705764"/>
              <a:gd name="connsiteX28" fmla="*/ 1248483 w 1825371"/>
              <a:gd name="connsiteY28" fmla="*/ 1193353 h 4705764"/>
              <a:gd name="connsiteX29" fmla="*/ 1232949 w 1825371"/>
              <a:gd name="connsiteY29" fmla="*/ 1222351 h 4705764"/>
              <a:gd name="connsiteX30" fmla="*/ 1230877 w 1825371"/>
              <a:gd name="connsiteY30" fmla="*/ 1283108 h 4705764"/>
              <a:gd name="connsiteX31" fmla="*/ 1227154 w 1825371"/>
              <a:gd name="connsiteY31" fmla="*/ 4705764 h 4705764"/>
              <a:gd name="connsiteX32" fmla="*/ 998710 w 1825371"/>
              <a:gd name="connsiteY32" fmla="*/ 4695715 h 4705764"/>
              <a:gd name="connsiteX33" fmla="*/ 1125245 w 1825371"/>
              <a:gd name="connsiteY33" fmla="*/ 1293464 h 4705764"/>
              <a:gd name="connsiteX34" fmla="*/ 1096247 w 1825371"/>
              <a:gd name="connsiteY34" fmla="*/ 1270681 h 4705764"/>
              <a:gd name="connsiteX35" fmla="*/ 984400 w 1825371"/>
              <a:gd name="connsiteY35" fmla="*/ 1242374 h 4705764"/>
              <a:gd name="connsiteX36" fmla="*/ 977149 w 1825371"/>
              <a:gd name="connsiteY36" fmla="*/ 1225458 h 4705764"/>
              <a:gd name="connsiteX37" fmla="*/ 983019 w 1825371"/>
              <a:gd name="connsiteY37" fmla="*/ 1189902 h 4705764"/>
              <a:gd name="connsiteX38" fmla="*/ 1016158 w 1825371"/>
              <a:gd name="connsiteY38" fmla="*/ 1097041 h 4705764"/>
              <a:gd name="connsiteX39" fmla="*/ 1055513 w 1825371"/>
              <a:gd name="connsiteY39" fmla="*/ 1078055 h 4705764"/>
              <a:gd name="connsiteX40" fmla="*/ 1097628 w 1825371"/>
              <a:gd name="connsiteY40" fmla="*/ 1104290 h 4705764"/>
              <a:gd name="connsiteX41" fmla="*/ 1115579 w 1825371"/>
              <a:gd name="connsiteY41" fmla="*/ 1107743 h 4705764"/>
              <a:gd name="connsiteX42" fmla="*/ 1177026 w 1825371"/>
              <a:gd name="connsiteY42" fmla="*/ 1087375 h 4705764"/>
              <a:gd name="connsiteX43" fmla="*/ 1179787 w 1825371"/>
              <a:gd name="connsiteY43" fmla="*/ 1073913 h 4705764"/>
              <a:gd name="connsiteX44" fmla="*/ 1135255 w 1825371"/>
              <a:gd name="connsiteY44" fmla="*/ 1041117 h 4705764"/>
              <a:gd name="connsiteX45" fmla="*/ 939868 w 1825371"/>
              <a:gd name="connsiteY45" fmla="*/ 883702 h 4705764"/>
              <a:gd name="connsiteX46" fmla="*/ 549783 w 1825371"/>
              <a:gd name="connsiteY46" fmla="*/ 496379 h 4705764"/>
              <a:gd name="connsiteX47" fmla="*/ 40947 w 1825371"/>
              <a:gd name="connsiteY47" fmla="*/ 48990 h 4705764"/>
              <a:gd name="connsiteX48" fmla="*/ 5735 w 1825371"/>
              <a:gd name="connsiteY48" fmla="*/ 17231 h 4705764"/>
              <a:gd name="connsiteX49" fmla="*/ 902 w 1825371"/>
              <a:gd name="connsiteY49" fmla="*/ 4114 h 4705764"/>
              <a:gd name="connsiteX50" fmla="*/ 15747 w 1825371"/>
              <a:gd name="connsiteY50" fmla="*/ 1352 h 4705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825371" h="4705764">
                <a:moveTo>
                  <a:pt x="15747" y="1352"/>
                </a:moveTo>
                <a:cubicBezTo>
                  <a:pt x="40601" y="7565"/>
                  <a:pt x="63040" y="19648"/>
                  <a:pt x="83062" y="34837"/>
                </a:cubicBezTo>
                <a:cubicBezTo>
                  <a:pt x="383392" y="265435"/>
                  <a:pt x="679236" y="502594"/>
                  <a:pt x="961270" y="755975"/>
                </a:cubicBezTo>
                <a:cubicBezTo>
                  <a:pt x="1053096" y="838826"/>
                  <a:pt x="1146302" y="919949"/>
                  <a:pt x="1239162" y="1001764"/>
                </a:cubicBezTo>
                <a:cubicBezTo>
                  <a:pt x="1250209" y="1011775"/>
                  <a:pt x="1262636" y="1020060"/>
                  <a:pt x="1276445" y="1025928"/>
                </a:cubicBezTo>
                <a:cubicBezTo>
                  <a:pt x="1296466" y="1034213"/>
                  <a:pt x="1308204" y="1030070"/>
                  <a:pt x="1316489" y="1009704"/>
                </a:cubicBezTo>
                <a:cubicBezTo>
                  <a:pt x="1325119" y="988991"/>
                  <a:pt x="1335821" y="968968"/>
                  <a:pt x="1345141" y="948602"/>
                </a:cubicBezTo>
                <a:cubicBezTo>
                  <a:pt x="1359640" y="917188"/>
                  <a:pt x="1382079" y="892679"/>
                  <a:pt x="1407624" y="869894"/>
                </a:cubicBezTo>
                <a:cubicBezTo>
                  <a:pt x="1517055" y="771511"/>
                  <a:pt x="1634081" y="682447"/>
                  <a:pt x="1749379" y="590967"/>
                </a:cubicBezTo>
                <a:cubicBezTo>
                  <a:pt x="1768711" y="575432"/>
                  <a:pt x="1788043" y="559898"/>
                  <a:pt x="1808066" y="545399"/>
                </a:cubicBezTo>
                <a:cubicBezTo>
                  <a:pt x="1819802" y="536769"/>
                  <a:pt x="1824634" y="539875"/>
                  <a:pt x="1825326" y="554375"/>
                </a:cubicBezTo>
                <a:cubicBezTo>
                  <a:pt x="1826015" y="568528"/>
                  <a:pt x="1818766" y="579575"/>
                  <a:pt x="1811172" y="590277"/>
                </a:cubicBezTo>
                <a:cubicBezTo>
                  <a:pt x="1783900" y="628594"/>
                  <a:pt x="1751451" y="662770"/>
                  <a:pt x="1721073" y="698326"/>
                </a:cubicBezTo>
                <a:cubicBezTo>
                  <a:pt x="1613023" y="825017"/>
                  <a:pt x="1503592" y="950328"/>
                  <a:pt x="1385877" y="1068389"/>
                </a:cubicBezTo>
                <a:cubicBezTo>
                  <a:pt x="1376900" y="1077364"/>
                  <a:pt x="1378626" y="1088411"/>
                  <a:pt x="1376211" y="1098421"/>
                </a:cubicBezTo>
                <a:cubicBezTo>
                  <a:pt x="1373449" y="1111885"/>
                  <a:pt x="1370342" y="1124658"/>
                  <a:pt x="1361366" y="1135359"/>
                </a:cubicBezTo>
                <a:cubicBezTo>
                  <a:pt x="1352736" y="1145370"/>
                  <a:pt x="1352736" y="1157798"/>
                  <a:pt x="1355153" y="1169879"/>
                </a:cubicBezTo>
                <a:cubicBezTo>
                  <a:pt x="1369651" y="1242374"/>
                  <a:pt x="1391054" y="1312796"/>
                  <a:pt x="1409696" y="1384253"/>
                </a:cubicBezTo>
                <a:cubicBezTo>
                  <a:pt x="1440764" y="1505076"/>
                  <a:pt x="1484260" y="1622102"/>
                  <a:pt x="1524994" y="1739817"/>
                </a:cubicBezTo>
                <a:cubicBezTo>
                  <a:pt x="1577466" y="1890674"/>
                  <a:pt x="1615785" y="2046016"/>
                  <a:pt x="1659971" y="2199288"/>
                </a:cubicBezTo>
                <a:cubicBezTo>
                  <a:pt x="1707264" y="2363607"/>
                  <a:pt x="1746273" y="2529998"/>
                  <a:pt x="1782864" y="2697077"/>
                </a:cubicBezTo>
                <a:cubicBezTo>
                  <a:pt x="1788043" y="2720207"/>
                  <a:pt x="1790460" y="2744026"/>
                  <a:pt x="1794257" y="2767845"/>
                </a:cubicBezTo>
                <a:cubicBezTo>
                  <a:pt x="1794947" y="2771643"/>
                  <a:pt x="1797364" y="2776822"/>
                  <a:pt x="1791840" y="2778202"/>
                </a:cubicBezTo>
                <a:cubicBezTo>
                  <a:pt x="1786662" y="2779583"/>
                  <a:pt x="1785626" y="2774405"/>
                  <a:pt x="1784245" y="2770607"/>
                </a:cubicBezTo>
                <a:cubicBezTo>
                  <a:pt x="1770437" y="2734360"/>
                  <a:pt x="1756975" y="2698113"/>
                  <a:pt x="1746617" y="2660831"/>
                </a:cubicBezTo>
                <a:cubicBezTo>
                  <a:pt x="1673779" y="2397784"/>
                  <a:pt x="1595762" y="2136116"/>
                  <a:pt x="1513602" y="1875484"/>
                </a:cubicBezTo>
                <a:cubicBezTo>
                  <a:pt x="1448704" y="1670431"/>
                  <a:pt x="1380007" y="1466759"/>
                  <a:pt x="1297158" y="1267919"/>
                </a:cubicBezTo>
                <a:cubicBezTo>
                  <a:pt x="1289909" y="1251004"/>
                  <a:pt x="1282659" y="1234089"/>
                  <a:pt x="1275064" y="1217173"/>
                </a:cubicBezTo>
                <a:cubicBezTo>
                  <a:pt x="1269541" y="1205436"/>
                  <a:pt x="1260911" y="1191628"/>
                  <a:pt x="1248483" y="1193353"/>
                </a:cubicBezTo>
                <a:cubicBezTo>
                  <a:pt x="1238128" y="1194734"/>
                  <a:pt x="1235711" y="1211649"/>
                  <a:pt x="1232949" y="1222351"/>
                </a:cubicBezTo>
                <a:cubicBezTo>
                  <a:pt x="1228115" y="1242374"/>
                  <a:pt x="1229843" y="1262740"/>
                  <a:pt x="1230877" y="1283108"/>
                </a:cubicBezTo>
                <a:cubicBezTo>
                  <a:pt x="1226287" y="2417294"/>
                  <a:pt x="1231744" y="3571578"/>
                  <a:pt x="1227154" y="4705764"/>
                </a:cubicBezTo>
                <a:lnTo>
                  <a:pt x="998710" y="4695715"/>
                </a:lnTo>
                <a:cubicBezTo>
                  <a:pt x="1020244" y="4110251"/>
                  <a:pt x="1098940" y="1865978"/>
                  <a:pt x="1125245" y="1293464"/>
                </a:cubicBezTo>
                <a:cubicBezTo>
                  <a:pt x="1126970" y="1262740"/>
                  <a:pt x="1124553" y="1258943"/>
                  <a:pt x="1096247" y="1270681"/>
                </a:cubicBezTo>
                <a:cubicBezTo>
                  <a:pt x="1050679" y="1289666"/>
                  <a:pt x="1018575" y="1263776"/>
                  <a:pt x="984400" y="1242374"/>
                </a:cubicBezTo>
                <a:cubicBezTo>
                  <a:pt x="979221" y="1238921"/>
                  <a:pt x="977841" y="1232017"/>
                  <a:pt x="977149" y="1225458"/>
                </a:cubicBezTo>
                <a:cubicBezTo>
                  <a:pt x="976115" y="1213030"/>
                  <a:pt x="978530" y="1200949"/>
                  <a:pt x="983019" y="1189902"/>
                </a:cubicBezTo>
                <a:cubicBezTo>
                  <a:pt x="995792" y="1159523"/>
                  <a:pt x="1005457" y="1128109"/>
                  <a:pt x="1016158" y="1097041"/>
                </a:cubicBezTo>
                <a:cubicBezTo>
                  <a:pt x="1022717" y="1078055"/>
                  <a:pt x="1036181" y="1071841"/>
                  <a:pt x="1055513" y="1078055"/>
                </a:cubicBezTo>
                <a:cubicBezTo>
                  <a:pt x="1071737" y="1082887"/>
                  <a:pt x="1084855" y="1093934"/>
                  <a:pt x="1097628" y="1104290"/>
                </a:cubicBezTo>
                <a:cubicBezTo>
                  <a:pt x="1103496" y="1108779"/>
                  <a:pt x="1107983" y="1110504"/>
                  <a:pt x="1115579" y="1107743"/>
                </a:cubicBezTo>
                <a:cubicBezTo>
                  <a:pt x="1135945" y="1100147"/>
                  <a:pt x="1156313" y="1093589"/>
                  <a:pt x="1177026" y="1087375"/>
                </a:cubicBezTo>
                <a:cubicBezTo>
                  <a:pt x="1187726" y="1084268"/>
                  <a:pt x="1185655" y="1080126"/>
                  <a:pt x="1179787" y="1073913"/>
                </a:cubicBezTo>
                <a:cubicBezTo>
                  <a:pt x="1166668" y="1060449"/>
                  <a:pt x="1151134" y="1050438"/>
                  <a:pt x="1135255" y="1041117"/>
                </a:cubicBezTo>
                <a:cubicBezTo>
                  <a:pt x="1062417" y="998311"/>
                  <a:pt x="998207" y="944460"/>
                  <a:pt x="939868" y="883702"/>
                </a:cubicBezTo>
                <a:cubicBezTo>
                  <a:pt x="813177" y="751488"/>
                  <a:pt x="683379" y="622035"/>
                  <a:pt x="549783" y="496379"/>
                </a:cubicBezTo>
                <a:cubicBezTo>
                  <a:pt x="385809" y="341382"/>
                  <a:pt x="211479" y="197084"/>
                  <a:pt x="40947" y="48990"/>
                </a:cubicBezTo>
                <a:cubicBezTo>
                  <a:pt x="28864" y="38635"/>
                  <a:pt x="17472" y="27933"/>
                  <a:pt x="5735" y="17231"/>
                </a:cubicBezTo>
                <a:cubicBezTo>
                  <a:pt x="2283" y="13780"/>
                  <a:pt x="-1859" y="9292"/>
                  <a:pt x="902" y="4114"/>
                </a:cubicBezTo>
                <a:cubicBezTo>
                  <a:pt x="4009" y="-1755"/>
                  <a:pt x="10568" y="-29"/>
                  <a:pt x="15747" y="1352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 w="2261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D52FCF1B-F1CF-41E9-84C6-9D8022AAF358}"/>
              </a:ext>
            </a:extLst>
          </p:cNvPr>
          <p:cNvSpPr/>
          <p:nvPr userDrawn="1"/>
        </p:nvSpPr>
        <p:spPr>
          <a:xfrm>
            <a:off x="1394131" y="5094016"/>
            <a:ext cx="698917" cy="1801790"/>
          </a:xfrm>
          <a:custGeom>
            <a:avLst/>
            <a:gdLst>
              <a:gd name="connsiteX0" fmla="*/ 15747 w 1825371"/>
              <a:gd name="connsiteY0" fmla="*/ 1352 h 3047785"/>
              <a:gd name="connsiteX1" fmla="*/ 83062 w 1825371"/>
              <a:gd name="connsiteY1" fmla="*/ 34837 h 3047785"/>
              <a:gd name="connsiteX2" fmla="*/ 961270 w 1825371"/>
              <a:gd name="connsiteY2" fmla="*/ 755975 h 3047785"/>
              <a:gd name="connsiteX3" fmla="*/ 1239162 w 1825371"/>
              <a:gd name="connsiteY3" fmla="*/ 1001764 h 3047785"/>
              <a:gd name="connsiteX4" fmla="*/ 1276445 w 1825371"/>
              <a:gd name="connsiteY4" fmla="*/ 1025928 h 3047785"/>
              <a:gd name="connsiteX5" fmla="*/ 1316489 w 1825371"/>
              <a:gd name="connsiteY5" fmla="*/ 1009704 h 3047785"/>
              <a:gd name="connsiteX6" fmla="*/ 1345141 w 1825371"/>
              <a:gd name="connsiteY6" fmla="*/ 948602 h 3047785"/>
              <a:gd name="connsiteX7" fmla="*/ 1407624 w 1825371"/>
              <a:gd name="connsiteY7" fmla="*/ 869894 h 3047785"/>
              <a:gd name="connsiteX8" fmla="*/ 1749379 w 1825371"/>
              <a:gd name="connsiteY8" fmla="*/ 590967 h 3047785"/>
              <a:gd name="connsiteX9" fmla="*/ 1808066 w 1825371"/>
              <a:gd name="connsiteY9" fmla="*/ 545399 h 3047785"/>
              <a:gd name="connsiteX10" fmla="*/ 1825326 w 1825371"/>
              <a:gd name="connsiteY10" fmla="*/ 554375 h 3047785"/>
              <a:gd name="connsiteX11" fmla="*/ 1811172 w 1825371"/>
              <a:gd name="connsiteY11" fmla="*/ 590277 h 3047785"/>
              <a:gd name="connsiteX12" fmla="*/ 1721073 w 1825371"/>
              <a:gd name="connsiteY12" fmla="*/ 698326 h 3047785"/>
              <a:gd name="connsiteX13" fmla="*/ 1385877 w 1825371"/>
              <a:gd name="connsiteY13" fmla="*/ 1068389 h 3047785"/>
              <a:gd name="connsiteX14" fmla="*/ 1376211 w 1825371"/>
              <a:gd name="connsiteY14" fmla="*/ 1098421 h 3047785"/>
              <a:gd name="connsiteX15" fmla="*/ 1361366 w 1825371"/>
              <a:gd name="connsiteY15" fmla="*/ 1135359 h 3047785"/>
              <a:gd name="connsiteX16" fmla="*/ 1355153 w 1825371"/>
              <a:gd name="connsiteY16" fmla="*/ 1169879 h 3047785"/>
              <a:gd name="connsiteX17" fmla="*/ 1409696 w 1825371"/>
              <a:gd name="connsiteY17" fmla="*/ 1384253 h 3047785"/>
              <a:gd name="connsiteX18" fmla="*/ 1524994 w 1825371"/>
              <a:gd name="connsiteY18" fmla="*/ 1739817 h 3047785"/>
              <a:gd name="connsiteX19" fmla="*/ 1659971 w 1825371"/>
              <a:gd name="connsiteY19" fmla="*/ 2199288 h 3047785"/>
              <a:gd name="connsiteX20" fmla="*/ 1782864 w 1825371"/>
              <a:gd name="connsiteY20" fmla="*/ 2697077 h 3047785"/>
              <a:gd name="connsiteX21" fmla="*/ 1794257 w 1825371"/>
              <a:gd name="connsiteY21" fmla="*/ 2767845 h 3047785"/>
              <a:gd name="connsiteX22" fmla="*/ 1791840 w 1825371"/>
              <a:gd name="connsiteY22" fmla="*/ 2778202 h 3047785"/>
              <a:gd name="connsiteX23" fmla="*/ 1784245 w 1825371"/>
              <a:gd name="connsiteY23" fmla="*/ 2770607 h 3047785"/>
              <a:gd name="connsiteX24" fmla="*/ 1746617 w 1825371"/>
              <a:gd name="connsiteY24" fmla="*/ 2660831 h 3047785"/>
              <a:gd name="connsiteX25" fmla="*/ 1513602 w 1825371"/>
              <a:gd name="connsiteY25" fmla="*/ 1875484 h 3047785"/>
              <a:gd name="connsiteX26" fmla="*/ 1297158 w 1825371"/>
              <a:gd name="connsiteY26" fmla="*/ 1267919 h 3047785"/>
              <a:gd name="connsiteX27" fmla="*/ 1275064 w 1825371"/>
              <a:gd name="connsiteY27" fmla="*/ 1217173 h 3047785"/>
              <a:gd name="connsiteX28" fmla="*/ 1248483 w 1825371"/>
              <a:gd name="connsiteY28" fmla="*/ 1193353 h 3047785"/>
              <a:gd name="connsiteX29" fmla="*/ 1232949 w 1825371"/>
              <a:gd name="connsiteY29" fmla="*/ 1222351 h 3047785"/>
              <a:gd name="connsiteX30" fmla="*/ 1230877 w 1825371"/>
              <a:gd name="connsiteY30" fmla="*/ 1283108 h 3047785"/>
              <a:gd name="connsiteX31" fmla="*/ 1243305 w 1825371"/>
              <a:gd name="connsiteY31" fmla="*/ 1522336 h 3047785"/>
              <a:gd name="connsiteX32" fmla="*/ 1261256 w 1825371"/>
              <a:gd name="connsiteY32" fmla="*/ 1854772 h 3047785"/>
              <a:gd name="connsiteX33" fmla="*/ 1272647 w 1825371"/>
              <a:gd name="connsiteY33" fmla="*/ 2086061 h 3047785"/>
              <a:gd name="connsiteX34" fmla="*/ 1288528 w 1825371"/>
              <a:gd name="connsiteY34" fmla="*/ 2674639 h 3047785"/>
              <a:gd name="connsiteX35" fmla="*/ 1297493 w 1825371"/>
              <a:gd name="connsiteY35" fmla="*/ 3047785 h 3047785"/>
              <a:gd name="connsiteX36" fmla="*/ 1048951 w 1825371"/>
              <a:gd name="connsiteY36" fmla="*/ 3047785 h 3047785"/>
              <a:gd name="connsiteX37" fmla="*/ 1053441 w 1825371"/>
              <a:gd name="connsiteY37" fmla="*/ 2920082 h 3047785"/>
              <a:gd name="connsiteX38" fmla="*/ 1066213 w 1825371"/>
              <a:gd name="connsiteY38" fmla="*/ 2573839 h 3047785"/>
              <a:gd name="connsiteX39" fmla="*/ 1077951 w 1825371"/>
              <a:gd name="connsiteY39" fmla="*/ 2236916 h 3047785"/>
              <a:gd name="connsiteX40" fmla="*/ 1093485 w 1825371"/>
              <a:gd name="connsiteY40" fmla="*/ 1882733 h 3047785"/>
              <a:gd name="connsiteX41" fmla="*/ 1107983 w 1825371"/>
              <a:gd name="connsiteY41" fmla="*/ 1608293 h 3047785"/>
              <a:gd name="connsiteX42" fmla="*/ 1125245 w 1825371"/>
              <a:gd name="connsiteY42" fmla="*/ 1293464 h 3047785"/>
              <a:gd name="connsiteX43" fmla="*/ 1096247 w 1825371"/>
              <a:gd name="connsiteY43" fmla="*/ 1270681 h 3047785"/>
              <a:gd name="connsiteX44" fmla="*/ 984400 w 1825371"/>
              <a:gd name="connsiteY44" fmla="*/ 1242374 h 3047785"/>
              <a:gd name="connsiteX45" fmla="*/ 977149 w 1825371"/>
              <a:gd name="connsiteY45" fmla="*/ 1225458 h 3047785"/>
              <a:gd name="connsiteX46" fmla="*/ 983019 w 1825371"/>
              <a:gd name="connsiteY46" fmla="*/ 1189902 h 3047785"/>
              <a:gd name="connsiteX47" fmla="*/ 1016158 w 1825371"/>
              <a:gd name="connsiteY47" fmla="*/ 1097041 h 3047785"/>
              <a:gd name="connsiteX48" fmla="*/ 1055513 w 1825371"/>
              <a:gd name="connsiteY48" fmla="*/ 1078055 h 3047785"/>
              <a:gd name="connsiteX49" fmla="*/ 1097628 w 1825371"/>
              <a:gd name="connsiteY49" fmla="*/ 1104290 h 3047785"/>
              <a:gd name="connsiteX50" fmla="*/ 1115579 w 1825371"/>
              <a:gd name="connsiteY50" fmla="*/ 1107743 h 3047785"/>
              <a:gd name="connsiteX51" fmla="*/ 1177026 w 1825371"/>
              <a:gd name="connsiteY51" fmla="*/ 1087375 h 3047785"/>
              <a:gd name="connsiteX52" fmla="*/ 1179787 w 1825371"/>
              <a:gd name="connsiteY52" fmla="*/ 1073913 h 3047785"/>
              <a:gd name="connsiteX53" fmla="*/ 1135255 w 1825371"/>
              <a:gd name="connsiteY53" fmla="*/ 1041117 h 3047785"/>
              <a:gd name="connsiteX54" fmla="*/ 939868 w 1825371"/>
              <a:gd name="connsiteY54" fmla="*/ 883702 h 3047785"/>
              <a:gd name="connsiteX55" fmla="*/ 549783 w 1825371"/>
              <a:gd name="connsiteY55" fmla="*/ 496379 h 3047785"/>
              <a:gd name="connsiteX56" fmla="*/ 40947 w 1825371"/>
              <a:gd name="connsiteY56" fmla="*/ 48990 h 3047785"/>
              <a:gd name="connsiteX57" fmla="*/ 5735 w 1825371"/>
              <a:gd name="connsiteY57" fmla="*/ 17231 h 3047785"/>
              <a:gd name="connsiteX58" fmla="*/ 902 w 1825371"/>
              <a:gd name="connsiteY58" fmla="*/ 4114 h 3047785"/>
              <a:gd name="connsiteX59" fmla="*/ 15747 w 1825371"/>
              <a:gd name="connsiteY59" fmla="*/ 1352 h 3047785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72647 w 1825371"/>
              <a:gd name="connsiteY33" fmla="*/ 2086061 h 4705763"/>
              <a:gd name="connsiteX34" fmla="*/ 1288528 w 1825371"/>
              <a:gd name="connsiteY34" fmla="*/ 2674639 h 4705763"/>
              <a:gd name="connsiteX35" fmla="*/ 1297493 w 1825371"/>
              <a:gd name="connsiteY35" fmla="*/ 3047785 h 4705763"/>
              <a:gd name="connsiteX36" fmla="*/ 938419 w 1825371"/>
              <a:gd name="connsiteY36" fmla="*/ 4705763 h 4705763"/>
              <a:gd name="connsiteX37" fmla="*/ 1053441 w 1825371"/>
              <a:gd name="connsiteY37" fmla="*/ 2920082 h 4705763"/>
              <a:gd name="connsiteX38" fmla="*/ 1066213 w 1825371"/>
              <a:gd name="connsiteY38" fmla="*/ 2573839 h 4705763"/>
              <a:gd name="connsiteX39" fmla="*/ 1077951 w 1825371"/>
              <a:gd name="connsiteY39" fmla="*/ 2236916 h 4705763"/>
              <a:gd name="connsiteX40" fmla="*/ 1093485 w 1825371"/>
              <a:gd name="connsiteY40" fmla="*/ 1882733 h 4705763"/>
              <a:gd name="connsiteX41" fmla="*/ 1107983 w 1825371"/>
              <a:gd name="connsiteY41" fmla="*/ 1608293 h 4705763"/>
              <a:gd name="connsiteX42" fmla="*/ 1125245 w 1825371"/>
              <a:gd name="connsiteY42" fmla="*/ 1293464 h 4705763"/>
              <a:gd name="connsiteX43" fmla="*/ 1096247 w 1825371"/>
              <a:gd name="connsiteY43" fmla="*/ 1270681 h 4705763"/>
              <a:gd name="connsiteX44" fmla="*/ 984400 w 1825371"/>
              <a:gd name="connsiteY44" fmla="*/ 1242374 h 4705763"/>
              <a:gd name="connsiteX45" fmla="*/ 977149 w 1825371"/>
              <a:gd name="connsiteY45" fmla="*/ 1225458 h 4705763"/>
              <a:gd name="connsiteX46" fmla="*/ 983019 w 1825371"/>
              <a:gd name="connsiteY46" fmla="*/ 1189902 h 4705763"/>
              <a:gd name="connsiteX47" fmla="*/ 1016158 w 1825371"/>
              <a:gd name="connsiteY47" fmla="*/ 1097041 h 4705763"/>
              <a:gd name="connsiteX48" fmla="*/ 1055513 w 1825371"/>
              <a:gd name="connsiteY48" fmla="*/ 1078055 h 4705763"/>
              <a:gd name="connsiteX49" fmla="*/ 1097628 w 1825371"/>
              <a:gd name="connsiteY49" fmla="*/ 1104290 h 4705763"/>
              <a:gd name="connsiteX50" fmla="*/ 1115579 w 1825371"/>
              <a:gd name="connsiteY50" fmla="*/ 1107743 h 4705763"/>
              <a:gd name="connsiteX51" fmla="*/ 1177026 w 1825371"/>
              <a:gd name="connsiteY51" fmla="*/ 1087375 h 4705763"/>
              <a:gd name="connsiteX52" fmla="*/ 1179787 w 1825371"/>
              <a:gd name="connsiteY52" fmla="*/ 1073913 h 4705763"/>
              <a:gd name="connsiteX53" fmla="*/ 1135255 w 1825371"/>
              <a:gd name="connsiteY53" fmla="*/ 1041117 h 4705763"/>
              <a:gd name="connsiteX54" fmla="*/ 939868 w 1825371"/>
              <a:gd name="connsiteY54" fmla="*/ 883702 h 4705763"/>
              <a:gd name="connsiteX55" fmla="*/ 549783 w 1825371"/>
              <a:gd name="connsiteY55" fmla="*/ 496379 h 4705763"/>
              <a:gd name="connsiteX56" fmla="*/ 40947 w 1825371"/>
              <a:gd name="connsiteY56" fmla="*/ 48990 h 4705763"/>
              <a:gd name="connsiteX57" fmla="*/ 5735 w 1825371"/>
              <a:gd name="connsiteY57" fmla="*/ 17231 h 4705763"/>
              <a:gd name="connsiteX58" fmla="*/ 902 w 1825371"/>
              <a:gd name="connsiteY58" fmla="*/ 4114 h 4705763"/>
              <a:gd name="connsiteX59" fmla="*/ 15747 w 1825371"/>
              <a:gd name="connsiteY59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72647 w 1825371"/>
              <a:gd name="connsiteY33" fmla="*/ 2086061 h 4705763"/>
              <a:gd name="connsiteX34" fmla="*/ 1288528 w 1825371"/>
              <a:gd name="connsiteY34" fmla="*/ 2674639 h 4705763"/>
              <a:gd name="connsiteX35" fmla="*/ 1297493 w 1825371"/>
              <a:gd name="connsiteY35" fmla="*/ 4685667 h 4705763"/>
              <a:gd name="connsiteX36" fmla="*/ 938419 w 1825371"/>
              <a:gd name="connsiteY36" fmla="*/ 4705763 h 4705763"/>
              <a:gd name="connsiteX37" fmla="*/ 1053441 w 1825371"/>
              <a:gd name="connsiteY37" fmla="*/ 2920082 h 4705763"/>
              <a:gd name="connsiteX38" fmla="*/ 1066213 w 1825371"/>
              <a:gd name="connsiteY38" fmla="*/ 2573839 h 4705763"/>
              <a:gd name="connsiteX39" fmla="*/ 1077951 w 1825371"/>
              <a:gd name="connsiteY39" fmla="*/ 2236916 h 4705763"/>
              <a:gd name="connsiteX40" fmla="*/ 1093485 w 1825371"/>
              <a:gd name="connsiteY40" fmla="*/ 1882733 h 4705763"/>
              <a:gd name="connsiteX41" fmla="*/ 1107983 w 1825371"/>
              <a:gd name="connsiteY41" fmla="*/ 1608293 h 4705763"/>
              <a:gd name="connsiteX42" fmla="*/ 1125245 w 1825371"/>
              <a:gd name="connsiteY42" fmla="*/ 1293464 h 4705763"/>
              <a:gd name="connsiteX43" fmla="*/ 1096247 w 1825371"/>
              <a:gd name="connsiteY43" fmla="*/ 1270681 h 4705763"/>
              <a:gd name="connsiteX44" fmla="*/ 984400 w 1825371"/>
              <a:gd name="connsiteY44" fmla="*/ 1242374 h 4705763"/>
              <a:gd name="connsiteX45" fmla="*/ 977149 w 1825371"/>
              <a:gd name="connsiteY45" fmla="*/ 1225458 h 4705763"/>
              <a:gd name="connsiteX46" fmla="*/ 983019 w 1825371"/>
              <a:gd name="connsiteY46" fmla="*/ 1189902 h 4705763"/>
              <a:gd name="connsiteX47" fmla="*/ 1016158 w 1825371"/>
              <a:gd name="connsiteY47" fmla="*/ 1097041 h 4705763"/>
              <a:gd name="connsiteX48" fmla="*/ 1055513 w 1825371"/>
              <a:gd name="connsiteY48" fmla="*/ 1078055 h 4705763"/>
              <a:gd name="connsiteX49" fmla="*/ 1097628 w 1825371"/>
              <a:gd name="connsiteY49" fmla="*/ 1104290 h 4705763"/>
              <a:gd name="connsiteX50" fmla="*/ 1115579 w 1825371"/>
              <a:gd name="connsiteY50" fmla="*/ 1107743 h 4705763"/>
              <a:gd name="connsiteX51" fmla="*/ 1177026 w 1825371"/>
              <a:gd name="connsiteY51" fmla="*/ 1087375 h 4705763"/>
              <a:gd name="connsiteX52" fmla="*/ 1179787 w 1825371"/>
              <a:gd name="connsiteY52" fmla="*/ 1073913 h 4705763"/>
              <a:gd name="connsiteX53" fmla="*/ 1135255 w 1825371"/>
              <a:gd name="connsiteY53" fmla="*/ 1041117 h 4705763"/>
              <a:gd name="connsiteX54" fmla="*/ 939868 w 1825371"/>
              <a:gd name="connsiteY54" fmla="*/ 883702 h 4705763"/>
              <a:gd name="connsiteX55" fmla="*/ 549783 w 1825371"/>
              <a:gd name="connsiteY55" fmla="*/ 496379 h 4705763"/>
              <a:gd name="connsiteX56" fmla="*/ 40947 w 1825371"/>
              <a:gd name="connsiteY56" fmla="*/ 48990 h 4705763"/>
              <a:gd name="connsiteX57" fmla="*/ 5735 w 1825371"/>
              <a:gd name="connsiteY57" fmla="*/ 17231 h 4705763"/>
              <a:gd name="connsiteX58" fmla="*/ 902 w 1825371"/>
              <a:gd name="connsiteY58" fmla="*/ 4114 h 4705763"/>
              <a:gd name="connsiteX59" fmla="*/ 15747 w 1825371"/>
              <a:gd name="connsiteY59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72647 w 1825371"/>
              <a:gd name="connsiteY33" fmla="*/ 2086061 h 4705763"/>
              <a:gd name="connsiteX34" fmla="*/ 1297493 w 1825371"/>
              <a:gd name="connsiteY34" fmla="*/ 4685667 h 4705763"/>
              <a:gd name="connsiteX35" fmla="*/ 938419 w 1825371"/>
              <a:gd name="connsiteY35" fmla="*/ 4705763 h 4705763"/>
              <a:gd name="connsiteX36" fmla="*/ 1053441 w 1825371"/>
              <a:gd name="connsiteY36" fmla="*/ 2920082 h 4705763"/>
              <a:gd name="connsiteX37" fmla="*/ 1066213 w 1825371"/>
              <a:gd name="connsiteY37" fmla="*/ 2573839 h 4705763"/>
              <a:gd name="connsiteX38" fmla="*/ 1077951 w 1825371"/>
              <a:gd name="connsiteY38" fmla="*/ 2236916 h 4705763"/>
              <a:gd name="connsiteX39" fmla="*/ 1093485 w 1825371"/>
              <a:gd name="connsiteY39" fmla="*/ 1882733 h 4705763"/>
              <a:gd name="connsiteX40" fmla="*/ 1107983 w 1825371"/>
              <a:gd name="connsiteY40" fmla="*/ 1608293 h 4705763"/>
              <a:gd name="connsiteX41" fmla="*/ 1125245 w 1825371"/>
              <a:gd name="connsiteY41" fmla="*/ 1293464 h 4705763"/>
              <a:gd name="connsiteX42" fmla="*/ 1096247 w 1825371"/>
              <a:gd name="connsiteY42" fmla="*/ 1270681 h 4705763"/>
              <a:gd name="connsiteX43" fmla="*/ 984400 w 1825371"/>
              <a:gd name="connsiteY43" fmla="*/ 1242374 h 4705763"/>
              <a:gd name="connsiteX44" fmla="*/ 977149 w 1825371"/>
              <a:gd name="connsiteY44" fmla="*/ 1225458 h 4705763"/>
              <a:gd name="connsiteX45" fmla="*/ 983019 w 1825371"/>
              <a:gd name="connsiteY45" fmla="*/ 1189902 h 4705763"/>
              <a:gd name="connsiteX46" fmla="*/ 1016158 w 1825371"/>
              <a:gd name="connsiteY46" fmla="*/ 1097041 h 4705763"/>
              <a:gd name="connsiteX47" fmla="*/ 1055513 w 1825371"/>
              <a:gd name="connsiteY47" fmla="*/ 1078055 h 4705763"/>
              <a:gd name="connsiteX48" fmla="*/ 1097628 w 1825371"/>
              <a:gd name="connsiteY48" fmla="*/ 1104290 h 4705763"/>
              <a:gd name="connsiteX49" fmla="*/ 1115579 w 1825371"/>
              <a:gd name="connsiteY49" fmla="*/ 1107743 h 4705763"/>
              <a:gd name="connsiteX50" fmla="*/ 1177026 w 1825371"/>
              <a:gd name="connsiteY50" fmla="*/ 1087375 h 4705763"/>
              <a:gd name="connsiteX51" fmla="*/ 1179787 w 1825371"/>
              <a:gd name="connsiteY51" fmla="*/ 1073913 h 4705763"/>
              <a:gd name="connsiteX52" fmla="*/ 1135255 w 1825371"/>
              <a:gd name="connsiteY52" fmla="*/ 1041117 h 4705763"/>
              <a:gd name="connsiteX53" fmla="*/ 939868 w 1825371"/>
              <a:gd name="connsiteY53" fmla="*/ 883702 h 4705763"/>
              <a:gd name="connsiteX54" fmla="*/ 549783 w 1825371"/>
              <a:gd name="connsiteY54" fmla="*/ 496379 h 4705763"/>
              <a:gd name="connsiteX55" fmla="*/ 40947 w 1825371"/>
              <a:gd name="connsiteY55" fmla="*/ 48990 h 4705763"/>
              <a:gd name="connsiteX56" fmla="*/ 5735 w 1825371"/>
              <a:gd name="connsiteY56" fmla="*/ 17231 h 4705763"/>
              <a:gd name="connsiteX57" fmla="*/ 902 w 1825371"/>
              <a:gd name="connsiteY57" fmla="*/ 4114 h 4705763"/>
              <a:gd name="connsiteX58" fmla="*/ 15747 w 1825371"/>
              <a:gd name="connsiteY58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61256 w 1825371"/>
              <a:gd name="connsiteY32" fmla="*/ 1854772 h 4705763"/>
              <a:gd name="connsiteX33" fmla="*/ 1297493 w 1825371"/>
              <a:gd name="connsiteY33" fmla="*/ 4685667 h 4705763"/>
              <a:gd name="connsiteX34" fmla="*/ 938419 w 1825371"/>
              <a:gd name="connsiteY34" fmla="*/ 4705763 h 4705763"/>
              <a:gd name="connsiteX35" fmla="*/ 1053441 w 1825371"/>
              <a:gd name="connsiteY35" fmla="*/ 2920082 h 4705763"/>
              <a:gd name="connsiteX36" fmla="*/ 1066213 w 1825371"/>
              <a:gd name="connsiteY36" fmla="*/ 2573839 h 4705763"/>
              <a:gd name="connsiteX37" fmla="*/ 1077951 w 1825371"/>
              <a:gd name="connsiteY37" fmla="*/ 2236916 h 4705763"/>
              <a:gd name="connsiteX38" fmla="*/ 1093485 w 1825371"/>
              <a:gd name="connsiteY38" fmla="*/ 1882733 h 4705763"/>
              <a:gd name="connsiteX39" fmla="*/ 1107983 w 1825371"/>
              <a:gd name="connsiteY39" fmla="*/ 1608293 h 4705763"/>
              <a:gd name="connsiteX40" fmla="*/ 1125245 w 1825371"/>
              <a:gd name="connsiteY40" fmla="*/ 1293464 h 4705763"/>
              <a:gd name="connsiteX41" fmla="*/ 1096247 w 1825371"/>
              <a:gd name="connsiteY41" fmla="*/ 1270681 h 4705763"/>
              <a:gd name="connsiteX42" fmla="*/ 984400 w 1825371"/>
              <a:gd name="connsiteY42" fmla="*/ 1242374 h 4705763"/>
              <a:gd name="connsiteX43" fmla="*/ 977149 w 1825371"/>
              <a:gd name="connsiteY43" fmla="*/ 1225458 h 4705763"/>
              <a:gd name="connsiteX44" fmla="*/ 983019 w 1825371"/>
              <a:gd name="connsiteY44" fmla="*/ 1189902 h 4705763"/>
              <a:gd name="connsiteX45" fmla="*/ 1016158 w 1825371"/>
              <a:gd name="connsiteY45" fmla="*/ 1097041 h 4705763"/>
              <a:gd name="connsiteX46" fmla="*/ 1055513 w 1825371"/>
              <a:gd name="connsiteY46" fmla="*/ 1078055 h 4705763"/>
              <a:gd name="connsiteX47" fmla="*/ 1097628 w 1825371"/>
              <a:gd name="connsiteY47" fmla="*/ 1104290 h 4705763"/>
              <a:gd name="connsiteX48" fmla="*/ 1115579 w 1825371"/>
              <a:gd name="connsiteY48" fmla="*/ 1107743 h 4705763"/>
              <a:gd name="connsiteX49" fmla="*/ 1177026 w 1825371"/>
              <a:gd name="connsiteY49" fmla="*/ 1087375 h 4705763"/>
              <a:gd name="connsiteX50" fmla="*/ 1179787 w 1825371"/>
              <a:gd name="connsiteY50" fmla="*/ 1073913 h 4705763"/>
              <a:gd name="connsiteX51" fmla="*/ 1135255 w 1825371"/>
              <a:gd name="connsiteY51" fmla="*/ 1041117 h 4705763"/>
              <a:gd name="connsiteX52" fmla="*/ 939868 w 1825371"/>
              <a:gd name="connsiteY52" fmla="*/ 883702 h 4705763"/>
              <a:gd name="connsiteX53" fmla="*/ 549783 w 1825371"/>
              <a:gd name="connsiteY53" fmla="*/ 496379 h 4705763"/>
              <a:gd name="connsiteX54" fmla="*/ 40947 w 1825371"/>
              <a:gd name="connsiteY54" fmla="*/ 48990 h 4705763"/>
              <a:gd name="connsiteX55" fmla="*/ 5735 w 1825371"/>
              <a:gd name="connsiteY55" fmla="*/ 17231 h 4705763"/>
              <a:gd name="connsiteX56" fmla="*/ 902 w 1825371"/>
              <a:gd name="connsiteY56" fmla="*/ 4114 h 4705763"/>
              <a:gd name="connsiteX57" fmla="*/ 15747 w 1825371"/>
              <a:gd name="connsiteY57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43305 w 1825371"/>
              <a:gd name="connsiteY31" fmla="*/ 1522336 h 4705763"/>
              <a:gd name="connsiteX32" fmla="*/ 1297493 w 1825371"/>
              <a:gd name="connsiteY32" fmla="*/ 4685667 h 4705763"/>
              <a:gd name="connsiteX33" fmla="*/ 938419 w 1825371"/>
              <a:gd name="connsiteY33" fmla="*/ 4705763 h 4705763"/>
              <a:gd name="connsiteX34" fmla="*/ 1053441 w 1825371"/>
              <a:gd name="connsiteY34" fmla="*/ 2920082 h 4705763"/>
              <a:gd name="connsiteX35" fmla="*/ 1066213 w 1825371"/>
              <a:gd name="connsiteY35" fmla="*/ 2573839 h 4705763"/>
              <a:gd name="connsiteX36" fmla="*/ 1077951 w 1825371"/>
              <a:gd name="connsiteY36" fmla="*/ 2236916 h 4705763"/>
              <a:gd name="connsiteX37" fmla="*/ 1093485 w 1825371"/>
              <a:gd name="connsiteY37" fmla="*/ 1882733 h 4705763"/>
              <a:gd name="connsiteX38" fmla="*/ 1107983 w 1825371"/>
              <a:gd name="connsiteY38" fmla="*/ 1608293 h 4705763"/>
              <a:gd name="connsiteX39" fmla="*/ 1125245 w 1825371"/>
              <a:gd name="connsiteY39" fmla="*/ 1293464 h 4705763"/>
              <a:gd name="connsiteX40" fmla="*/ 1096247 w 1825371"/>
              <a:gd name="connsiteY40" fmla="*/ 1270681 h 4705763"/>
              <a:gd name="connsiteX41" fmla="*/ 984400 w 1825371"/>
              <a:gd name="connsiteY41" fmla="*/ 1242374 h 4705763"/>
              <a:gd name="connsiteX42" fmla="*/ 977149 w 1825371"/>
              <a:gd name="connsiteY42" fmla="*/ 1225458 h 4705763"/>
              <a:gd name="connsiteX43" fmla="*/ 983019 w 1825371"/>
              <a:gd name="connsiteY43" fmla="*/ 1189902 h 4705763"/>
              <a:gd name="connsiteX44" fmla="*/ 1016158 w 1825371"/>
              <a:gd name="connsiteY44" fmla="*/ 1097041 h 4705763"/>
              <a:gd name="connsiteX45" fmla="*/ 1055513 w 1825371"/>
              <a:gd name="connsiteY45" fmla="*/ 1078055 h 4705763"/>
              <a:gd name="connsiteX46" fmla="*/ 1097628 w 1825371"/>
              <a:gd name="connsiteY46" fmla="*/ 1104290 h 4705763"/>
              <a:gd name="connsiteX47" fmla="*/ 1115579 w 1825371"/>
              <a:gd name="connsiteY47" fmla="*/ 1107743 h 4705763"/>
              <a:gd name="connsiteX48" fmla="*/ 1177026 w 1825371"/>
              <a:gd name="connsiteY48" fmla="*/ 1087375 h 4705763"/>
              <a:gd name="connsiteX49" fmla="*/ 1179787 w 1825371"/>
              <a:gd name="connsiteY49" fmla="*/ 1073913 h 4705763"/>
              <a:gd name="connsiteX50" fmla="*/ 1135255 w 1825371"/>
              <a:gd name="connsiteY50" fmla="*/ 1041117 h 4705763"/>
              <a:gd name="connsiteX51" fmla="*/ 939868 w 1825371"/>
              <a:gd name="connsiteY51" fmla="*/ 883702 h 4705763"/>
              <a:gd name="connsiteX52" fmla="*/ 549783 w 1825371"/>
              <a:gd name="connsiteY52" fmla="*/ 496379 h 4705763"/>
              <a:gd name="connsiteX53" fmla="*/ 40947 w 1825371"/>
              <a:gd name="connsiteY53" fmla="*/ 48990 h 4705763"/>
              <a:gd name="connsiteX54" fmla="*/ 5735 w 1825371"/>
              <a:gd name="connsiteY54" fmla="*/ 17231 h 4705763"/>
              <a:gd name="connsiteX55" fmla="*/ 902 w 1825371"/>
              <a:gd name="connsiteY55" fmla="*/ 4114 h 4705763"/>
              <a:gd name="connsiteX56" fmla="*/ 15747 w 1825371"/>
              <a:gd name="connsiteY56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077951 w 1825371"/>
              <a:gd name="connsiteY35" fmla="*/ 2236916 h 4705763"/>
              <a:gd name="connsiteX36" fmla="*/ 1093485 w 1825371"/>
              <a:gd name="connsiteY36" fmla="*/ 1882733 h 4705763"/>
              <a:gd name="connsiteX37" fmla="*/ 1107983 w 1825371"/>
              <a:gd name="connsiteY37" fmla="*/ 1608293 h 4705763"/>
              <a:gd name="connsiteX38" fmla="*/ 1125245 w 1825371"/>
              <a:gd name="connsiteY38" fmla="*/ 1293464 h 4705763"/>
              <a:gd name="connsiteX39" fmla="*/ 1096247 w 1825371"/>
              <a:gd name="connsiteY39" fmla="*/ 1270681 h 4705763"/>
              <a:gd name="connsiteX40" fmla="*/ 984400 w 1825371"/>
              <a:gd name="connsiteY40" fmla="*/ 1242374 h 4705763"/>
              <a:gd name="connsiteX41" fmla="*/ 977149 w 1825371"/>
              <a:gd name="connsiteY41" fmla="*/ 1225458 h 4705763"/>
              <a:gd name="connsiteX42" fmla="*/ 983019 w 1825371"/>
              <a:gd name="connsiteY42" fmla="*/ 1189902 h 4705763"/>
              <a:gd name="connsiteX43" fmla="*/ 1016158 w 1825371"/>
              <a:gd name="connsiteY43" fmla="*/ 1097041 h 4705763"/>
              <a:gd name="connsiteX44" fmla="*/ 1055513 w 1825371"/>
              <a:gd name="connsiteY44" fmla="*/ 1078055 h 4705763"/>
              <a:gd name="connsiteX45" fmla="*/ 1097628 w 1825371"/>
              <a:gd name="connsiteY45" fmla="*/ 1104290 h 4705763"/>
              <a:gd name="connsiteX46" fmla="*/ 1115579 w 1825371"/>
              <a:gd name="connsiteY46" fmla="*/ 1107743 h 4705763"/>
              <a:gd name="connsiteX47" fmla="*/ 1177026 w 1825371"/>
              <a:gd name="connsiteY47" fmla="*/ 1087375 h 4705763"/>
              <a:gd name="connsiteX48" fmla="*/ 1179787 w 1825371"/>
              <a:gd name="connsiteY48" fmla="*/ 1073913 h 4705763"/>
              <a:gd name="connsiteX49" fmla="*/ 1135255 w 1825371"/>
              <a:gd name="connsiteY49" fmla="*/ 1041117 h 4705763"/>
              <a:gd name="connsiteX50" fmla="*/ 939868 w 1825371"/>
              <a:gd name="connsiteY50" fmla="*/ 883702 h 4705763"/>
              <a:gd name="connsiteX51" fmla="*/ 549783 w 1825371"/>
              <a:gd name="connsiteY51" fmla="*/ 496379 h 4705763"/>
              <a:gd name="connsiteX52" fmla="*/ 40947 w 1825371"/>
              <a:gd name="connsiteY52" fmla="*/ 48990 h 4705763"/>
              <a:gd name="connsiteX53" fmla="*/ 5735 w 1825371"/>
              <a:gd name="connsiteY53" fmla="*/ 17231 h 4705763"/>
              <a:gd name="connsiteX54" fmla="*/ 902 w 1825371"/>
              <a:gd name="connsiteY54" fmla="*/ 4114 h 4705763"/>
              <a:gd name="connsiteX55" fmla="*/ 15747 w 1825371"/>
              <a:gd name="connsiteY55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077951 w 1825371"/>
              <a:gd name="connsiteY35" fmla="*/ 2236916 h 4705763"/>
              <a:gd name="connsiteX36" fmla="*/ 1093485 w 1825371"/>
              <a:gd name="connsiteY36" fmla="*/ 1882733 h 4705763"/>
              <a:gd name="connsiteX37" fmla="*/ 1125245 w 1825371"/>
              <a:gd name="connsiteY37" fmla="*/ 1293464 h 4705763"/>
              <a:gd name="connsiteX38" fmla="*/ 1096247 w 1825371"/>
              <a:gd name="connsiteY38" fmla="*/ 1270681 h 4705763"/>
              <a:gd name="connsiteX39" fmla="*/ 984400 w 1825371"/>
              <a:gd name="connsiteY39" fmla="*/ 1242374 h 4705763"/>
              <a:gd name="connsiteX40" fmla="*/ 977149 w 1825371"/>
              <a:gd name="connsiteY40" fmla="*/ 1225458 h 4705763"/>
              <a:gd name="connsiteX41" fmla="*/ 983019 w 1825371"/>
              <a:gd name="connsiteY41" fmla="*/ 1189902 h 4705763"/>
              <a:gd name="connsiteX42" fmla="*/ 1016158 w 1825371"/>
              <a:gd name="connsiteY42" fmla="*/ 1097041 h 4705763"/>
              <a:gd name="connsiteX43" fmla="*/ 1055513 w 1825371"/>
              <a:gd name="connsiteY43" fmla="*/ 1078055 h 4705763"/>
              <a:gd name="connsiteX44" fmla="*/ 1097628 w 1825371"/>
              <a:gd name="connsiteY44" fmla="*/ 1104290 h 4705763"/>
              <a:gd name="connsiteX45" fmla="*/ 1115579 w 1825371"/>
              <a:gd name="connsiteY45" fmla="*/ 1107743 h 4705763"/>
              <a:gd name="connsiteX46" fmla="*/ 1177026 w 1825371"/>
              <a:gd name="connsiteY46" fmla="*/ 1087375 h 4705763"/>
              <a:gd name="connsiteX47" fmla="*/ 1179787 w 1825371"/>
              <a:gd name="connsiteY47" fmla="*/ 1073913 h 4705763"/>
              <a:gd name="connsiteX48" fmla="*/ 1135255 w 1825371"/>
              <a:gd name="connsiteY48" fmla="*/ 1041117 h 4705763"/>
              <a:gd name="connsiteX49" fmla="*/ 939868 w 1825371"/>
              <a:gd name="connsiteY49" fmla="*/ 883702 h 4705763"/>
              <a:gd name="connsiteX50" fmla="*/ 549783 w 1825371"/>
              <a:gd name="connsiteY50" fmla="*/ 496379 h 4705763"/>
              <a:gd name="connsiteX51" fmla="*/ 40947 w 1825371"/>
              <a:gd name="connsiteY51" fmla="*/ 48990 h 4705763"/>
              <a:gd name="connsiteX52" fmla="*/ 5735 w 1825371"/>
              <a:gd name="connsiteY52" fmla="*/ 17231 h 4705763"/>
              <a:gd name="connsiteX53" fmla="*/ 902 w 1825371"/>
              <a:gd name="connsiteY53" fmla="*/ 4114 h 4705763"/>
              <a:gd name="connsiteX54" fmla="*/ 15747 w 1825371"/>
              <a:gd name="connsiteY54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077951 w 1825371"/>
              <a:gd name="connsiteY35" fmla="*/ 2236916 h 4705763"/>
              <a:gd name="connsiteX36" fmla="*/ 1125245 w 1825371"/>
              <a:gd name="connsiteY36" fmla="*/ 1293464 h 4705763"/>
              <a:gd name="connsiteX37" fmla="*/ 1096247 w 1825371"/>
              <a:gd name="connsiteY37" fmla="*/ 1270681 h 4705763"/>
              <a:gd name="connsiteX38" fmla="*/ 984400 w 1825371"/>
              <a:gd name="connsiteY38" fmla="*/ 1242374 h 4705763"/>
              <a:gd name="connsiteX39" fmla="*/ 977149 w 1825371"/>
              <a:gd name="connsiteY39" fmla="*/ 1225458 h 4705763"/>
              <a:gd name="connsiteX40" fmla="*/ 983019 w 1825371"/>
              <a:gd name="connsiteY40" fmla="*/ 1189902 h 4705763"/>
              <a:gd name="connsiteX41" fmla="*/ 1016158 w 1825371"/>
              <a:gd name="connsiteY41" fmla="*/ 1097041 h 4705763"/>
              <a:gd name="connsiteX42" fmla="*/ 1055513 w 1825371"/>
              <a:gd name="connsiteY42" fmla="*/ 1078055 h 4705763"/>
              <a:gd name="connsiteX43" fmla="*/ 1097628 w 1825371"/>
              <a:gd name="connsiteY43" fmla="*/ 1104290 h 4705763"/>
              <a:gd name="connsiteX44" fmla="*/ 1115579 w 1825371"/>
              <a:gd name="connsiteY44" fmla="*/ 1107743 h 4705763"/>
              <a:gd name="connsiteX45" fmla="*/ 1177026 w 1825371"/>
              <a:gd name="connsiteY45" fmla="*/ 1087375 h 4705763"/>
              <a:gd name="connsiteX46" fmla="*/ 1179787 w 1825371"/>
              <a:gd name="connsiteY46" fmla="*/ 1073913 h 4705763"/>
              <a:gd name="connsiteX47" fmla="*/ 1135255 w 1825371"/>
              <a:gd name="connsiteY47" fmla="*/ 1041117 h 4705763"/>
              <a:gd name="connsiteX48" fmla="*/ 939868 w 1825371"/>
              <a:gd name="connsiteY48" fmla="*/ 883702 h 4705763"/>
              <a:gd name="connsiteX49" fmla="*/ 549783 w 1825371"/>
              <a:gd name="connsiteY49" fmla="*/ 496379 h 4705763"/>
              <a:gd name="connsiteX50" fmla="*/ 40947 w 1825371"/>
              <a:gd name="connsiteY50" fmla="*/ 48990 h 4705763"/>
              <a:gd name="connsiteX51" fmla="*/ 5735 w 1825371"/>
              <a:gd name="connsiteY51" fmla="*/ 17231 h 4705763"/>
              <a:gd name="connsiteX52" fmla="*/ 902 w 1825371"/>
              <a:gd name="connsiteY52" fmla="*/ 4114 h 4705763"/>
              <a:gd name="connsiteX53" fmla="*/ 15747 w 1825371"/>
              <a:gd name="connsiteY53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066213 w 1825371"/>
              <a:gd name="connsiteY34" fmla="*/ 2573839 h 4705763"/>
              <a:gd name="connsiteX35" fmla="*/ 1125245 w 1825371"/>
              <a:gd name="connsiteY35" fmla="*/ 1293464 h 4705763"/>
              <a:gd name="connsiteX36" fmla="*/ 1096247 w 1825371"/>
              <a:gd name="connsiteY36" fmla="*/ 1270681 h 4705763"/>
              <a:gd name="connsiteX37" fmla="*/ 984400 w 1825371"/>
              <a:gd name="connsiteY37" fmla="*/ 1242374 h 4705763"/>
              <a:gd name="connsiteX38" fmla="*/ 977149 w 1825371"/>
              <a:gd name="connsiteY38" fmla="*/ 1225458 h 4705763"/>
              <a:gd name="connsiteX39" fmla="*/ 983019 w 1825371"/>
              <a:gd name="connsiteY39" fmla="*/ 1189902 h 4705763"/>
              <a:gd name="connsiteX40" fmla="*/ 1016158 w 1825371"/>
              <a:gd name="connsiteY40" fmla="*/ 1097041 h 4705763"/>
              <a:gd name="connsiteX41" fmla="*/ 1055513 w 1825371"/>
              <a:gd name="connsiteY41" fmla="*/ 1078055 h 4705763"/>
              <a:gd name="connsiteX42" fmla="*/ 1097628 w 1825371"/>
              <a:gd name="connsiteY42" fmla="*/ 1104290 h 4705763"/>
              <a:gd name="connsiteX43" fmla="*/ 1115579 w 1825371"/>
              <a:gd name="connsiteY43" fmla="*/ 1107743 h 4705763"/>
              <a:gd name="connsiteX44" fmla="*/ 1177026 w 1825371"/>
              <a:gd name="connsiteY44" fmla="*/ 1087375 h 4705763"/>
              <a:gd name="connsiteX45" fmla="*/ 1179787 w 1825371"/>
              <a:gd name="connsiteY45" fmla="*/ 1073913 h 4705763"/>
              <a:gd name="connsiteX46" fmla="*/ 1135255 w 1825371"/>
              <a:gd name="connsiteY46" fmla="*/ 1041117 h 4705763"/>
              <a:gd name="connsiteX47" fmla="*/ 939868 w 1825371"/>
              <a:gd name="connsiteY47" fmla="*/ 883702 h 4705763"/>
              <a:gd name="connsiteX48" fmla="*/ 549783 w 1825371"/>
              <a:gd name="connsiteY48" fmla="*/ 496379 h 4705763"/>
              <a:gd name="connsiteX49" fmla="*/ 40947 w 1825371"/>
              <a:gd name="connsiteY49" fmla="*/ 48990 h 4705763"/>
              <a:gd name="connsiteX50" fmla="*/ 5735 w 1825371"/>
              <a:gd name="connsiteY50" fmla="*/ 17231 h 4705763"/>
              <a:gd name="connsiteX51" fmla="*/ 902 w 1825371"/>
              <a:gd name="connsiteY51" fmla="*/ 4114 h 4705763"/>
              <a:gd name="connsiteX52" fmla="*/ 15747 w 1825371"/>
              <a:gd name="connsiteY52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053441 w 1825371"/>
              <a:gd name="connsiteY33" fmla="*/ 2920082 h 4705763"/>
              <a:gd name="connsiteX34" fmla="*/ 1125245 w 1825371"/>
              <a:gd name="connsiteY34" fmla="*/ 1293464 h 4705763"/>
              <a:gd name="connsiteX35" fmla="*/ 1096247 w 1825371"/>
              <a:gd name="connsiteY35" fmla="*/ 1270681 h 4705763"/>
              <a:gd name="connsiteX36" fmla="*/ 984400 w 1825371"/>
              <a:gd name="connsiteY36" fmla="*/ 1242374 h 4705763"/>
              <a:gd name="connsiteX37" fmla="*/ 977149 w 1825371"/>
              <a:gd name="connsiteY37" fmla="*/ 1225458 h 4705763"/>
              <a:gd name="connsiteX38" fmla="*/ 983019 w 1825371"/>
              <a:gd name="connsiteY38" fmla="*/ 1189902 h 4705763"/>
              <a:gd name="connsiteX39" fmla="*/ 1016158 w 1825371"/>
              <a:gd name="connsiteY39" fmla="*/ 1097041 h 4705763"/>
              <a:gd name="connsiteX40" fmla="*/ 1055513 w 1825371"/>
              <a:gd name="connsiteY40" fmla="*/ 1078055 h 4705763"/>
              <a:gd name="connsiteX41" fmla="*/ 1097628 w 1825371"/>
              <a:gd name="connsiteY41" fmla="*/ 1104290 h 4705763"/>
              <a:gd name="connsiteX42" fmla="*/ 1115579 w 1825371"/>
              <a:gd name="connsiteY42" fmla="*/ 1107743 h 4705763"/>
              <a:gd name="connsiteX43" fmla="*/ 1177026 w 1825371"/>
              <a:gd name="connsiteY43" fmla="*/ 1087375 h 4705763"/>
              <a:gd name="connsiteX44" fmla="*/ 1179787 w 1825371"/>
              <a:gd name="connsiteY44" fmla="*/ 1073913 h 4705763"/>
              <a:gd name="connsiteX45" fmla="*/ 1135255 w 1825371"/>
              <a:gd name="connsiteY45" fmla="*/ 1041117 h 4705763"/>
              <a:gd name="connsiteX46" fmla="*/ 939868 w 1825371"/>
              <a:gd name="connsiteY46" fmla="*/ 883702 h 4705763"/>
              <a:gd name="connsiteX47" fmla="*/ 549783 w 1825371"/>
              <a:gd name="connsiteY47" fmla="*/ 496379 h 4705763"/>
              <a:gd name="connsiteX48" fmla="*/ 40947 w 1825371"/>
              <a:gd name="connsiteY48" fmla="*/ 48990 h 4705763"/>
              <a:gd name="connsiteX49" fmla="*/ 5735 w 1825371"/>
              <a:gd name="connsiteY49" fmla="*/ 17231 h 4705763"/>
              <a:gd name="connsiteX50" fmla="*/ 902 w 1825371"/>
              <a:gd name="connsiteY50" fmla="*/ 4114 h 4705763"/>
              <a:gd name="connsiteX51" fmla="*/ 15747 w 1825371"/>
              <a:gd name="connsiteY51" fmla="*/ 1352 h 4705763"/>
              <a:gd name="connsiteX0" fmla="*/ 15747 w 1825371"/>
              <a:gd name="connsiteY0" fmla="*/ 1352 h 4705763"/>
              <a:gd name="connsiteX1" fmla="*/ 83062 w 1825371"/>
              <a:gd name="connsiteY1" fmla="*/ 34837 h 4705763"/>
              <a:gd name="connsiteX2" fmla="*/ 961270 w 1825371"/>
              <a:gd name="connsiteY2" fmla="*/ 755975 h 4705763"/>
              <a:gd name="connsiteX3" fmla="*/ 1239162 w 1825371"/>
              <a:gd name="connsiteY3" fmla="*/ 1001764 h 4705763"/>
              <a:gd name="connsiteX4" fmla="*/ 1276445 w 1825371"/>
              <a:gd name="connsiteY4" fmla="*/ 1025928 h 4705763"/>
              <a:gd name="connsiteX5" fmla="*/ 1316489 w 1825371"/>
              <a:gd name="connsiteY5" fmla="*/ 1009704 h 4705763"/>
              <a:gd name="connsiteX6" fmla="*/ 1345141 w 1825371"/>
              <a:gd name="connsiteY6" fmla="*/ 948602 h 4705763"/>
              <a:gd name="connsiteX7" fmla="*/ 1407624 w 1825371"/>
              <a:gd name="connsiteY7" fmla="*/ 869894 h 4705763"/>
              <a:gd name="connsiteX8" fmla="*/ 1749379 w 1825371"/>
              <a:gd name="connsiteY8" fmla="*/ 590967 h 4705763"/>
              <a:gd name="connsiteX9" fmla="*/ 1808066 w 1825371"/>
              <a:gd name="connsiteY9" fmla="*/ 545399 h 4705763"/>
              <a:gd name="connsiteX10" fmla="*/ 1825326 w 1825371"/>
              <a:gd name="connsiteY10" fmla="*/ 554375 h 4705763"/>
              <a:gd name="connsiteX11" fmla="*/ 1811172 w 1825371"/>
              <a:gd name="connsiteY11" fmla="*/ 590277 h 4705763"/>
              <a:gd name="connsiteX12" fmla="*/ 1721073 w 1825371"/>
              <a:gd name="connsiteY12" fmla="*/ 698326 h 4705763"/>
              <a:gd name="connsiteX13" fmla="*/ 1385877 w 1825371"/>
              <a:gd name="connsiteY13" fmla="*/ 1068389 h 4705763"/>
              <a:gd name="connsiteX14" fmla="*/ 1376211 w 1825371"/>
              <a:gd name="connsiteY14" fmla="*/ 1098421 h 4705763"/>
              <a:gd name="connsiteX15" fmla="*/ 1361366 w 1825371"/>
              <a:gd name="connsiteY15" fmla="*/ 1135359 h 4705763"/>
              <a:gd name="connsiteX16" fmla="*/ 1355153 w 1825371"/>
              <a:gd name="connsiteY16" fmla="*/ 1169879 h 4705763"/>
              <a:gd name="connsiteX17" fmla="*/ 1409696 w 1825371"/>
              <a:gd name="connsiteY17" fmla="*/ 1384253 h 4705763"/>
              <a:gd name="connsiteX18" fmla="*/ 1524994 w 1825371"/>
              <a:gd name="connsiteY18" fmla="*/ 1739817 h 4705763"/>
              <a:gd name="connsiteX19" fmla="*/ 1659971 w 1825371"/>
              <a:gd name="connsiteY19" fmla="*/ 2199288 h 4705763"/>
              <a:gd name="connsiteX20" fmla="*/ 1782864 w 1825371"/>
              <a:gd name="connsiteY20" fmla="*/ 2697077 h 4705763"/>
              <a:gd name="connsiteX21" fmla="*/ 1794257 w 1825371"/>
              <a:gd name="connsiteY21" fmla="*/ 2767845 h 4705763"/>
              <a:gd name="connsiteX22" fmla="*/ 1791840 w 1825371"/>
              <a:gd name="connsiteY22" fmla="*/ 2778202 h 4705763"/>
              <a:gd name="connsiteX23" fmla="*/ 1784245 w 1825371"/>
              <a:gd name="connsiteY23" fmla="*/ 2770607 h 4705763"/>
              <a:gd name="connsiteX24" fmla="*/ 1746617 w 1825371"/>
              <a:gd name="connsiteY24" fmla="*/ 2660831 h 4705763"/>
              <a:gd name="connsiteX25" fmla="*/ 1513602 w 1825371"/>
              <a:gd name="connsiteY25" fmla="*/ 1875484 h 4705763"/>
              <a:gd name="connsiteX26" fmla="*/ 1297158 w 1825371"/>
              <a:gd name="connsiteY26" fmla="*/ 1267919 h 4705763"/>
              <a:gd name="connsiteX27" fmla="*/ 1275064 w 1825371"/>
              <a:gd name="connsiteY27" fmla="*/ 1217173 h 4705763"/>
              <a:gd name="connsiteX28" fmla="*/ 1248483 w 1825371"/>
              <a:gd name="connsiteY28" fmla="*/ 1193353 h 4705763"/>
              <a:gd name="connsiteX29" fmla="*/ 1232949 w 1825371"/>
              <a:gd name="connsiteY29" fmla="*/ 1222351 h 4705763"/>
              <a:gd name="connsiteX30" fmla="*/ 1230877 w 1825371"/>
              <a:gd name="connsiteY30" fmla="*/ 1283108 h 4705763"/>
              <a:gd name="connsiteX31" fmla="*/ 1297493 w 1825371"/>
              <a:gd name="connsiteY31" fmla="*/ 4685667 h 4705763"/>
              <a:gd name="connsiteX32" fmla="*/ 938419 w 1825371"/>
              <a:gd name="connsiteY32" fmla="*/ 4705763 h 4705763"/>
              <a:gd name="connsiteX33" fmla="*/ 1125245 w 1825371"/>
              <a:gd name="connsiteY33" fmla="*/ 1293464 h 4705763"/>
              <a:gd name="connsiteX34" fmla="*/ 1096247 w 1825371"/>
              <a:gd name="connsiteY34" fmla="*/ 1270681 h 4705763"/>
              <a:gd name="connsiteX35" fmla="*/ 984400 w 1825371"/>
              <a:gd name="connsiteY35" fmla="*/ 1242374 h 4705763"/>
              <a:gd name="connsiteX36" fmla="*/ 977149 w 1825371"/>
              <a:gd name="connsiteY36" fmla="*/ 1225458 h 4705763"/>
              <a:gd name="connsiteX37" fmla="*/ 983019 w 1825371"/>
              <a:gd name="connsiteY37" fmla="*/ 1189902 h 4705763"/>
              <a:gd name="connsiteX38" fmla="*/ 1016158 w 1825371"/>
              <a:gd name="connsiteY38" fmla="*/ 1097041 h 4705763"/>
              <a:gd name="connsiteX39" fmla="*/ 1055513 w 1825371"/>
              <a:gd name="connsiteY39" fmla="*/ 1078055 h 4705763"/>
              <a:gd name="connsiteX40" fmla="*/ 1097628 w 1825371"/>
              <a:gd name="connsiteY40" fmla="*/ 1104290 h 4705763"/>
              <a:gd name="connsiteX41" fmla="*/ 1115579 w 1825371"/>
              <a:gd name="connsiteY41" fmla="*/ 1107743 h 4705763"/>
              <a:gd name="connsiteX42" fmla="*/ 1177026 w 1825371"/>
              <a:gd name="connsiteY42" fmla="*/ 1087375 h 4705763"/>
              <a:gd name="connsiteX43" fmla="*/ 1179787 w 1825371"/>
              <a:gd name="connsiteY43" fmla="*/ 1073913 h 4705763"/>
              <a:gd name="connsiteX44" fmla="*/ 1135255 w 1825371"/>
              <a:gd name="connsiteY44" fmla="*/ 1041117 h 4705763"/>
              <a:gd name="connsiteX45" fmla="*/ 939868 w 1825371"/>
              <a:gd name="connsiteY45" fmla="*/ 883702 h 4705763"/>
              <a:gd name="connsiteX46" fmla="*/ 549783 w 1825371"/>
              <a:gd name="connsiteY46" fmla="*/ 496379 h 4705763"/>
              <a:gd name="connsiteX47" fmla="*/ 40947 w 1825371"/>
              <a:gd name="connsiteY47" fmla="*/ 48990 h 4705763"/>
              <a:gd name="connsiteX48" fmla="*/ 5735 w 1825371"/>
              <a:gd name="connsiteY48" fmla="*/ 17231 h 4705763"/>
              <a:gd name="connsiteX49" fmla="*/ 902 w 1825371"/>
              <a:gd name="connsiteY49" fmla="*/ 4114 h 4705763"/>
              <a:gd name="connsiteX50" fmla="*/ 15747 w 1825371"/>
              <a:gd name="connsiteY50" fmla="*/ 1352 h 4705763"/>
              <a:gd name="connsiteX0" fmla="*/ 15747 w 1825371"/>
              <a:gd name="connsiteY0" fmla="*/ 1352 h 4685667"/>
              <a:gd name="connsiteX1" fmla="*/ 83062 w 1825371"/>
              <a:gd name="connsiteY1" fmla="*/ 34837 h 4685667"/>
              <a:gd name="connsiteX2" fmla="*/ 961270 w 1825371"/>
              <a:gd name="connsiteY2" fmla="*/ 755975 h 4685667"/>
              <a:gd name="connsiteX3" fmla="*/ 1239162 w 1825371"/>
              <a:gd name="connsiteY3" fmla="*/ 1001764 h 4685667"/>
              <a:gd name="connsiteX4" fmla="*/ 1276445 w 1825371"/>
              <a:gd name="connsiteY4" fmla="*/ 1025928 h 4685667"/>
              <a:gd name="connsiteX5" fmla="*/ 1316489 w 1825371"/>
              <a:gd name="connsiteY5" fmla="*/ 1009704 h 4685667"/>
              <a:gd name="connsiteX6" fmla="*/ 1345141 w 1825371"/>
              <a:gd name="connsiteY6" fmla="*/ 948602 h 4685667"/>
              <a:gd name="connsiteX7" fmla="*/ 1407624 w 1825371"/>
              <a:gd name="connsiteY7" fmla="*/ 869894 h 4685667"/>
              <a:gd name="connsiteX8" fmla="*/ 1749379 w 1825371"/>
              <a:gd name="connsiteY8" fmla="*/ 590967 h 4685667"/>
              <a:gd name="connsiteX9" fmla="*/ 1808066 w 1825371"/>
              <a:gd name="connsiteY9" fmla="*/ 545399 h 4685667"/>
              <a:gd name="connsiteX10" fmla="*/ 1825326 w 1825371"/>
              <a:gd name="connsiteY10" fmla="*/ 554375 h 4685667"/>
              <a:gd name="connsiteX11" fmla="*/ 1811172 w 1825371"/>
              <a:gd name="connsiteY11" fmla="*/ 590277 h 4685667"/>
              <a:gd name="connsiteX12" fmla="*/ 1721073 w 1825371"/>
              <a:gd name="connsiteY12" fmla="*/ 698326 h 4685667"/>
              <a:gd name="connsiteX13" fmla="*/ 1385877 w 1825371"/>
              <a:gd name="connsiteY13" fmla="*/ 1068389 h 4685667"/>
              <a:gd name="connsiteX14" fmla="*/ 1376211 w 1825371"/>
              <a:gd name="connsiteY14" fmla="*/ 1098421 h 4685667"/>
              <a:gd name="connsiteX15" fmla="*/ 1361366 w 1825371"/>
              <a:gd name="connsiteY15" fmla="*/ 1135359 h 4685667"/>
              <a:gd name="connsiteX16" fmla="*/ 1355153 w 1825371"/>
              <a:gd name="connsiteY16" fmla="*/ 1169879 h 4685667"/>
              <a:gd name="connsiteX17" fmla="*/ 1409696 w 1825371"/>
              <a:gd name="connsiteY17" fmla="*/ 1384253 h 4685667"/>
              <a:gd name="connsiteX18" fmla="*/ 1524994 w 1825371"/>
              <a:gd name="connsiteY18" fmla="*/ 1739817 h 4685667"/>
              <a:gd name="connsiteX19" fmla="*/ 1659971 w 1825371"/>
              <a:gd name="connsiteY19" fmla="*/ 2199288 h 4685667"/>
              <a:gd name="connsiteX20" fmla="*/ 1782864 w 1825371"/>
              <a:gd name="connsiteY20" fmla="*/ 2697077 h 4685667"/>
              <a:gd name="connsiteX21" fmla="*/ 1794257 w 1825371"/>
              <a:gd name="connsiteY21" fmla="*/ 2767845 h 4685667"/>
              <a:gd name="connsiteX22" fmla="*/ 1791840 w 1825371"/>
              <a:gd name="connsiteY22" fmla="*/ 2778202 h 4685667"/>
              <a:gd name="connsiteX23" fmla="*/ 1784245 w 1825371"/>
              <a:gd name="connsiteY23" fmla="*/ 2770607 h 4685667"/>
              <a:gd name="connsiteX24" fmla="*/ 1746617 w 1825371"/>
              <a:gd name="connsiteY24" fmla="*/ 2660831 h 4685667"/>
              <a:gd name="connsiteX25" fmla="*/ 1513602 w 1825371"/>
              <a:gd name="connsiteY25" fmla="*/ 1875484 h 4685667"/>
              <a:gd name="connsiteX26" fmla="*/ 1297158 w 1825371"/>
              <a:gd name="connsiteY26" fmla="*/ 1267919 h 4685667"/>
              <a:gd name="connsiteX27" fmla="*/ 1275064 w 1825371"/>
              <a:gd name="connsiteY27" fmla="*/ 1217173 h 4685667"/>
              <a:gd name="connsiteX28" fmla="*/ 1248483 w 1825371"/>
              <a:gd name="connsiteY28" fmla="*/ 1193353 h 4685667"/>
              <a:gd name="connsiteX29" fmla="*/ 1232949 w 1825371"/>
              <a:gd name="connsiteY29" fmla="*/ 1222351 h 4685667"/>
              <a:gd name="connsiteX30" fmla="*/ 1230877 w 1825371"/>
              <a:gd name="connsiteY30" fmla="*/ 1283108 h 4685667"/>
              <a:gd name="connsiteX31" fmla="*/ 1297493 w 1825371"/>
              <a:gd name="connsiteY31" fmla="*/ 4685667 h 4685667"/>
              <a:gd name="connsiteX32" fmla="*/ 978613 w 1825371"/>
              <a:gd name="connsiteY32" fmla="*/ 4685667 h 4685667"/>
              <a:gd name="connsiteX33" fmla="*/ 1125245 w 1825371"/>
              <a:gd name="connsiteY33" fmla="*/ 1293464 h 4685667"/>
              <a:gd name="connsiteX34" fmla="*/ 1096247 w 1825371"/>
              <a:gd name="connsiteY34" fmla="*/ 1270681 h 4685667"/>
              <a:gd name="connsiteX35" fmla="*/ 984400 w 1825371"/>
              <a:gd name="connsiteY35" fmla="*/ 1242374 h 4685667"/>
              <a:gd name="connsiteX36" fmla="*/ 977149 w 1825371"/>
              <a:gd name="connsiteY36" fmla="*/ 1225458 h 4685667"/>
              <a:gd name="connsiteX37" fmla="*/ 983019 w 1825371"/>
              <a:gd name="connsiteY37" fmla="*/ 1189902 h 4685667"/>
              <a:gd name="connsiteX38" fmla="*/ 1016158 w 1825371"/>
              <a:gd name="connsiteY38" fmla="*/ 1097041 h 4685667"/>
              <a:gd name="connsiteX39" fmla="*/ 1055513 w 1825371"/>
              <a:gd name="connsiteY39" fmla="*/ 1078055 h 4685667"/>
              <a:gd name="connsiteX40" fmla="*/ 1097628 w 1825371"/>
              <a:gd name="connsiteY40" fmla="*/ 1104290 h 4685667"/>
              <a:gd name="connsiteX41" fmla="*/ 1115579 w 1825371"/>
              <a:gd name="connsiteY41" fmla="*/ 1107743 h 4685667"/>
              <a:gd name="connsiteX42" fmla="*/ 1177026 w 1825371"/>
              <a:gd name="connsiteY42" fmla="*/ 1087375 h 4685667"/>
              <a:gd name="connsiteX43" fmla="*/ 1179787 w 1825371"/>
              <a:gd name="connsiteY43" fmla="*/ 1073913 h 4685667"/>
              <a:gd name="connsiteX44" fmla="*/ 1135255 w 1825371"/>
              <a:gd name="connsiteY44" fmla="*/ 1041117 h 4685667"/>
              <a:gd name="connsiteX45" fmla="*/ 939868 w 1825371"/>
              <a:gd name="connsiteY45" fmla="*/ 883702 h 4685667"/>
              <a:gd name="connsiteX46" fmla="*/ 549783 w 1825371"/>
              <a:gd name="connsiteY46" fmla="*/ 496379 h 4685667"/>
              <a:gd name="connsiteX47" fmla="*/ 40947 w 1825371"/>
              <a:gd name="connsiteY47" fmla="*/ 48990 h 4685667"/>
              <a:gd name="connsiteX48" fmla="*/ 5735 w 1825371"/>
              <a:gd name="connsiteY48" fmla="*/ 17231 h 4685667"/>
              <a:gd name="connsiteX49" fmla="*/ 902 w 1825371"/>
              <a:gd name="connsiteY49" fmla="*/ 4114 h 4685667"/>
              <a:gd name="connsiteX50" fmla="*/ 15747 w 1825371"/>
              <a:gd name="connsiteY50" fmla="*/ 1352 h 4685667"/>
              <a:gd name="connsiteX0" fmla="*/ 15747 w 1825371"/>
              <a:gd name="connsiteY0" fmla="*/ 1352 h 4685667"/>
              <a:gd name="connsiteX1" fmla="*/ 83062 w 1825371"/>
              <a:gd name="connsiteY1" fmla="*/ 34837 h 4685667"/>
              <a:gd name="connsiteX2" fmla="*/ 961270 w 1825371"/>
              <a:gd name="connsiteY2" fmla="*/ 755975 h 4685667"/>
              <a:gd name="connsiteX3" fmla="*/ 1239162 w 1825371"/>
              <a:gd name="connsiteY3" fmla="*/ 1001764 h 4685667"/>
              <a:gd name="connsiteX4" fmla="*/ 1276445 w 1825371"/>
              <a:gd name="connsiteY4" fmla="*/ 1025928 h 4685667"/>
              <a:gd name="connsiteX5" fmla="*/ 1316489 w 1825371"/>
              <a:gd name="connsiteY5" fmla="*/ 1009704 h 4685667"/>
              <a:gd name="connsiteX6" fmla="*/ 1345141 w 1825371"/>
              <a:gd name="connsiteY6" fmla="*/ 948602 h 4685667"/>
              <a:gd name="connsiteX7" fmla="*/ 1407624 w 1825371"/>
              <a:gd name="connsiteY7" fmla="*/ 869894 h 4685667"/>
              <a:gd name="connsiteX8" fmla="*/ 1749379 w 1825371"/>
              <a:gd name="connsiteY8" fmla="*/ 590967 h 4685667"/>
              <a:gd name="connsiteX9" fmla="*/ 1808066 w 1825371"/>
              <a:gd name="connsiteY9" fmla="*/ 545399 h 4685667"/>
              <a:gd name="connsiteX10" fmla="*/ 1825326 w 1825371"/>
              <a:gd name="connsiteY10" fmla="*/ 554375 h 4685667"/>
              <a:gd name="connsiteX11" fmla="*/ 1811172 w 1825371"/>
              <a:gd name="connsiteY11" fmla="*/ 590277 h 4685667"/>
              <a:gd name="connsiteX12" fmla="*/ 1721073 w 1825371"/>
              <a:gd name="connsiteY12" fmla="*/ 698326 h 4685667"/>
              <a:gd name="connsiteX13" fmla="*/ 1385877 w 1825371"/>
              <a:gd name="connsiteY13" fmla="*/ 1068389 h 4685667"/>
              <a:gd name="connsiteX14" fmla="*/ 1376211 w 1825371"/>
              <a:gd name="connsiteY14" fmla="*/ 1098421 h 4685667"/>
              <a:gd name="connsiteX15" fmla="*/ 1361366 w 1825371"/>
              <a:gd name="connsiteY15" fmla="*/ 1135359 h 4685667"/>
              <a:gd name="connsiteX16" fmla="*/ 1355153 w 1825371"/>
              <a:gd name="connsiteY16" fmla="*/ 1169879 h 4685667"/>
              <a:gd name="connsiteX17" fmla="*/ 1409696 w 1825371"/>
              <a:gd name="connsiteY17" fmla="*/ 1384253 h 4685667"/>
              <a:gd name="connsiteX18" fmla="*/ 1524994 w 1825371"/>
              <a:gd name="connsiteY18" fmla="*/ 1739817 h 4685667"/>
              <a:gd name="connsiteX19" fmla="*/ 1659971 w 1825371"/>
              <a:gd name="connsiteY19" fmla="*/ 2199288 h 4685667"/>
              <a:gd name="connsiteX20" fmla="*/ 1782864 w 1825371"/>
              <a:gd name="connsiteY20" fmla="*/ 2697077 h 4685667"/>
              <a:gd name="connsiteX21" fmla="*/ 1794257 w 1825371"/>
              <a:gd name="connsiteY21" fmla="*/ 2767845 h 4685667"/>
              <a:gd name="connsiteX22" fmla="*/ 1791840 w 1825371"/>
              <a:gd name="connsiteY22" fmla="*/ 2778202 h 4685667"/>
              <a:gd name="connsiteX23" fmla="*/ 1784245 w 1825371"/>
              <a:gd name="connsiteY23" fmla="*/ 2770607 h 4685667"/>
              <a:gd name="connsiteX24" fmla="*/ 1746617 w 1825371"/>
              <a:gd name="connsiteY24" fmla="*/ 2660831 h 4685667"/>
              <a:gd name="connsiteX25" fmla="*/ 1513602 w 1825371"/>
              <a:gd name="connsiteY25" fmla="*/ 1875484 h 4685667"/>
              <a:gd name="connsiteX26" fmla="*/ 1297158 w 1825371"/>
              <a:gd name="connsiteY26" fmla="*/ 1267919 h 4685667"/>
              <a:gd name="connsiteX27" fmla="*/ 1275064 w 1825371"/>
              <a:gd name="connsiteY27" fmla="*/ 1217173 h 4685667"/>
              <a:gd name="connsiteX28" fmla="*/ 1248483 w 1825371"/>
              <a:gd name="connsiteY28" fmla="*/ 1193353 h 4685667"/>
              <a:gd name="connsiteX29" fmla="*/ 1232949 w 1825371"/>
              <a:gd name="connsiteY29" fmla="*/ 1222351 h 4685667"/>
              <a:gd name="connsiteX30" fmla="*/ 1230877 w 1825371"/>
              <a:gd name="connsiteY30" fmla="*/ 1283108 h 4685667"/>
              <a:gd name="connsiteX31" fmla="*/ 1217106 w 1825371"/>
              <a:gd name="connsiteY31" fmla="*/ 4685667 h 4685667"/>
              <a:gd name="connsiteX32" fmla="*/ 978613 w 1825371"/>
              <a:gd name="connsiteY32" fmla="*/ 4685667 h 4685667"/>
              <a:gd name="connsiteX33" fmla="*/ 1125245 w 1825371"/>
              <a:gd name="connsiteY33" fmla="*/ 1293464 h 4685667"/>
              <a:gd name="connsiteX34" fmla="*/ 1096247 w 1825371"/>
              <a:gd name="connsiteY34" fmla="*/ 1270681 h 4685667"/>
              <a:gd name="connsiteX35" fmla="*/ 984400 w 1825371"/>
              <a:gd name="connsiteY35" fmla="*/ 1242374 h 4685667"/>
              <a:gd name="connsiteX36" fmla="*/ 977149 w 1825371"/>
              <a:gd name="connsiteY36" fmla="*/ 1225458 h 4685667"/>
              <a:gd name="connsiteX37" fmla="*/ 983019 w 1825371"/>
              <a:gd name="connsiteY37" fmla="*/ 1189902 h 4685667"/>
              <a:gd name="connsiteX38" fmla="*/ 1016158 w 1825371"/>
              <a:gd name="connsiteY38" fmla="*/ 1097041 h 4685667"/>
              <a:gd name="connsiteX39" fmla="*/ 1055513 w 1825371"/>
              <a:gd name="connsiteY39" fmla="*/ 1078055 h 4685667"/>
              <a:gd name="connsiteX40" fmla="*/ 1097628 w 1825371"/>
              <a:gd name="connsiteY40" fmla="*/ 1104290 h 4685667"/>
              <a:gd name="connsiteX41" fmla="*/ 1115579 w 1825371"/>
              <a:gd name="connsiteY41" fmla="*/ 1107743 h 4685667"/>
              <a:gd name="connsiteX42" fmla="*/ 1177026 w 1825371"/>
              <a:gd name="connsiteY42" fmla="*/ 1087375 h 4685667"/>
              <a:gd name="connsiteX43" fmla="*/ 1179787 w 1825371"/>
              <a:gd name="connsiteY43" fmla="*/ 1073913 h 4685667"/>
              <a:gd name="connsiteX44" fmla="*/ 1135255 w 1825371"/>
              <a:gd name="connsiteY44" fmla="*/ 1041117 h 4685667"/>
              <a:gd name="connsiteX45" fmla="*/ 939868 w 1825371"/>
              <a:gd name="connsiteY45" fmla="*/ 883702 h 4685667"/>
              <a:gd name="connsiteX46" fmla="*/ 549783 w 1825371"/>
              <a:gd name="connsiteY46" fmla="*/ 496379 h 4685667"/>
              <a:gd name="connsiteX47" fmla="*/ 40947 w 1825371"/>
              <a:gd name="connsiteY47" fmla="*/ 48990 h 4685667"/>
              <a:gd name="connsiteX48" fmla="*/ 5735 w 1825371"/>
              <a:gd name="connsiteY48" fmla="*/ 17231 h 4685667"/>
              <a:gd name="connsiteX49" fmla="*/ 902 w 1825371"/>
              <a:gd name="connsiteY49" fmla="*/ 4114 h 4685667"/>
              <a:gd name="connsiteX50" fmla="*/ 15747 w 1825371"/>
              <a:gd name="connsiteY50" fmla="*/ 1352 h 4685667"/>
              <a:gd name="connsiteX0" fmla="*/ 15747 w 1825371"/>
              <a:gd name="connsiteY0" fmla="*/ 1352 h 4705764"/>
              <a:gd name="connsiteX1" fmla="*/ 83062 w 1825371"/>
              <a:gd name="connsiteY1" fmla="*/ 34837 h 4705764"/>
              <a:gd name="connsiteX2" fmla="*/ 961270 w 1825371"/>
              <a:gd name="connsiteY2" fmla="*/ 755975 h 4705764"/>
              <a:gd name="connsiteX3" fmla="*/ 1239162 w 1825371"/>
              <a:gd name="connsiteY3" fmla="*/ 1001764 h 4705764"/>
              <a:gd name="connsiteX4" fmla="*/ 1276445 w 1825371"/>
              <a:gd name="connsiteY4" fmla="*/ 1025928 h 4705764"/>
              <a:gd name="connsiteX5" fmla="*/ 1316489 w 1825371"/>
              <a:gd name="connsiteY5" fmla="*/ 1009704 h 4705764"/>
              <a:gd name="connsiteX6" fmla="*/ 1345141 w 1825371"/>
              <a:gd name="connsiteY6" fmla="*/ 948602 h 4705764"/>
              <a:gd name="connsiteX7" fmla="*/ 1407624 w 1825371"/>
              <a:gd name="connsiteY7" fmla="*/ 869894 h 4705764"/>
              <a:gd name="connsiteX8" fmla="*/ 1749379 w 1825371"/>
              <a:gd name="connsiteY8" fmla="*/ 590967 h 4705764"/>
              <a:gd name="connsiteX9" fmla="*/ 1808066 w 1825371"/>
              <a:gd name="connsiteY9" fmla="*/ 545399 h 4705764"/>
              <a:gd name="connsiteX10" fmla="*/ 1825326 w 1825371"/>
              <a:gd name="connsiteY10" fmla="*/ 554375 h 4705764"/>
              <a:gd name="connsiteX11" fmla="*/ 1811172 w 1825371"/>
              <a:gd name="connsiteY11" fmla="*/ 590277 h 4705764"/>
              <a:gd name="connsiteX12" fmla="*/ 1721073 w 1825371"/>
              <a:gd name="connsiteY12" fmla="*/ 698326 h 4705764"/>
              <a:gd name="connsiteX13" fmla="*/ 1385877 w 1825371"/>
              <a:gd name="connsiteY13" fmla="*/ 1068389 h 4705764"/>
              <a:gd name="connsiteX14" fmla="*/ 1376211 w 1825371"/>
              <a:gd name="connsiteY14" fmla="*/ 1098421 h 4705764"/>
              <a:gd name="connsiteX15" fmla="*/ 1361366 w 1825371"/>
              <a:gd name="connsiteY15" fmla="*/ 1135359 h 4705764"/>
              <a:gd name="connsiteX16" fmla="*/ 1355153 w 1825371"/>
              <a:gd name="connsiteY16" fmla="*/ 1169879 h 4705764"/>
              <a:gd name="connsiteX17" fmla="*/ 1409696 w 1825371"/>
              <a:gd name="connsiteY17" fmla="*/ 1384253 h 4705764"/>
              <a:gd name="connsiteX18" fmla="*/ 1524994 w 1825371"/>
              <a:gd name="connsiteY18" fmla="*/ 1739817 h 4705764"/>
              <a:gd name="connsiteX19" fmla="*/ 1659971 w 1825371"/>
              <a:gd name="connsiteY19" fmla="*/ 2199288 h 4705764"/>
              <a:gd name="connsiteX20" fmla="*/ 1782864 w 1825371"/>
              <a:gd name="connsiteY20" fmla="*/ 2697077 h 4705764"/>
              <a:gd name="connsiteX21" fmla="*/ 1794257 w 1825371"/>
              <a:gd name="connsiteY21" fmla="*/ 2767845 h 4705764"/>
              <a:gd name="connsiteX22" fmla="*/ 1791840 w 1825371"/>
              <a:gd name="connsiteY22" fmla="*/ 2778202 h 4705764"/>
              <a:gd name="connsiteX23" fmla="*/ 1784245 w 1825371"/>
              <a:gd name="connsiteY23" fmla="*/ 2770607 h 4705764"/>
              <a:gd name="connsiteX24" fmla="*/ 1746617 w 1825371"/>
              <a:gd name="connsiteY24" fmla="*/ 2660831 h 4705764"/>
              <a:gd name="connsiteX25" fmla="*/ 1513602 w 1825371"/>
              <a:gd name="connsiteY25" fmla="*/ 1875484 h 4705764"/>
              <a:gd name="connsiteX26" fmla="*/ 1297158 w 1825371"/>
              <a:gd name="connsiteY26" fmla="*/ 1267919 h 4705764"/>
              <a:gd name="connsiteX27" fmla="*/ 1275064 w 1825371"/>
              <a:gd name="connsiteY27" fmla="*/ 1217173 h 4705764"/>
              <a:gd name="connsiteX28" fmla="*/ 1248483 w 1825371"/>
              <a:gd name="connsiteY28" fmla="*/ 1193353 h 4705764"/>
              <a:gd name="connsiteX29" fmla="*/ 1232949 w 1825371"/>
              <a:gd name="connsiteY29" fmla="*/ 1222351 h 4705764"/>
              <a:gd name="connsiteX30" fmla="*/ 1230877 w 1825371"/>
              <a:gd name="connsiteY30" fmla="*/ 1283108 h 4705764"/>
              <a:gd name="connsiteX31" fmla="*/ 1227154 w 1825371"/>
              <a:gd name="connsiteY31" fmla="*/ 4705764 h 4705764"/>
              <a:gd name="connsiteX32" fmla="*/ 978613 w 1825371"/>
              <a:gd name="connsiteY32" fmla="*/ 4685667 h 4705764"/>
              <a:gd name="connsiteX33" fmla="*/ 1125245 w 1825371"/>
              <a:gd name="connsiteY33" fmla="*/ 1293464 h 4705764"/>
              <a:gd name="connsiteX34" fmla="*/ 1096247 w 1825371"/>
              <a:gd name="connsiteY34" fmla="*/ 1270681 h 4705764"/>
              <a:gd name="connsiteX35" fmla="*/ 984400 w 1825371"/>
              <a:gd name="connsiteY35" fmla="*/ 1242374 h 4705764"/>
              <a:gd name="connsiteX36" fmla="*/ 977149 w 1825371"/>
              <a:gd name="connsiteY36" fmla="*/ 1225458 h 4705764"/>
              <a:gd name="connsiteX37" fmla="*/ 983019 w 1825371"/>
              <a:gd name="connsiteY37" fmla="*/ 1189902 h 4705764"/>
              <a:gd name="connsiteX38" fmla="*/ 1016158 w 1825371"/>
              <a:gd name="connsiteY38" fmla="*/ 1097041 h 4705764"/>
              <a:gd name="connsiteX39" fmla="*/ 1055513 w 1825371"/>
              <a:gd name="connsiteY39" fmla="*/ 1078055 h 4705764"/>
              <a:gd name="connsiteX40" fmla="*/ 1097628 w 1825371"/>
              <a:gd name="connsiteY40" fmla="*/ 1104290 h 4705764"/>
              <a:gd name="connsiteX41" fmla="*/ 1115579 w 1825371"/>
              <a:gd name="connsiteY41" fmla="*/ 1107743 h 4705764"/>
              <a:gd name="connsiteX42" fmla="*/ 1177026 w 1825371"/>
              <a:gd name="connsiteY42" fmla="*/ 1087375 h 4705764"/>
              <a:gd name="connsiteX43" fmla="*/ 1179787 w 1825371"/>
              <a:gd name="connsiteY43" fmla="*/ 1073913 h 4705764"/>
              <a:gd name="connsiteX44" fmla="*/ 1135255 w 1825371"/>
              <a:gd name="connsiteY44" fmla="*/ 1041117 h 4705764"/>
              <a:gd name="connsiteX45" fmla="*/ 939868 w 1825371"/>
              <a:gd name="connsiteY45" fmla="*/ 883702 h 4705764"/>
              <a:gd name="connsiteX46" fmla="*/ 549783 w 1825371"/>
              <a:gd name="connsiteY46" fmla="*/ 496379 h 4705764"/>
              <a:gd name="connsiteX47" fmla="*/ 40947 w 1825371"/>
              <a:gd name="connsiteY47" fmla="*/ 48990 h 4705764"/>
              <a:gd name="connsiteX48" fmla="*/ 5735 w 1825371"/>
              <a:gd name="connsiteY48" fmla="*/ 17231 h 4705764"/>
              <a:gd name="connsiteX49" fmla="*/ 902 w 1825371"/>
              <a:gd name="connsiteY49" fmla="*/ 4114 h 4705764"/>
              <a:gd name="connsiteX50" fmla="*/ 15747 w 1825371"/>
              <a:gd name="connsiteY50" fmla="*/ 1352 h 4705764"/>
              <a:gd name="connsiteX0" fmla="*/ 15747 w 1825371"/>
              <a:gd name="connsiteY0" fmla="*/ 1352 h 4705764"/>
              <a:gd name="connsiteX1" fmla="*/ 83062 w 1825371"/>
              <a:gd name="connsiteY1" fmla="*/ 34837 h 4705764"/>
              <a:gd name="connsiteX2" fmla="*/ 961270 w 1825371"/>
              <a:gd name="connsiteY2" fmla="*/ 755975 h 4705764"/>
              <a:gd name="connsiteX3" fmla="*/ 1239162 w 1825371"/>
              <a:gd name="connsiteY3" fmla="*/ 1001764 h 4705764"/>
              <a:gd name="connsiteX4" fmla="*/ 1276445 w 1825371"/>
              <a:gd name="connsiteY4" fmla="*/ 1025928 h 4705764"/>
              <a:gd name="connsiteX5" fmla="*/ 1316489 w 1825371"/>
              <a:gd name="connsiteY5" fmla="*/ 1009704 h 4705764"/>
              <a:gd name="connsiteX6" fmla="*/ 1345141 w 1825371"/>
              <a:gd name="connsiteY6" fmla="*/ 948602 h 4705764"/>
              <a:gd name="connsiteX7" fmla="*/ 1407624 w 1825371"/>
              <a:gd name="connsiteY7" fmla="*/ 869894 h 4705764"/>
              <a:gd name="connsiteX8" fmla="*/ 1749379 w 1825371"/>
              <a:gd name="connsiteY8" fmla="*/ 590967 h 4705764"/>
              <a:gd name="connsiteX9" fmla="*/ 1808066 w 1825371"/>
              <a:gd name="connsiteY9" fmla="*/ 545399 h 4705764"/>
              <a:gd name="connsiteX10" fmla="*/ 1825326 w 1825371"/>
              <a:gd name="connsiteY10" fmla="*/ 554375 h 4705764"/>
              <a:gd name="connsiteX11" fmla="*/ 1811172 w 1825371"/>
              <a:gd name="connsiteY11" fmla="*/ 590277 h 4705764"/>
              <a:gd name="connsiteX12" fmla="*/ 1721073 w 1825371"/>
              <a:gd name="connsiteY12" fmla="*/ 698326 h 4705764"/>
              <a:gd name="connsiteX13" fmla="*/ 1385877 w 1825371"/>
              <a:gd name="connsiteY13" fmla="*/ 1068389 h 4705764"/>
              <a:gd name="connsiteX14" fmla="*/ 1376211 w 1825371"/>
              <a:gd name="connsiteY14" fmla="*/ 1098421 h 4705764"/>
              <a:gd name="connsiteX15" fmla="*/ 1361366 w 1825371"/>
              <a:gd name="connsiteY15" fmla="*/ 1135359 h 4705764"/>
              <a:gd name="connsiteX16" fmla="*/ 1355153 w 1825371"/>
              <a:gd name="connsiteY16" fmla="*/ 1169879 h 4705764"/>
              <a:gd name="connsiteX17" fmla="*/ 1409696 w 1825371"/>
              <a:gd name="connsiteY17" fmla="*/ 1384253 h 4705764"/>
              <a:gd name="connsiteX18" fmla="*/ 1524994 w 1825371"/>
              <a:gd name="connsiteY18" fmla="*/ 1739817 h 4705764"/>
              <a:gd name="connsiteX19" fmla="*/ 1659971 w 1825371"/>
              <a:gd name="connsiteY19" fmla="*/ 2199288 h 4705764"/>
              <a:gd name="connsiteX20" fmla="*/ 1782864 w 1825371"/>
              <a:gd name="connsiteY20" fmla="*/ 2697077 h 4705764"/>
              <a:gd name="connsiteX21" fmla="*/ 1794257 w 1825371"/>
              <a:gd name="connsiteY21" fmla="*/ 2767845 h 4705764"/>
              <a:gd name="connsiteX22" fmla="*/ 1791840 w 1825371"/>
              <a:gd name="connsiteY22" fmla="*/ 2778202 h 4705764"/>
              <a:gd name="connsiteX23" fmla="*/ 1784245 w 1825371"/>
              <a:gd name="connsiteY23" fmla="*/ 2770607 h 4705764"/>
              <a:gd name="connsiteX24" fmla="*/ 1746617 w 1825371"/>
              <a:gd name="connsiteY24" fmla="*/ 2660831 h 4705764"/>
              <a:gd name="connsiteX25" fmla="*/ 1513602 w 1825371"/>
              <a:gd name="connsiteY25" fmla="*/ 1875484 h 4705764"/>
              <a:gd name="connsiteX26" fmla="*/ 1297158 w 1825371"/>
              <a:gd name="connsiteY26" fmla="*/ 1267919 h 4705764"/>
              <a:gd name="connsiteX27" fmla="*/ 1275064 w 1825371"/>
              <a:gd name="connsiteY27" fmla="*/ 1217173 h 4705764"/>
              <a:gd name="connsiteX28" fmla="*/ 1248483 w 1825371"/>
              <a:gd name="connsiteY28" fmla="*/ 1193353 h 4705764"/>
              <a:gd name="connsiteX29" fmla="*/ 1232949 w 1825371"/>
              <a:gd name="connsiteY29" fmla="*/ 1222351 h 4705764"/>
              <a:gd name="connsiteX30" fmla="*/ 1230877 w 1825371"/>
              <a:gd name="connsiteY30" fmla="*/ 1283108 h 4705764"/>
              <a:gd name="connsiteX31" fmla="*/ 1227154 w 1825371"/>
              <a:gd name="connsiteY31" fmla="*/ 4705764 h 4705764"/>
              <a:gd name="connsiteX32" fmla="*/ 998710 w 1825371"/>
              <a:gd name="connsiteY32" fmla="*/ 4695715 h 4705764"/>
              <a:gd name="connsiteX33" fmla="*/ 1125245 w 1825371"/>
              <a:gd name="connsiteY33" fmla="*/ 1293464 h 4705764"/>
              <a:gd name="connsiteX34" fmla="*/ 1096247 w 1825371"/>
              <a:gd name="connsiteY34" fmla="*/ 1270681 h 4705764"/>
              <a:gd name="connsiteX35" fmla="*/ 984400 w 1825371"/>
              <a:gd name="connsiteY35" fmla="*/ 1242374 h 4705764"/>
              <a:gd name="connsiteX36" fmla="*/ 977149 w 1825371"/>
              <a:gd name="connsiteY36" fmla="*/ 1225458 h 4705764"/>
              <a:gd name="connsiteX37" fmla="*/ 983019 w 1825371"/>
              <a:gd name="connsiteY37" fmla="*/ 1189902 h 4705764"/>
              <a:gd name="connsiteX38" fmla="*/ 1016158 w 1825371"/>
              <a:gd name="connsiteY38" fmla="*/ 1097041 h 4705764"/>
              <a:gd name="connsiteX39" fmla="*/ 1055513 w 1825371"/>
              <a:gd name="connsiteY39" fmla="*/ 1078055 h 4705764"/>
              <a:gd name="connsiteX40" fmla="*/ 1097628 w 1825371"/>
              <a:gd name="connsiteY40" fmla="*/ 1104290 h 4705764"/>
              <a:gd name="connsiteX41" fmla="*/ 1115579 w 1825371"/>
              <a:gd name="connsiteY41" fmla="*/ 1107743 h 4705764"/>
              <a:gd name="connsiteX42" fmla="*/ 1177026 w 1825371"/>
              <a:gd name="connsiteY42" fmla="*/ 1087375 h 4705764"/>
              <a:gd name="connsiteX43" fmla="*/ 1179787 w 1825371"/>
              <a:gd name="connsiteY43" fmla="*/ 1073913 h 4705764"/>
              <a:gd name="connsiteX44" fmla="*/ 1135255 w 1825371"/>
              <a:gd name="connsiteY44" fmla="*/ 1041117 h 4705764"/>
              <a:gd name="connsiteX45" fmla="*/ 939868 w 1825371"/>
              <a:gd name="connsiteY45" fmla="*/ 883702 h 4705764"/>
              <a:gd name="connsiteX46" fmla="*/ 549783 w 1825371"/>
              <a:gd name="connsiteY46" fmla="*/ 496379 h 4705764"/>
              <a:gd name="connsiteX47" fmla="*/ 40947 w 1825371"/>
              <a:gd name="connsiteY47" fmla="*/ 48990 h 4705764"/>
              <a:gd name="connsiteX48" fmla="*/ 5735 w 1825371"/>
              <a:gd name="connsiteY48" fmla="*/ 17231 h 4705764"/>
              <a:gd name="connsiteX49" fmla="*/ 902 w 1825371"/>
              <a:gd name="connsiteY49" fmla="*/ 4114 h 4705764"/>
              <a:gd name="connsiteX50" fmla="*/ 15747 w 1825371"/>
              <a:gd name="connsiteY50" fmla="*/ 1352 h 4705764"/>
              <a:gd name="connsiteX0" fmla="*/ 15747 w 1825371"/>
              <a:gd name="connsiteY0" fmla="*/ 1352 h 4705764"/>
              <a:gd name="connsiteX1" fmla="*/ 83062 w 1825371"/>
              <a:gd name="connsiteY1" fmla="*/ 34837 h 4705764"/>
              <a:gd name="connsiteX2" fmla="*/ 961270 w 1825371"/>
              <a:gd name="connsiteY2" fmla="*/ 755975 h 4705764"/>
              <a:gd name="connsiteX3" fmla="*/ 1239162 w 1825371"/>
              <a:gd name="connsiteY3" fmla="*/ 1001764 h 4705764"/>
              <a:gd name="connsiteX4" fmla="*/ 1276445 w 1825371"/>
              <a:gd name="connsiteY4" fmla="*/ 1025928 h 4705764"/>
              <a:gd name="connsiteX5" fmla="*/ 1316489 w 1825371"/>
              <a:gd name="connsiteY5" fmla="*/ 1009704 h 4705764"/>
              <a:gd name="connsiteX6" fmla="*/ 1345141 w 1825371"/>
              <a:gd name="connsiteY6" fmla="*/ 948602 h 4705764"/>
              <a:gd name="connsiteX7" fmla="*/ 1407624 w 1825371"/>
              <a:gd name="connsiteY7" fmla="*/ 869894 h 4705764"/>
              <a:gd name="connsiteX8" fmla="*/ 1749379 w 1825371"/>
              <a:gd name="connsiteY8" fmla="*/ 590967 h 4705764"/>
              <a:gd name="connsiteX9" fmla="*/ 1808066 w 1825371"/>
              <a:gd name="connsiteY9" fmla="*/ 545399 h 4705764"/>
              <a:gd name="connsiteX10" fmla="*/ 1825326 w 1825371"/>
              <a:gd name="connsiteY10" fmla="*/ 554375 h 4705764"/>
              <a:gd name="connsiteX11" fmla="*/ 1811172 w 1825371"/>
              <a:gd name="connsiteY11" fmla="*/ 590277 h 4705764"/>
              <a:gd name="connsiteX12" fmla="*/ 1721073 w 1825371"/>
              <a:gd name="connsiteY12" fmla="*/ 698326 h 4705764"/>
              <a:gd name="connsiteX13" fmla="*/ 1385877 w 1825371"/>
              <a:gd name="connsiteY13" fmla="*/ 1068389 h 4705764"/>
              <a:gd name="connsiteX14" fmla="*/ 1376211 w 1825371"/>
              <a:gd name="connsiteY14" fmla="*/ 1098421 h 4705764"/>
              <a:gd name="connsiteX15" fmla="*/ 1361366 w 1825371"/>
              <a:gd name="connsiteY15" fmla="*/ 1135359 h 4705764"/>
              <a:gd name="connsiteX16" fmla="*/ 1355153 w 1825371"/>
              <a:gd name="connsiteY16" fmla="*/ 1169879 h 4705764"/>
              <a:gd name="connsiteX17" fmla="*/ 1409696 w 1825371"/>
              <a:gd name="connsiteY17" fmla="*/ 1384253 h 4705764"/>
              <a:gd name="connsiteX18" fmla="*/ 1524994 w 1825371"/>
              <a:gd name="connsiteY18" fmla="*/ 1739817 h 4705764"/>
              <a:gd name="connsiteX19" fmla="*/ 1659971 w 1825371"/>
              <a:gd name="connsiteY19" fmla="*/ 2199288 h 4705764"/>
              <a:gd name="connsiteX20" fmla="*/ 1782864 w 1825371"/>
              <a:gd name="connsiteY20" fmla="*/ 2697077 h 4705764"/>
              <a:gd name="connsiteX21" fmla="*/ 1794257 w 1825371"/>
              <a:gd name="connsiteY21" fmla="*/ 2767845 h 4705764"/>
              <a:gd name="connsiteX22" fmla="*/ 1791840 w 1825371"/>
              <a:gd name="connsiteY22" fmla="*/ 2778202 h 4705764"/>
              <a:gd name="connsiteX23" fmla="*/ 1784245 w 1825371"/>
              <a:gd name="connsiteY23" fmla="*/ 2770607 h 4705764"/>
              <a:gd name="connsiteX24" fmla="*/ 1746617 w 1825371"/>
              <a:gd name="connsiteY24" fmla="*/ 2660831 h 4705764"/>
              <a:gd name="connsiteX25" fmla="*/ 1513602 w 1825371"/>
              <a:gd name="connsiteY25" fmla="*/ 1875484 h 4705764"/>
              <a:gd name="connsiteX26" fmla="*/ 1297158 w 1825371"/>
              <a:gd name="connsiteY26" fmla="*/ 1267919 h 4705764"/>
              <a:gd name="connsiteX27" fmla="*/ 1275064 w 1825371"/>
              <a:gd name="connsiteY27" fmla="*/ 1217173 h 4705764"/>
              <a:gd name="connsiteX28" fmla="*/ 1248483 w 1825371"/>
              <a:gd name="connsiteY28" fmla="*/ 1193353 h 4705764"/>
              <a:gd name="connsiteX29" fmla="*/ 1232949 w 1825371"/>
              <a:gd name="connsiteY29" fmla="*/ 1222351 h 4705764"/>
              <a:gd name="connsiteX30" fmla="*/ 1230877 w 1825371"/>
              <a:gd name="connsiteY30" fmla="*/ 1283108 h 4705764"/>
              <a:gd name="connsiteX31" fmla="*/ 1227154 w 1825371"/>
              <a:gd name="connsiteY31" fmla="*/ 4705764 h 4705764"/>
              <a:gd name="connsiteX32" fmla="*/ 998710 w 1825371"/>
              <a:gd name="connsiteY32" fmla="*/ 4695715 h 4705764"/>
              <a:gd name="connsiteX33" fmla="*/ 1125245 w 1825371"/>
              <a:gd name="connsiteY33" fmla="*/ 1293464 h 4705764"/>
              <a:gd name="connsiteX34" fmla="*/ 1096247 w 1825371"/>
              <a:gd name="connsiteY34" fmla="*/ 1270681 h 4705764"/>
              <a:gd name="connsiteX35" fmla="*/ 984400 w 1825371"/>
              <a:gd name="connsiteY35" fmla="*/ 1242374 h 4705764"/>
              <a:gd name="connsiteX36" fmla="*/ 977149 w 1825371"/>
              <a:gd name="connsiteY36" fmla="*/ 1225458 h 4705764"/>
              <a:gd name="connsiteX37" fmla="*/ 983019 w 1825371"/>
              <a:gd name="connsiteY37" fmla="*/ 1189902 h 4705764"/>
              <a:gd name="connsiteX38" fmla="*/ 1016158 w 1825371"/>
              <a:gd name="connsiteY38" fmla="*/ 1097041 h 4705764"/>
              <a:gd name="connsiteX39" fmla="*/ 1055513 w 1825371"/>
              <a:gd name="connsiteY39" fmla="*/ 1078055 h 4705764"/>
              <a:gd name="connsiteX40" fmla="*/ 1097628 w 1825371"/>
              <a:gd name="connsiteY40" fmla="*/ 1104290 h 4705764"/>
              <a:gd name="connsiteX41" fmla="*/ 1115579 w 1825371"/>
              <a:gd name="connsiteY41" fmla="*/ 1107743 h 4705764"/>
              <a:gd name="connsiteX42" fmla="*/ 1177026 w 1825371"/>
              <a:gd name="connsiteY42" fmla="*/ 1087375 h 4705764"/>
              <a:gd name="connsiteX43" fmla="*/ 1179787 w 1825371"/>
              <a:gd name="connsiteY43" fmla="*/ 1073913 h 4705764"/>
              <a:gd name="connsiteX44" fmla="*/ 1135255 w 1825371"/>
              <a:gd name="connsiteY44" fmla="*/ 1041117 h 4705764"/>
              <a:gd name="connsiteX45" fmla="*/ 939868 w 1825371"/>
              <a:gd name="connsiteY45" fmla="*/ 883702 h 4705764"/>
              <a:gd name="connsiteX46" fmla="*/ 549783 w 1825371"/>
              <a:gd name="connsiteY46" fmla="*/ 496379 h 4705764"/>
              <a:gd name="connsiteX47" fmla="*/ 40947 w 1825371"/>
              <a:gd name="connsiteY47" fmla="*/ 48990 h 4705764"/>
              <a:gd name="connsiteX48" fmla="*/ 5735 w 1825371"/>
              <a:gd name="connsiteY48" fmla="*/ 17231 h 4705764"/>
              <a:gd name="connsiteX49" fmla="*/ 902 w 1825371"/>
              <a:gd name="connsiteY49" fmla="*/ 4114 h 4705764"/>
              <a:gd name="connsiteX50" fmla="*/ 15747 w 1825371"/>
              <a:gd name="connsiteY50" fmla="*/ 1352 h 47057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825371" h="4705764">
                <a:moveTo>
                  <a:pt x="15747" y="1352"/>
                </a:moveTo>
                <a:cubicBezTo>
                  <a:pt x="40601" y="7565"/>
                  <a:pt x="63040" y="19648"/>
                  <a:pt x="83062" y="34837"/>
                </a:cubicBezTo>
                <a:cubicBezTo>
                  <a:pt x="383392" y="265435"/>
                  <a:pt x="679236" y="502594"/>
                  <a:pt x="961270" y="755975"/>
                </a:cubicBezTo>
                <a:cubicBezTo>
                  <a:pt x="1053096" y="838826"/>
                  <a:pt x="1146302" y="919949"/>
                  <a:pt x="1239162" y="1001764"/>
                </a:cubicBezTo>
                <a:cubicBezTo>
                  <a:pt x="1250209" y="1011775"/>
                  <a:pt x="1262636" y="1020060"/>
                  <a:pt x="1276445" y="1025928"/>
                </a:cubicBezTo>
                <a:cubicBezTo>
                  <a:pt x="1296466" y="1034213"/>
                  <a:pt x="1308204" y="1030070"/>
                  <a:pt x="1316489" y="1009704"/>
                </a:cubicBezTo>
                <a:cubicBezTo>
                  <a:pt x="1325119" y="988991"/>
                  <a:pt x="1335821" y="968968"/>
                  <a:pt x="1345141" y="948602"/>
                </a:cubicBezTo>
                <a:cubicBezTo>
                  <a:pt x="1359640" y="917188"/>
                  <a:pt x="1382079" y="892679"/>
                  <a:pt x="1407624" y="869894"/>
                </a:cubicBezTo>
                <a:cubicBezTo>
                  <a:pt x="1517055" y="771511"/>
                  <a:pt x="1634081" y="682447"/>
                  <a:pt x="1749379" y="590967"/>
                </a:cubicBezTo>
                <a:cubicBezTo>
                  <a:pt x="1768711" y="575432"/>
                  <a:pt x="1788043" y="559898"/>
                  <a:pt x="1808066" y="545399"/>
                </a:cubicBezTo>
                <a:cubicBezTo>
                  <a:pt x="1819802" y="536769"/>
                  <a:pt x="1824634" y="539875"/>
                  <a:pt x="1825326" y="554375"/>
                </a:cubicBezTo>
                <a:cubicBezTo>
                  <a:pt x="1826015" y="568528"/>
                  <a:pt x="1818766" y="579575"/>
                  <a:pt x="1811172" y="590277"/>
                </a:cubicBezTo>
                <a:cubicBezTo>
                  <a:pt x="1783900" y="628594"/>
                  <a:pt x="1751451" y="662770"/>
                  <a:pt x="1721073" y="698326"/>
                </a:cubicBezTo>
                <a:cubicBezTo>
                  <a:pt x="1613023" y="825017"/>
                  <a:pt x="1503592" y="950328"/>
                  <a:pt x="1385877" y="1068389"/>
                </a:cubicBezTo>
                <a:cubicBezTo>
                  <a:pt x="1376900" y="1077364"/>
                  <a:pt x="1378626" y="1088411"/>
                  <a:pt x="1376211" y="1098421"/>
                </a:cubicBezTo>
                <a:cubicBezTo>
                  <a:pt x="1373449" y="1111885"/>
                  <a:pt x="1370342" y="1124658"/>
                  <a:pt x="1361366" y="1135359"/>
                </a:cubicBezTo>
                <a:cubicBezTo>
                  <a:pt x="1352736" y="1145370"/>
                  <a:pt x="1352736" y="1157798"/>
                  <a:pt x="1355153" y="1169879"/>
                </a:cubicBezTo>
                <a:cubicBezTo>
                  <a:pt x="1369651" y="1242374"/>
                  <a:pt x="1391054" y="1312796"/>
                  <a:pt x="1409696" y="1384253"/>
                </a:cubicBezTo>
                <a:cubicBezTo>
                  <a:pt x="1440764" y="1505076"/>
                  <a:pt x="1484260" y="1622102"/>
                  <a:pt x="1524994" y="1739817"/>
                </a:cubicBezTo>
                <a:cubicBezTo>
                  <a:pt x="1577466" y="1890674"/>
                  <a:pt x="1615785" y="2046016"/>
                  <a:pt x="1659971" y="2199288"/>
                </a:cubicBezTo>
                <a:cubicBezTo>
                  <a:pt x="1707264" y="2363607"/>
                  <a:pt x="1746273" y="2529998"/>
                  <a:pt x="1782864" y="2697077"/>
                </a:cubicBezTo>
                <a:cubicBezTo>
                  <a:pt x="1788043" y="2720207"/>
                  <a:pt x="1790460" y="2744026"/>
                  <a:pt x="1794257" y="2767845"/>
                </a:cubicBezTo>
                <a:cubicBezTo>
                  <a:pt x="1794947" y="2771643"/>
                  <a:pt x="1797364" y="2776822"/>
                  <a:pt x="1791840" y="2778202"/>
                </a:cubicBezTo>
                <a:cubicBezTo>
                  <a:pt x="1786662" y="2779583"/>
                  <a:pt x="1785626" y="2774405"/>
                  <a:pt x="1784245" y="2770607"/>
                </a:cubicBezTo>
                <a:cubicBezTo>
                  <a:pt x="1770437" y="2734360"/>
                  <a:pt x="1756975" y="2698113"/>
                  <a:pt x="1746617" y="2660831"/>
                </a:cubicBezTo>
                <a:cubicBezTo>
                  <a:pt x="1673779" y="2397784"/>
                  <a:pt x="1595762" y="2136116"/>
                  <a:pt x="1513602" y="1875484"/>
                </a:cubicBezTo>
                <a:cubicBezTo>
                  <a:pt x="1448704" y="1670431"/>
                  <a:pt x="1380007" y="1466759"/>
                  <a:pt x="1297158" y="1267919"/>
                </a:cubicBezTo>
                <a:cubicBezTo>
                  <a:pt x="1289909" y="1251004"/>
                  <a:pt x="1282659" y="1234089"/>
                  <a:pt x="1275064" y="1217173"/>
                </a:cubicBezTo>
                <a:cubicBezTo>
                  <a:pt x="1269541" y="1205436"/>
                  <a:pt x="1260911" y="1191628"/>
                  <a:pt x="1248483" y="1193353"/>
                </a:cubicBezTo>
                <a:cubicBezTo>
                  <a:pt x="1238128" y="1194734"/>
                  <a:pt x="1235711" y="1211649"/>
                  <a:pt x="1232949" y="1222351"/>
                </a:cubicBezTo>
                <a:cubicBezTo>
                  <a:pt x="1228115" y="1242374"/>
                  <a:pt x="1229843" y="1262740"/>
                  <a:pt x="1230877" y="1283108"/>
                </a:cubicBezTo>
                <a:cubicBezTo>
                  <a:pt x="1226287" y="2417294"/>
                  <a:pt x="1231744" y="3571578"/>
                  <a:pt x="1227154" y="4705764"/>
                </a:cubicBezTo>
                <a:lnTo>
                  <a:pt x="998710" y="4695715"/>
                </a:lnTo>
                <a:cubicBezTo>
                  <a:pt x="1020244" y="4110251"/>
                  <a:pt x="1098940" y="1865978"/>
                  <a:pt x="1125245" y="1293464"/>
                </a:cubicBezTo>
                <a:cubicBezTo>
                  <a:pt x="1126970" y="1262740"/>
                  <a:pt x="1124553" y="1258943"/>
                  <a:pt x="1096247" y="1270681"/>
                </a:cubicBezTo>
                <a:cubicBezTo>
                  <a:pt x="1050679" y="1289666"/>
                  <a:pt x="1018575" y="1263776"/>
                  <a:pt x="984400" y="1242374"/>
                </a:cubicBezTo>
                <a:cubicBezTo>
                  <a:pt x="979221" y="1238921"/>
                  <a:pt x="977841" y="1232017"/>
                  <a:pt x="977149" y="1225458"/>
                </a:cubicBezTo>
                <a:cubicBezTo>
                  <a:pt x="976115" y="1213030"/>
                  <a:pt x="978530" y="1200949"/>
                  <a:pt x="983019" y="1189902"/>
                </a:cubicBezTo>
                <a:cubicBezTo>
                  <a:pt x="995792" y="1159523"/>
                  <a:pt x="1005457" y="1128109"/>
                  <a:pt x="1016158" y="1097041"/>
                </a:cubicBezTo>
                <a:cubicBezTo>
                  <a:pt x="1022717" y="1078055"/>
                  <a:pt x="1036181" y="1071841"/>
                  <a:pt x="1055513" y="1078055"/>
                </a:cubicBezTo>
                <a:cubicBezTo>
                  <a:pt x="1071737" y="1082887"/>
                  <a:pt x="1084855" y="1093934"/>
                  <a:pt x="1097628" y="1104290"/>
                </a:cubicBezTo>
                <a:cubicBezTo>
                  <a:pt x="1103496" y="1108779"/>
                  <a:pt x="1107983" y="1110504"/>
                  <a:pt x="1115579" y="1107743"/>
                </a:cubicBezTo>
                <a:cubicBezTo>
                  <a:pt x="1135945" y="1100147"/>
                  <a:pt x="1156313" y="1093589"/>
                  <a:pt x="1177026" y="1087375"/>
                </a:cubicBezTo>
                <a:cubicBezTo>
                  <a:pt x="1187726" y="1084268"/>
                  <a:pt x="1185655" y="1080126"/>
                  <a:pt x="1179787" y="1073913"/>
                </a:cubicBezTo>
                <a:cubicBezTo>
                  <a:pt x="1166668" y="1060449"/>
                  <a:pt x="1151134" y="1050438"/>
                  <a:pt x="1135255" y="1041117"/>
                </a:cubicBezTo>
                <a:cubicBezTo>
                  <a:pt x="1062417" y="998311"/>
                  <a:pt x="998207" y="944460"/>
                  <a:pt x="939868" y="883702"/>
                </a:cubicBezTo>
                <a:cubicBezTo>
                  <a:pt x="813177" y="751488"/>
                  <a:pt x="683379" y="622035"/>
                  <a:pt x="549783" y="496379"/>
                </a:cubicBezTo>
                <a:cubicBezTo>
                  <a:pt x="385809" y="341382"/>
                  <a:pt x="211479" y="197084"/>
                  <a:pt x="40947" y="48990"/>
                </a:cubicBezTo>
                <a:cubicBezTo>
                  <a:pt x="28864" y="38635"/>
                  <a:pt x="17472" y="27933"/>
                  <a:pt x="5735" y="17231"/>
                </a:cubicBezTo>
                <a:cubicBezTo>
                  <a:pt x="2283" y="13780"/>
                  <a:pt x="-1859" y="9292"/>
                  <a:pt x="902" y="4114"/>
                </a:cubicBezTo>
                <a:cubicBezTo>
                  <a:pt x="4009" y="-1755"/>
                  <a:pt x="10568" y="-29"/>
                  <a:pt x="15747" y="1352"/>
                </a:cubicBezTo>
                <a:close/>
              </a:path>
            </a:pathLst>
          </a:custGeom>
          <a:solidFill>
            <a:schemeClr val="bg1">
              <a:alpha val="60000"/>
            </a:schemeClr>
          </a:solidFill>
          <a:ln w="2261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ABA80C23-9532-403F-8276-9AD3849FBC9A}"/>
              </a:ext>
            </a:extLst>
          </p:cNvPr>
          <p:cNvSpPr/>
          <p:nvPr userDrawn="1"/>
        </p:nvSpPr>
        <p:spPr>
          <a:xfrm rot="3600000" flipV="1">
            <a:off x="1481922" y="-359510"/>
            <a:ext cx="1739424" cy="2395147"/>
          </a:xfrm>
          <a:custGeom>
            <a:avLst/>
            <a:gdLst>
              <a:gd name="connsiteX0" fmla="*/ 1077528 w 1739424"/>
              <a:gd name="connsiteY0" fmla="*/ 398319 h 2395147"/>
              <a:gd name="connsiteX1" fmla="*/ 1067918 w 1739424"/>
              <a:gd name="connsiteY1" fmla="*/ 380004 h 2395147"/>
              <a:gd name="connsiteX2" fmla="*/ 1092561 w 1739424"/>
              <a:gd name="connsiteY2" fmla="*/ 411557 h 2395147"/>
              <a:gd name="connsiteX3" fmla="*/ 1093901 w 1739424"/>
              <a:gd name="connsiteY3" fmla="*/ 415398 h 2395147"/>
              <a:gd name="connsiteX4" fmla="*/ 1090150 w 1739424"/>
              <a:gd name="connsiteY4" fmla="*/ 414575 h 2395147"/>
              <a:gd name="connsiteX5" fmla="*/ 1077528 w 1739424"/>
              <a:gd name="connsiteY5" fmla="*/ 398319 h 2395147"/>
              <a:gd name="connsiteX6" fmla="*/ 1064970 w 1739424"/>
              <a:gd name="connsiteY6" fmla="*/ 378632 h 2395147"/>
              <a:gd name="connsiteX7" fmla="*/ 1065239 w 1739424"/>
              <a:gd name="connsiteY7" fmla="*/ 377535 h 2395147"/>
              <a:gd name="connsiteX8" fmla="*/ 1067113 w 1739424"/>
              <a:gd name="connsiteY8" fmla="*/ 379456 h 2395147"/>
              <a:gd name="connsiteX9" fmla="*/ 1064970 w 1739424"/>
              <a:gd name="connsiteY9" fmla="*/ 378632 h 2395147"/>
              <a:gd name="connsiteX10" fmla="*/ 1734633 w 1739424"/>
              <a:gd name="connsiteY10" fmla="*/ 2247062 h 2395147"/>
              <a:gd name="connsiteX11" fmla="*/ 1739424 w 1739424"/>
              <a:gd name="connsiteY11" fmla="*/ 2180709 h 2395147"/>
              <a:gd name="connsiteX12" fmla="*/ 1737481 w 1739424"/>
              <a:gd name="connsiteY12" fmla="*/ 2187429 h 2395147"/>
              <a:gd name="connsiteX13" fmla="*/ 1734633 w 1739424"/>
              <a:gd name="connsiteY13" fmla="*/ 2247062 h 2395147"/>
              <a:gd name="connsiteX14" fmla="*/ 51484 w 1739424"/>
              <a:gd name="connsiteY14" fmla="*/ 1299625 h 2395147"/>
              <a:gd name="connsiteX15" fmla="*/ 225973 w 1739424"/>
              <a:gd name="connsiteY15" fmla="*/ 1500814 h 2395147"/>
              <a:gd name="connsiteX16" fmla="*/ 421792 w 1739424"/>
              <a:gd name="connsiteY16" fmla="*/ 1544987 h 2395147"/>
              <a:gd name="connsiteX17" fmla="*/ 528944 w 1739424"/>
              <a:gd name="connsiteY17" fmla="*/ 1408075 h 2395147"/>
              <a:gd name="connsiteX18" fmla="*/ 515014 w 1739424"/>
              <a:gd name="connsiteY18" fmla="*/ 1396279 h 2395147"/>
              <a:gd name="connsiteX19" fmla="*/ 348661 w 1739424"/>
              <a:gd name="connsiteY19" fmla="*/ 1408350 h 2395147"/>
              <a:gd name="connsiteX20" fmla="*/ 279815 w 1739424"/>
              <a:gd name="connsiteY20" fmla="*/ 1396004 h 2395147"/>
              <a:gd name="connsiteX21" fmla="*/ 319463 w 1739424"/>
              <a:gd name="connsiteY21" fmla="*/ 1397376 h 2395147"/>
              <a:gd name="connsiteX22" fmla="*/ 483940 w 1739424"/>
              <a:gd name="connsiteY22" fmla="*/ 1374603 h 2395147"/>
              <a:gd name="connsiteX23" fmla="*/ 539659 w 1739424"/>
              <a:gd name="connsiteY23" fmla="*/ 1360061 h 2395147"/>
              <a:gd name="connsiteX24" fmla="*/ 725033 w 1739424"/>
              <a:gd name="connsiteY24" fmla="*/ 1297230 h 2395147"/>
              <a:gd name="connsiteX25" fmla="*/ 885491 w 1739424"/>
              <a:gd name="connsiteY25" fmla="*/ 1249489 h 2395147"/>
              <a:gd name="connsiteX26" fmla="*/ 965854 w 1739424"/>
              <a:gd name="connsiteY26" fmla="*/ 1237965 h 2395147"/>
              <a:gd name="connsiteX27" fmla="*/ 1140675 w 1739424"/>
              <a:gd name="connsiteY27" fmla="*/ 1261289 h 2395147"/>
              <a:gd name="connsiteX28" fmla="*/ 1430909 w 1739424"/>
              <a:gd name="connsiteY28" fmla="*/ 1481407 h 2395147"/>
              <a:gd name="connsiteX29" fmla="*/ 1549564 w 1739424"/>
              <a:gd name="connsiteY29" fmla="*/ 1651718 h 2395147"/>
              <a:gd name="connsiteX30" fmla="*/ 1557415 w 1739424"/>
              <a:gd name="connsiteY30" fmla="*/ 1670822 h 2395147"/>
              <a:gd name="connsiteX31" fmla="*/ 1555525 w 1739424"/>
              <a:gd name="connsiteY31" fmla="*/ 1670473 h 2395147"/>
              <a:gd name="connsiteX32" fmla="*/ 1398512 w 1739424"/>
              <a:gd name="connsiteY32" fmla="*/ 1652472 h 2395147"/>
              <a:gd name="connsiteX33" fmla="*/ 1046085 w 1739424"/>
              <a:gd name="connsiteY33" fmla="*/ 1706261 h 2395147"/>
              <a:gd name="connsiteX34" fmla="*/ 1003447 w 1739424"/>
              <a:gd name="connsiteY34" fmla="*/ 1719049 h 2395147"/>
              <a:gd name="connsiteX35" fmla="*/ 1087567 w 1739424"/>
              <a:gd name="connsiteY35" fmla="*/ 1688103 h 2395147"/>
              <a:gd name="connsiteX36" fmla="*/ 1370422 w 1739424"/>
              <a:gd name="connsiteY36" fmla="*/ 1632771 h 2395147"/>
              <a:gd name="connsiteX37" fmla="*/ 1376144 w 1739424"/>
              <a:gd name="connsiteY37" fmla="*/ 1623897 h 2395147"/>
              <a:gd name="connsiteX38" fmla="*/ 1329191 w 1739424"/>
              <a:gd name="connsiteY38" fmla="*/ 1578151 h 2395147"/>
              <a:gd name="connsiteX39" fmla="*/ 1229320 w 1739424"/>
              <a:gd name="connsiteY39" fmla="*/ 1559619 h 2395147"/>
              <a:gd name="connsiteX40" fmla="*/ 996653 w 1739424"/>
              <a:gd name="connsiteY40" fmla="*/ 1626677 h 2395147"/>
              <a:gd name="connsiteX41" fmla="*/ 863114 w 1739424"/>
              <a:gd name="connsiteY41" fmla="*/ 1736938 h 2395147"/>
              <a:gd name="connsiteX42" fmla="*/ 811586 w 1739424"/>
              <a:gd name="connsiteY42" fmla="*/ 1832416 h 2395147"/>
              <a:gd name="connsiteX43" fmla="*/ 807916 w 1739424"/>
              <a:gd name="connsiteY43" fmla="*/ 1845357 h 2395147"/>
              <a:gd name="connsiteX44" fmla="*/ 807963 w 1739424"/>
              <a:gd name="connsiteY44" fmla="*/ 1848892 h 2395147"/>
              <a:gd name="connsiteX45" fmla="*/ 879991 w 1739424"/>
              <a:gd name="connsiteY45" fmla="*/ 1820168 h 2395147"/>
              <a:gd name="connsiteX46" fmla="*/ 1011289 w 1739424"/>
              <a:gd name="connsiteY46" fmla="*/ 1801302 h 2395147"/>
              <a:gd name="connsiteX47" fmla="*/ 1249185 w 1739424"/>
              <a:gd name="connsiteY47" fmla="*/ 1765402 h 2395147"/>
              <a:gd name="connsiteX48" fmla="*/ 1343560 w 1739424"/>
              <a:gd name="connsiteY48" fmla="*/ 1722610 h 2395147"/>
              <a:gd name="connsiteX49" fmla="*/ 1376800 w 1739424"/>
              <a:gd name="connsiteY49" fmla="*/ 1677991 h 2395147"/>
              <a:gd name="connsiteX50" fmla="*/ 1387169 w 1739424"/>
              <a:gd name="connsiteY50" fmla="*/ 1672942 h 2395147"/>
              <a:gd name="connsiteX51" fmla="*/ 1500972 w 1739424"/>
              <a:gd name="connsiteY51" fmla="*/ 1682857 h 2395147"/>
              <a:gd name="connsiteX52" fmla="*/ 1566833 w 1739424"/>
              <a:gd name="connsiteY52" fmla="*/ 1693739 h 2395147"/>
              <a:gd name="connsiteX53" fmla="*/ 1593093 w 1739424"/>
              <a:gd name="connsiteY53" fmla="*/ 1757638 h 2395147"/>
              <a:gd name="connsiteX54" fmla="*/ 1627517 w 1739424"/>
              <a:gd name="connsiteY54" fmla="*/ 1871216 h 2395147"/>
              <a:gd name="connsiteX55" fmla="*/ 1642518 w 1739424"/>
              <a:gd name="connsiteY55" fmla="*/ 1943101 h 2395147"/>
              <a:gd name="connsiteX56" fmla="*/ 1641715 w 1739424"/>
              <a:gd name="connsiteY56" fmla="*/ 2189761 h 2395147"/>
              <a:gd name="connsiteX57" fmla="*/ 1669305 w 1739424"/>
              <a:gd name="connsiteY57" fmla="*/ 2379903 h 2395147"/>
              <a:gd name="connsiteX58" fmla="*/ 1669117 w 1739424"/>
              <a:gd name="connsiteY58" fmla="*/ 2383495 h 2395147"/>
              <a:gd name="connsiteX59" fmla="*/ 1722169 w 1739424"/>
              <a:gd name="connsiteY59" fmla="*/ 2376292 h 2395147"/>
              <a:gd name="connsiteX60" fmla="*/ 1680021 w 1739424"/>
              <a:gd name="connsiteY60" fmla="*/ 2119798 h 2395147"/>
              <a:gd name="connsiteX61" fmla="*/ 1684306 w 1739424"/>
              <a:gd name="connsiteY61" fmla="*/ 1712628 h 2395147"/>
              <a:gd name="connsiteX62" fmla="*/ 1631534 w 1739424"/>
              <a:gd name="connsiteY62" fmla="*/ 1258270 h 2395147"/>
              <a:gd name="connsiteX63" fmla="*/ 1545546 w 1739424"/>
              <a:gd name="connsiteY63" fmla="*/ 1033010 h 2395147"/>
              <a:gd name="connsiteX64" fmla="*/ 1482058 w 1739424"/>
              <a:gd name="connsiteY64" fmla="*/ 912011 h 2395147"/>
              <a:gd name="connsiteX65" fmla="*/ 1482326 w 1739424"/>
              <a:gd name="connsiteY65" fmla="*/ 893903 h 2395147"/>
              <a:gd name="connsiteX66" fmla="*/ 1498131 w 1739424"/>
              <a:gd name="connsiteY66" fmla="*/ 852199 h 2395147"/>
              <a:gd name="connsiteX67" fmla="*/ 1490363 w 1739424"/>
              <a:gd name="connsiteY67" fmla="*/ 758088 h 2395147"/>
              <a:gd name="connsiteX68" fmla="*/ 1392854 w 1739424"/>
              <a:gd name="connsiteY68" fmla="*/ 556701 h 2395147"/>
              <a:gd name="connsiteX69" fmla="*/ 1132209 w 1739424"/>
              <a:gd name="connsiteY69" fmla="*/ 271353 h 2395147"/>
              <a:gd name="connsiteX70" fmla="*/ 813699 w 1739424"/>
              <a:gd name="connsiteY70" fmla="*/ 1097 h 2395147"/>
              <a:gd name="connsiteX71" fmla="*/ 810218 w 1739424"/>
              <a:gd name="connsiteY71" fmla="*/ 0 h 2395147"/>
              <a:gd name="connsiteX72" fmla="*/ 810486 w 1739424"/>
              <a:gd name="connsiteY72" fmla="*/ 4391 h 2395147"/>
              <a:gd name="connsiteX73" fmla="*/ 914155 w 1739424"/>
              <a:gd name="connsiteY73" fmla="*/ 340496 h 2395147"/>
              <a:gd name="connsiteX74" fmla="*/ 1228378 w 1739424"/>
              <a:gd name="connsiteY74" fmla="*/ 826682 h 2395147"/>
              <a:gd name="connsiteX75" fmla="*/ 1341690 w 1739424"/>
              <a:gd name="connsiteY75" fmla="*/ 917499 h 2395147"/>
              <a:gd name="connsiteX76" fmla="*/ 1412410 w 1739424"/>
              <a:gd name="connsiteY76" fmla="*/ 934785 h 2395147"/>
              <a:gd name="connsiteX77" fmla="*/ 1420713 w 1739424"/>
              <a:gd name="connsiteY77" fmla="*/ 920793 h 2395147"/>
              <a:gd name="connsiteX78" fmla="*/ 1351601 w 1739424"/>
              <a:gd name="connsiteY78" fmla="*/ 800342 h 2395147"/>
              <a:gd name="connsiteX79" fmla="*/ 1099795 w 1739424"/>
              <a:gd name="connsiteY79" fmla="*/ 430764 h 2395147"/>
              <a:gd name="connsiteX80" fmla="*/ 1092829 w 1739424"/>
              <a:gd name="connsiteY80" fmla="*/ 418142 h 2395147"/>
              <a:gd name="connsiteX81" fmla="*/ 1101403 w 1739424"/>
              <a:gd name="connsiteY81" fmla="*/ 424179 h 2395147"/>
              <a:gd name="connsiteX82" fmla="*/ 1305794 w 1739424"/>
              <a:gd name="connsiteY82" fmla="*/ 694435 h 2395147"/>
              <a:gd name="connsiteX83" fmla="*/ 1424463 w 1739424"/>
              <a:gd name="connsiteY83" fmla="*/ 872227 h 2395147"/>
              <a:gd name="connsiteX84" fmla="*/ 1500810 w 1739424"/>
              <a:gd name="connsiteY84" fmla="*/ 1008316 h 2395147"/>
              <a:gd name="connsiteX85" fmla="*/ 1610640 w 1739424"/>
              <a:gd name="connsiteY85" fmla="*/ 1310125 h 2395147"/>
              <a:gd name="connsiteX86" fmla="*/ 1646268 w 1739424"/>
              <a:gd name="connsiteY86" fmla="*/ 1762565 h 2395147"/>
              <a:gd name="connsiteX87" fmla="*/ 1643589 w 1739424"/>
              <a:gd name="connsiteY87" fmla="*/ 1766407 h 2395147"/>
              <a:gd name="connsiteX88" fmla="*/ 1637160 w 1739424"/>
              <a:gd name="connsiteY88" fmla="*/ 1747474 h 2395147"/>
              <a:gd name="connsiteX89" fmla="*/ 1480720 w 1739424"/>
              <a:gd name="connsiteY89" fmla="*/ 1478590 h 2395147"/>
              <a:gd name="connsiteX90" fmla="*/ 1140741 w 1739424"/>
              <a:gd name="connsiteY90" fmla="*/ 1210217 h 2395147"/>
              <a:gd name="connsiteX91" fmla="*/ 942550 w 1739424"/>
              <a:gd name="connsiteY91" fmla="*/ 1071697 h 2395147"/>
              <a:gd name="connsiteX92" fmla="*/ 710299 w 1739424"/>
              <a:gd name="connsiteY92" fmla="*/ 861253 h 2395147"/>
              <a:gd name="connsiteX93" fmla="*/ 706012 w 1739424"/>
              <a:gd name="connsiteY93" fmla="*/ 845339 h 2395147"/>
              <a:gd name="connsiteX94" fmla="*/ 722086 w 1739424"/>
              <a:gd name="connsiteY94" fmla="*/ 767417 h 2395147"/>
              <a:gd name="connsiteX95" fmla="*/ 679759 w 1739424"/>
              <a:gd name="connsiteY95" fmla="*/ 625567 h 2395147"/>
              <a:gd name="connsiteX96" fmla="*/ 497603 w 1739424"/>
              <a:gd name="connsiteY96" fmla="*/ 336106 h 2395147"/>
              <a:gd name="connsiteX97" fmla="*/ 396076 w 1739424"/>
              <a:gd name="connsiteY97" fmla="*/ 177244 h 2395147"/>
              <a:gd name="connsiteX98" fmla="*/ 359644 w 1739424"/>
              <a:gd name="connsiteY98" fmla="*/ 72707 h 2395147"/>
              <a:gd name="connsiteX99" fmla="*/ 355893 w 1739424"/>
              <a:gd name="connsiteY99" fmla="*/ 76001 h 2395147"/>
              <a:gd name="connsiteX100" fmla="*/ 345714 w 1739424"/>
              <a:gd name="connsiteY100" fmla="*/ 92187 h 2395147"/>
              <a:gd name="connsiteX101" fmla="*/ 293210 w 1739424"/>
              <a:gd name="connsiteY101" fmla="*/ 237881 h 2395147"/>
              <a:gd name="connsiteX102" fmla="*/ 300978 w 1739424"/>
              <a:gd name="connsiteY102" fmla="*/ 485638 h 2395147"/>
              <a:gd name="connsiteX103" fmla="*/ 445633 w 1739424"/>
              <a:gd name="connsiteY103" fmla="*/ 798970 h 2395147"/>
              <a:gd name="connsiteX104" fmla="*/ 557339 w 1739424"/>
              <a:gd name="connsiteY104" fmla="*/ 888690 h 2395147"/>
              <a:gd name="connsiteX105" fmla="*/ 648686 w 1739424"/>
              <a:gd name="connsiteY105" fmla="*/ 895823 h 2395147"/>
              <a:gd name="connsiteX106" fmla="*/ 652705 w 1739424"/>
              <a:gd name="connsiteY106" fmla="*/ 881283 h 2395147"/>
              <a:gd name="connsiteX107" fmla="*/ 449383 w 1739424"/>
              <a:gd name="connsiteY107" fmla="*/ 525148 h 2395147"/>
              <a:gd name="connsiteX108" fmla="*/ 404113 w 1739424"/>
              <a:gd name="connsiteY108" fmla="*/ 405521 h 2395147"/>
              <a:gd name="connsiteX109" fmla="*/ 430098 w 1739424"/>
              <a:gd name="connsiteY109" fmla="*/ 463414 h 2395147"/>
              <a:gd name="connsiteX110" fmla="*/ 699315 w 1739424"/>
              <a:gd name="connsiteY110" fmla="*/ 892806 h 2395147"/>
              <a:gd name="connsiteX111" fmla="*/ 1003893 w 1739424"/>
              <a:gd name="connsiteY111" fmla="*/ 1157849 h 2395147"/>
              <a:gd name="connsiteX112" fmla="*/ 1056131 w 1739424"/>
              <a:gd name="connsiteY112" fmla="*/ 1196809 h 2395147"/>
              <a:gd name="connsiteX113" fmla="*/ 1026396 w 1739424"/>
              <a:gd name="connsiteY113" fmla="*/ 1194890 h 2395147"/>
              <a:gd name="connsiteX114" fmla="*/ 847988 w 1739424"/>
              <a:gd name="connsiteY114" fmla="*/ 1218760 h 2395147"/>
              <a:gd name="connsiteX115" fmla="*/ 525462 w 1739424"/>
              <a:gd name="connsiteY115" fmla="*/ 1334545 h 2395147"/>
              <a:gd name="connsiteX116" fmla="*/ 506711 w 1739424"/>
              <a:gd name="connsiteY116" fmla="*/ 1327960 h 2395147"/>
              <a:gd name="connsiteX117" fmla="*/ 302050 w 1739424"/>
              <a:gd name="connsiteY117" fmla="*/ 1262933 h 2395147"/>
              <a:gd name="connsiteX118" fmla="*/ 0 w 1739424"/>
              <a:gd name="connsiteY118" fmla="*/ 1208733 h 2395147"/>
              <a:gd name="connsiteX119" fmla="*/ 51484 w 1739424"/>
              <a:gd name="connsiteY119" fmla="*/ 1299625 h 23951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1739424" h="2395147">
                <a:moveTo>
                  <a:pt x="1077528" y="398319"/>
                </a:moveTo>
                <a:cubicBezTo>
                  <a:pt x="1073409" y="392832"/>
                  <a:pt x="1069793" y="387001"/>
                  <a:pt x="1067918" y="380004"/>
                </a:cubicBezTo>
                <a:cubicBezTo>
                  <a:pt x="1077560" y="389333"/>
                  <a:pt x="1085061" y="400308"/>
                  <a:pt x="1092561" y="411557"/>
                </a:cubicBezTo>
                <a:cubicBezTo>
                  <a:pt x="1093366" y="412654"/>
                  <a:pt x="1095240" y="413478"/>
                  <a:pt x="1093901" y="415398"/>
                </a:cubicBezTo>
                <a:cubicBezTo>
                  <a:pt x="1092295" y="417319"/>
                  <a:pt x="1091222" y="415673"/>
                  <a:pt x="1090150" y="414575"/>
                </a:cubicBezTo>
                <a:cubicBezTo>
                  <a:pt x="1086267" y="408951"/>
                  <a:pt x="1081646" y="403807"/>
                  <a:pt x="1077528" y="398319"/>
                </a:cubicBezTo>
                <a:close/>
                <a:moveTo>
                  <a:pt x="1064970" y="378632"/>
                </a:moveTo>
                <a:cubicBezTo>
                  <a:pt x="1064970" y="378359"/>
                  <a:pt x="1065239" y="377810"/>
                  <a:pt x="1065239" y="377535"/>
                </a:cubicBezTo>
                <a:lnTo>
                  <a:pt x="1067113" y="379456"/>
                </a:lnTo>
                <a:cubicBezTo>
                  <a:pt x="1066310" y="380279"/>
                  <a:pt x="1065507" y="380004"/>
                  <a:pt x="1064970" y="378632"/>
                </a:cubicBezTo>
                <a:close/>
                <a:moveTo>
                  <a:pt x="1734633" y="2247062"/>
                </a:moveTo>
                <a:lnTo>
                  <a:pt x="1739424" y="2180709"/>
                </a:lnTo>
                <a:lnTo>
                  <a:pt x="1737481" y="2187429"/>
                </a:lnTo>
                <a:cubicBezTo>
                  <a:pt x="1736531" y="2207307"/>
                  <a:pt x="1735583" y="2227184"/>
                  <a:pt x="1734633" y="2247062"/>
                </a:cubicBezTo>
                <a:close/>
                <a:moveTo>
                  <a:pt x="51484" y="1299625"/>
                </a:moveTo>
                <a:cubicBezTo>
                  <a:pt x="107250" y="1386350"/>
                  <a:pt x="173250" y="1458783"/>
                  <a:pt x="225973" y="1500814"/>
                </a:cubicBezTo>
                <a:cubicBezTo>
                  <a:pt x="296271" y="1556856"/>
                  <a:pt x="349466" y="1562823"/>
                  <a:pt x="421792" y="1544987"/>
                </a:cubicBezTo>
                <a:cubicBezTo>
                  <a:pt x="494924" y="1526879"/>
                  <a:pt x="532962" y="1478041"/>
                  <a:pt x="528944" y="1408075"/>
                </a:cubicBezTo>
                <a:cubicBezTo>
                  <a:pt x="528409" y="1397649"/>
                  <a:pt x="526265" y="1394083"/>
                  <a:pt x="515014" y="1396279"/>
                </a:cubicBezTo>
                <a:cubicBezTo>
                  <a:pt x="460099" y="1406978"/>
                  <a:pt x="404648" y="1412191"/>
                  <a:pt x="348661" y="1408350"/>
                </a:cubicBezTo>
                <a:cubicBezTo>
                  <a:pt x="326160" y="1406978"/>
                  <a:pt x="303657" y="1403412"/>
                  <a:pt x="279815" y="1396004"/>
                </a:cubicBezTo>
                <a:cubicBezTo>
                  <a:pt x="294818" y="1392986"/>
                  <a:pt x="307139" y="1396827"/>
                  <a:pt x="319463" y="1397376"/>
                </a:cubicBezTo>
                <a:cubicBezTo>
                  <a:pt x="375717" y="1400120"/>
                  <a:pt x="429829" y="1388870"/>
                  <a:pt x="483940" y="1374603"/>
                </a:cubicBezTo>
                <a:cubicBezTo>
                  <a:pt x="502424" y="1369665"/>
                  <a:pt x="521443" y="1365549"/>
                  <a:pt x="539659" y="1360061"/>
                </a:cubicBezTo>
                <a:cubicBezTo>
                  <a:pt x="602343" y="1341953"/>
                  <a:pt x="663419" y="1318632"/>
                  <a:pt x="725033" y="1297230"/>
                </a:cubicBezTo>
                <a:cubicBezTo>
                  <a:pt x="777804" y="1278847"/>
                  <a:pt x="831379" y="1263208"/>
                  <a:pt x="885491" y="1249489"/>
                </a:cubicBezTo>
                <a:lnTo>
                  <a:pt x="965854" y="1237965"/>
                </a:lnTo>
                <a:cubicBezTo>
                  <a:pt x="1008386" y="1239932"/>
                  <a:pt x="1063167" y="1220715"/>
                  <a:pt x="1140675" y="1261289"/>
                </a:cubicBezTo>
                <a:cubicBezTo>
                  <a:pt x="1218186" y="1301862"/>
                  <a:pt x="1362760" y="1416335"/>
                  <a:pt x="1430909" y="1481407"/>
                </a:cubicBezTo>
                <a:cubicBezTo>
                  <a:pt x="1499057" y="1546478"/>
                  <a:pt x="1516795" y="1586751"/>
                  <a:pt x="1549564" y="1651718"/>
                </a:cubicBezTo>
                <a:lnTo>
                  <a:pt x="1557415" y="1670822"/>
                </a:lnTo>
                <a:lnTo>
                  <a:pt x="1555525" y="1670473"/>
                </a:lnTo>
                <a:cubicBezTo>
                  <a:pt x="1503614" y="1661478"/>
                  <a:pt x="1446534" y="1653334"/>
                  <a:pt x="1398512" y="1652472"/>
                </a:cubicBezTo>
                <a:cubicBezTo>
                  <a:pt x="1277780" y="1650277"/>
                  <a:pt x="1160915" y="1670735"/>
                  <a:pt x="1046085" y="1706261"/>
                </a:cubicBezTo>
                <a:cubicBezTo>
                  <a:pt x="1031962" y="1710529"/>
                  <a:pt x="1017823" y="1715069"/>
                  <a:pt x="1003447" y="1719049"/>
                </a:cubicBezTo>
                <a:cubicBezTo>
                  <a:pt x="1030832" y="1706926"/>
                  <a:pt x="1059271" y="1697451"/>
                  <a:pt x="1087567" y="1688103"/>
                </a:cubicBezTo>
                <a:cubicBezTo>
                  <a:pt x="1179405" y="1657507"/>
                  <a:pt x="1273537" y="1637923"/>
                  <a:pt x="1370422" y="1632771"/>
                </a:cubicBezTo>
                <a:cubicBezTo>
                  <a:pt x="1377778" y="1632422"/>
                  <a:pt x="1379106" y="1630739"/>
                  <a:pt x="1376144" y="1623897"/>
                </a:cubicBezTo>
                <a:cubicBezTo>
                  <a:pt x="1366655" y="1602111"/>
                  <a:pt x="1350034" y="1587888"/>
                  <a:pt x="1329191" y="1578151"/>
                </a:cubicBezTo>
                <a:cubicBezTo>
                  <a:pt x="1297530" y="1563385"/>
                  <a:pt x="1263689" y="1559482"/>
                  <a:pt x="1229320" y="1559619"/>
                </a:cubicBezTo>
                <a:cubicBezTo>
                  <a:pt x="1145365" y="1560020"/>
                  <a:pt x="1068453" y="1584359"/>
                  <a:pt x="996653" y="1626677"/>
                </a:cubicBezTo>
                <a:cubicBezTo>
                  <a:pt x="946428" y="1656370"/>
                  <a:pt x="899719" y="1690631"/>
                  <a:pt x="863114" y="1736938"/>
                </a:cubicBezTo>
                <a:cubicBezTo>
                  <a:pt x="840384" y="1765651"/>
                  <a:pt x="822768" y="1797268"/>
                  <a:pt x="811586" y="1832416"/>
                </a:cubicBezTo>
                <a:cubicBezTo>
                  <a:pt x="810229" y="1836675"/>
                  <a:pt x="809000" y="1841079"/>
                  <a:pt x="807916" y="1845357"/>
                </a:cubicBezTo>
                <a:cubicBezTo>
                  <a:pt x="807864" y="1846169"/>
                  <a:pt x="807939" y="1847124"/>
                  <a:pt x="807963" y="1848892"/>
                </a:cubicBezTo>
                <a:cubicBezTo>
                  <a:pt x="831400" y="1836927"/>
                  <a:pt x="855096" y="1827287"/>
                  <a:pt x="879991" y="1820168"/>
                </a:cubicBezTo>
                <a:cubicBezTo>
                  <a:pt x="922865" y="1807938"/>
                  <a:pt x="966993" y="1803800"/>
                  <a:pt x="1011289" y="1801302"/>
                </a:cubicBezTo>
                <a:cubicBezTo>
                  <a:pt x="1091805" y="1797289"/>
                  <a:pt x="1171657" y="1788752"/>
                  <a:pt x="1249185" y="1765402"/>
                </a:cubicBezTo>
                <a:cubicBezTo>
                  <a:pt x="1282546" y="1755423"/>
                  <a:pt x="1315560" y="1744472"/>
                  <a:pt x="1343560" y="1722610"/>
                </a:cubicBezTo>
                <a:cubicBezTo>
                  <a:pt x="1358845" y="1710673"/>
                  <a:pt x="1371004" y="1696638"/>
                  <a:pt x="1376800" y="1677991"/>
                </a:cubicBezTo>
                <a:cubicBezTo>
                  <a:pt x="1378851" y="1671330"/>
                  <a:pt x="1382967" y="1672813"/>
                  <a:pt x="1387169" y="1672942"/>
                </a:cubicBezTo>
                <a:cubicBezTo>
                  <a:pt x="1424336" y="1673661"/>
                  <a:pt x="1463273" y="1677620"/>
                  <a:pt x="1500972" y="1682857"/>
                </a:cubicBezTo>
                <a:lnTo>
                  <a:pt x="1566833" y="1693739"/>
                </a:lnTo>
                <a:lnTo>
                  <a:pt x="1593093" y="1757638"/>
                </a:lnTo>
                <a:cubicBezTo>
                  <a:pt x="1605907" y="1794995"/>
                  <a:pt x="1617203" y="1833627"/>
                  <a:pt x="1627517" y="1871216"/>
                </a:cubicBezTo>
                <a:cubicBezTo>
                  <a:pt x="1633946" y="1894812"/>
                  <a:pt x="1643322" y="1918133"/>
                  <a:pt x="1642518" y="1943101"/>
                </a:cubicBezTo>
                <a:cubicBezTo>
                  <a:pt x="1640107" y="2025412"/>
                  <a:pt x="1638499" y="2107725"/>
                  <a:pt x="1641715" y="2189761"/>
                </a:cubicBezTo>
                <a:cubicBezTo>
                  <a:pt x="1644125" y="2253964"/>
                  <a:pt x="1644928" y="2318717"/>
                  <a:pt x="1669305" y="2379903"/>
                </a:cubicBezTo>
                <a:cubicBezTo>
                  <a:pt x="1669242" y="2381100"/>
                  <a:pt x="1669180" y="2382297"/>
                  <a:pt x="1669117" y="2383495"/>
                </a:cubicBezTo>
                <a:cubicBezTo>
                  <a:pt x="1673135" y="2372016"/>
                  <a:pt x="1720350" y="2420240"/>
                  <a:pt x="1722169" y="2376292"/>
                </a:cubicBezTo>
                <a:cubicBezTo>
                  <a:pt x="1711719" y="2312911"/>
                  <a:pt x="1681361" y="2183726"/>
                  <a:pt x="1680021" y="2119798"/>
                </a:cubicBezTo>
                <a:cubicBezTo>
                  <a:pt x="1677610" y="1983983"/>
                  <a:pt x="1684308" y="1848168"/>
                  <a:pt x="1684306" y="1712628"/>
                </a:cubicBezTo>
                <a:cubicBezTo>
                  <a:pt x="1684306" y="1558981"/>
                  <a:pt x="1673055" y="1406703"/>
                  <a:pt x="1631534" y="1258270"/>
                </a:cubicBezTo>
                <a:cubicBezTo>
                  <a:pt x="1609835" y="1180348"/>
                  <a:pt x="1581442" y="1105169"/>
                  <a:pt x="1545546" y="1033010"/>
                </a:cubicBezTo>
                <a:cubicBezTo>
                  <a:pt x="1520632" y="975301"/>
                  <a:pt x="1492596" y="935197"/>
                  <a:pt x="1482058" y="912011"/>
                </a:cubicBezTo>
                <a:cubicBezTo>
                  <a:pt x="1478307" y="905426"/>
                  <a:pt x="1477504" y="900763"/>
                  <a:pt x="1482326" y="893903"/>
                </a:cubicBezTo>
                <a:cubicBezTo>
                  <a:pt x="1491434" y="881558"/>
                  <a:pt x="1495452" y="867289"/>
                  <a:pt x="1498131" y="852199"/>
                </a:cubicBezTo>
                <a:cubicBezTo>
                  <a:pt x="1504024" y="820097"/>
                  <a:pt x="1498131" y="788819"/>
                  <a:pt x="1490363" y="758088"/>
                </a:cubicBezTo>
                <a:cubicBezTo>
                  <a:pt x="1471344" y="684284"/>
                  <a:pt x="1433840" y="619531"/>
                  <a:pt x="1392854" y="556701"/>
                </a:cubicBezTo>
                <a:cubicBezTo>
                  <a:pt x="1321331" y="446953"/>
                  <a:pt x="1229715" y="356135"/>
                  <a:pt x="1132209" y="271353"/>
                </a:cubicBezTo>
                <a:cubicBezTo>
                  <a:pt x="1027199" y="179713"/>
                  <a:pt x="917637" y="94109"/>
                  <a:pt x="813699" y="1097"/>
                </a:cubicBezTo>
                <a:cubicBezTo>
                  <a:pt x="812897" y="275"/>
                  <a:pt x="811557" y="275"/>
                  <a:pt x="810218" y="0"/>
                </a:cubicBezTo>
                <a:cubicBezTo>
                  <a:pt x="810218" y="1920"/>
                  <a:pt x="810218" y="3292"/>
                  <a:pt x="810486" y="4391"/>
                </a:cubicBezTo>
                <a:cubicBezTo>
                  <a:pt x="830845" y="120998"/>
                  <a:pt x="868080" y="232118"/>
                  <a:pt x="914155" y="340496"/>
                </a:cubicBezTo>
                <a:cubicBezTo>
                  <a:pt x="991303" y="521307"/>
                  <a:pt x="1092561" y="685930"/>
                  <a:pt x="1228378" y="826682"/>
                </a:cubicBezTo>
                <a:cubicBezTo>
                  <a:pt x="1262397" y="861803"/>
                  <a:pt x="1298293" y="894726"/>
                  <a:pt x="1341690" y="917499"/>
                </a:cubicBezTo>
                <a:cubicBezTo>
                  <a:pt x="1363924" y="929022"/>
                  <a:pt x="1387228" y="936431"/>
                  <a:pt x="1412410" y="934785"/>
                </a:cubicBezTo>
                <a:cubicBezTo>
                  <a:pt x="1427143" y="933960"/>
                  <a:pt x="1427411" y="933688"/>
                  <a:pt x="1420713" y="920793"/>
                </a:cubicBezTo>
                <a:cubicBezTo>
                  <a:pt x="1399015" y="879911"/>
                  <a:pt x="1375709" y="839852"/>
                  <a:pt x="1351601" y="800342"/>
                </a:cubicBezTo>
                <a:cubicBezTo>
                  <a:pt x="1273648" y="672759"/>
                  <a:pt x="1185784" y="552310"/>
                  <a:pt x="1099795" y="430764"/>
                </a:cubicBezTo>
                <a:cubicBezTo>
                  <a:pt x="1097116" y="426923"/>
                  <a:pt x="1093098" y="423630"/>
                  <a:pt x="1092829" y="418142"/>
                </a:cubicBezTo>
                <a:cubicBezTo>
                  <a:pt x="1098455" y="417594"/>
                  <a:pt x="1099527" y="421710"/>
                  <a:pt x="1101403" y="424179"/>
                </a:cubicBezTo>
                <a:cubicBezTo>
                  <a:pt x="1170247" y="513625"/>
                  <a:pt x="1239895" y="602520"/>
                  <a:pt x="1305794" y="694435"/>
                </a:cubicBezTo>
                <a:cubicBezTo>
                  <a:pt x="1347316" y="752328"/>
                  <a:pt x="1387228" y="811318"/>
                  <a:pt x="1424463" y="872227"/>
                </a:cubicBezTo>
                <a:cubicBezTo>
                  <a:pt x="1451519" y="916677"/>
                  <a:pt x="1476165" y="962497"/>
                  <a:pt x="1500810" y="1008316"/>
                </a:cubicBezTo>
                <a:cubicBezTo>
                  <a:pt x="1531839" y="1081300"/>
                  <a:pt x="1586397" y="1184417"/>
                  <a:pt x="1610640" y="1310125"/>
                </a:cubicBezTo>
                <a:cubicBezTo>
                  <a:pt x="1644660" y="1459110"/>
                  <a:pt x="1650018" y="1610562"/>
                  <a:pt x="1646268" y="1762565"/>
                </a:cubicBezTo>
                <a:cubicBezTo>
                  <a:pt x="1646268" y="1763937"/>
                  <a:pt x="1647071" y="1766407"/>
                  <a:pt x="1643589" y="1766407"/>
                </a:cubicBezTo>
                <a:lnTo>
                  <a:pt x="1637160" y="1747474"/>
                </a:lnTo>
                <a:cubicBezTo>
                  <a:pt x="1602603" y="1647053"/>
                  <a:pt x="1563456" y="1568132"/>
                  <a:pt x="1480720" y="1478590"/>
                </a:cubicBezTo>
                <a:cubicBezTo>
                  <a:pt x="1397982" y="1389046"/>
                  <a:pt x="1230435" y="1278034"/>
                  <a:pt x="1140741" y="1210217"/>
                </a:cubicBezTo>
                <a:cubicBezTo>
                  <a:pt x="1051045" y="1142403"/>
                  <a:pt x="1014290" y="1129857"/>
                  <a:pt x="942550" y="1071697"/>
                </a:cubicBezTo>
                <a:cubicBezTo>
                  <a:pt x="870809" y="1013535"/>
                  <a:pt x="780483" y="939723"/>
                  <a:pt x="710299" y="861253"/>
                </a:cubicBezTo>
                <a:cubicBezTo>
                  <a:pt x="706280" y="856863"/>
                  <a:pt x="700922" y="853846"/>
                  <a:pt x="706012" y="845339"/>
                </a:cubicBezTo>
                <a:cubicBezTo>
                  <a:pt x="720210" y="821469"/>
                  <a:pt x="723692" y="795129"/>
                  <a:pt x="722086" y="767417"/>
                </a:cubicBezTo>
                <a:cubicBezTo>
                  <a:pt x="719139" y="716659"/>
                  <a:pt x="700119" y="670839"/>
                  <a:pt x="679759" y="625567"/>
                </a:cubicBezTo>
                <a:cubicBezTo>
                  <a:pt x="632613" y="520209"/>
                  <a:pt x="567787" y="426373"/>
                  <a:pt x="497603" y="336106"/>
                </a:cubicBezTo>
                <a:cubicBezTo>
                  <a:pt x="459296" y="286170"/>
                  <a:pt x="422864" y="234862"/>
                  <a:pt x="396076" y="177244"/>
                </a:cubicBezTo>
                <a:cubicBezTo>
                  <a:pt x="380539" y="143770"/>
                  <a:pt x="368752" y="109200"/>
                  <a:pt x="359644" y="72707"/>
                </a:cubicBezTo>
                <a:cubicBezTo>
                  <a:pt x="357769" y="74354"/>
                  <a:pt x="356698" y="75177"/>
                  <a:pt x="355893" y="76001"/>
                </a:cubicBezTo>
                <a:cubicBezTo>
                  <a:pt x="352411" y="81214"/>
                  <a:pt x="348930" y="86702"/>
                  <a:pt x="345714" y="92187"/>
                </a:cubicBezTo>
                <a:cubicBezTo>
                  <a:pt x="319195" y="137460"/>
                  <a:pt x="302318" y="186298"/>
                  <a:pt x="293210" y="237881"/>
                </a:cubicBezTo>
                <a:cubicBezTo>
                  <a:pt x="278477" y="321014"/>
                  <a:pt x="285709" y="403600"/>
                  <a:pt x="300978" y="485638"/>
                </a:cubicBezTo>
                <a:cubicBezTo>
                  <a:pt x="322945" y="602795"/>
                  <a:pt x="368485" y="708427"/>
                  <a:pt x="445633" y="798970"/>
                </a:cubicBezTo>
                <a:cubicBezTo>
                  <a:pt x="477244" y="836010"/>
                  <a:pt x="512603" y="868661"/>
                  <a:pt x="557339" y="888690"/>
                </a:cubicBezTo>
                <a:cubicBezTo>
                  <a:pt x="586806" y="901860"/>
                  <a:pt x="617075" y="906251"/>
                  <a:pt x="648686" y="895823"/>
                </a:cubicBezTo>
                <a:cubicBezTo>
                  <a:pt x="658597" y="892531"/>
                  <a:pt x="659134" y="889513"/>
                  <a:pt x="652705" y="881283"/>
                </a:cubicBezTo>
                <a:cubicBezTo>
                  <a:pt x="568590" y="772357"/>
                  <a:pt x="502156" y="652731"/>
                  <a:pt x="449383" y="525148"/>
                </a:cubicBezTo>
                <a:cubicBezTo>
                  <a:pt x="433043" y="485913"/>
                  <a:pt x="416703" y="446403"/>
                  <a:pt x="404113" y="405521"/>
                </a:cubicBezTo>
                <a:cubicBezTo>
                  <a:pt x="413219" y="424727"/>
                  <a:pt x="421524" y="444207"/>
                  <a:pt x="430098" y="463414"/>
                </a:cubicBezTo>
                <a:cubicBezTo>
                  <a:pt x="498942" y="620354"/>
                  <a:pt x="585466" y="765223"/>
                  <a:pt x="699315" y="892806"/>
                </a:cubicBezTo>
                <a:cubicBezTo>
                  <a:pt x="789859" y="994324"/>
                  <a:pt x="944425" y="1107182"/>
                  <a:pt x="1003893" y="1157849"/>
                </a:cubicBezTo>
                <a:cubicBezTo>
                  <a:pt x="1063363" y="1208516"/>
                  <a:pt x="1052380" y="1190636"/>
                  <a:pt x="1056131" y="1196809"/>
                </a:cubicBezTo>
                <a:lnTo>
                  <a:pt x="1026396" y="1194890"/>
                </a:lnTo>
                <a:cubicBezTo>
                  <a:pt x="965588" y="1191871"/>
                  <a:pt x="906386" y="1202297"/>
                  <a:pt x="847988" y="1218760"/>
                </a:cubicBezTo>
                <a:cubicBezTo>
                  <a:pt x="737889" y="1250038"/>
                  <a:pt x="632344" y="1294212"/>
                  <a:pt x="525462" y="1334545"/>
                </a:cubicBezTo>
                <a:cubicBezTo>
                  <a:pt x="516622" y="1337837"/>
                  <a:pt x="511532" y="1338934"/>
                  <a:pt x="506711" y="1327960"/>
                </a:cubicBezTo>
                <a:cubicBezTo>
                  <a:pt x="468939" y="1241807"/>
                  <a:pt x="387055" y="1245709"/>
                  <a:pt x="302050" y="1262933"/>
                </a:cubicBezTo>
                <a:cubicBezTo>
                  <a:pt x="225689" y="1278407"/>
                  <a:pt x="119549" y="1258220"/>
                  <a:pt x="0" y="1208733"/>
                </a:cubicBezTo>
                <a:cubicBezTo>
                  <a:pt x="15444" y="1240221"/>
                  <a:pt x="32896" y="1270717"/>
                  <a:pt x="51484" y="1299625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672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B11CEBA1-0EDA-4340-A4AD-56B021D0A009}"/>
              </a:ext>
            </a:extLst>
          </p:cNvPr>
          <p:cNvSpPr/>
          <p:nvPr userDrawn="1"/>
        </p:nvSpPr>
        <p:spPr>
          <a:xfrm>
            <a:off x="553627" y="3377149"/>
            <a:ext cx="455455" cy="455455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BCF2F2F2-DE5A-4BD1-85CE-DD9ECFCBD255}"/>
              </a:ext>
            </a:extLst>
          </p:cNvPr>
          <p:cNvSpPr/>
          <p:nvPr userDrawn="1"/>
        </p:nvSpPr>
        <p:spPr>
          <a:xfrm>
            <a:off x="2433278" y="3595190"/>
            <a:ext cx="464131" cy="464131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xmlns="" id="{CC92DCE5-2166-4668-B521-0638D75A07ED}"/>
              </a:ext>
            </a:extLst>
          </p:cNvPr>
          <p:cNvSpPr/>
          <p:nvPr userDrawn="1"/>
        </p:nvSpPr>
        <p:spPr>
          <a:xfrm>
            <a:off x="2314576" y="5741793"/>
            <a:ext cx="715838" cy="715838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09050765-659D-4573-A04D-668C8D965743}"/>
              </a:ext>
            </a:extLst>
          </p:cNvPr>
          <p:cNvSpPr/>
          <p:nvPr userDrawn="1"/>
        </p:nvSpPr>
        <p:spPr>
          <a:xfrm>
            <a:off x="2771987" y="3611116"/>
            <a:ext cx="826317" cy="826317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027A1F9B-E51F-46C1-928E-641E8940A002}"/>
              </a:ext>
            </a:extLst>
          </p:cNvPr>
          <p:cNvSpPr/>
          <p:nvPr userDrawn="1"/>
        </p:nvSpPr>
        <p:spPr>
          <a:xfrm>
            <a:off x="1352551" y="4688929"/>
            <a:ext cx="225712" cy="225712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12E7F8D1-0943-4483-BBC8-C0EA02399BA2}"/>
              </a:ext>
            </a:extLst>
          </p:cNvPr>
          <p:cNvSpPr/>
          <p:nvPr userDrawn="1"/>
        </p:nvSpPr>
        <p:spPr>
          <a:xfrm>
            <a:off x="820518" y="824946"/>
            <a:ext cx="464131" cy="464131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53C29172-A0D3-46ED-9F09-2AB2F89E9419}"/>
              </a:ext>
            </a:extLst>
          </p:cNvPr>
          <p:cNvSpPr/>
          <p:nvPr userDrawn="1"/>
        </p:nvSpPr>
        <p:spPr>
          <a:xfrm>
            <a:off x="245875" y="388836"/>
            <a:ext cx="826317" cy="826317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B5889500-846F-42F1-99B4-64FC8796EC66}"/>
              </a:ext>
            </a:extLst>
          </p:cNvPr>
          <p:cNvSpPr/>
          <p:nvPr userDrawn="1"/>
        </p:nvSpPr>
        <p:spPr>
          <a:xfrm>
            <a:off x="29855" y="5050411"/>
            <a:ext cx="225712" cy="225712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2BD4DB23-347B-441F-B307-6A5452DFA1EB}"/>
              </a:ext>
            </a:extLst>
          </p:cNvPr>
          <p:cNvSpPr/>
          <p:nvPr userDrawn="1"/>
        </p:nvSpPr>
        <p:spPr>
          <a:xfrm>
            <a:off x="692606" y="3716895"/>
            <a:ext cx="255823" cy="255823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4AA81D6F-6D57-49A7-ACE9-4CB76CAB4B5B}"/>
              </a:ext>
            </a:extLst>
          </p:cNvPr>
          <p:cNvSpPr/>
          <p:nvPr userDrawn="1"/>
        </p:nvSpPr>
        <p:spPr>
          <a:xfrm>
            <a:off x="3312555" y="1679029"/>
            <a:ext cx="225712" cy="225712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9FDB441B-A93D-469C-8F26-6C38E82A4BEC}"/>
              </a:ext>
            </a:extLst>
          </p:cNvPr>
          <p:cNvSpPr/>
          <p:nvPr userDrawn="1"/>
        </p:nvSpPr>
        <p:spPr>
          <a:xfrm>
            <a:off x="2959433" y="163124"/>
            <a:ext cx="122626" cy="122626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769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824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0659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D1DE2E88-6A87-4923-A695-C08C6C89DECA}"/>
              </a:ext>
            </a:extLst>
          </p:cNvPr>
          <p:cNvSpPr/>
          <p:nvPr userDrawn="1"/>
        </p:nvSpPr>
        <p:spPr>
          <a:xfrm>
            <a:off x="173631" y="0"/>
            <a:ext cx="942221" cy="1583239"/>
          </a:xfrm>
          <a:custGeom>
            <a:avLst/>
            <a:gdLst>
              <a:gd name="connsiteX0" fmla="*/ 238907 w 561676"/>
              <a:gd name="connsiteY0" fmla="*/ 482 h 943801"/>
              <a:gd name="connsiteX1" fmla="*/ 358608 w 561676"/>
              <a:gd name="connsiteY1" fmla="*/ 22 h 943801"/>
              <a:gd name="connsiteX2" fmla="*/ 390836 w 561676"/>
              <a:gd name="connsiteY2" fmla="*/ 22581 h 943801"/>
              <a:gd name="connsiteX3" fmla="*/ 563022 w 561676"/>
              <a:gd name="connsiteY3" fmla="*/ 488036 h 943801"/>
              <a:gd name="connsiteX4" fmla="*/ 540923 w 561676"/>
              <a:gd name="connsiteY4" fmla="*/ 517501 h 943801"/>
              <a:gd name="connsiteX5" fmla="*/ 319015 w 561676"/>
              <a:gd name="connsiteY5" fmla="*/ 517501 h 943801"/>
              <a:gd name="connsiteX6" fmla="*/ 295075 w 561676"/>
              <a:gd name="connsiteY6" fmla="*/ 551109 h 943801"/>
              <a:gd name="connsiteX7" fmla="*/ 434573 w 561676"/>
              <a:gd name="connsiteY7" fmla="*/ 912056 h 943801"/>
              <a:gd name="connsiteX8" fmla="*/ 437796 w 561676"/>
              <a:gd name="connsiteY8" fmla="*/ 920343 h 943801"/>
              <a:gd name="connsiteX9" fmla="*/ 431811 w 561676"/>
              <a:gd name="connsiteY9" fmla="*/ 944743 h 943801"/>
              <a:gd name="connsiteX10" fmla="*/ 408331 w 561676"/>
              <a:gd name="connsiteY10" fmla="*/ 935996 h 943801"/>
              <a:gd name="connsiteX11" fmla="*/ 288169 w 561676"/>
              <a:gd name="connsiteY11" fmla="*/ 771176 h 943801"/>
              <a:gd name="connsiteX12" fmla="*/ 10553 w 561676"/>
              <a:gd name="connsiteY12" fmla="*/ 389973 h 943801"/>
              <a:gd name="connsiteX13" fmla="*/ 2266 w 561676"/>
              <a:gd name="connsiteY13" fmla="*/ 361428 h 943801"/>
              <a:gd name="connsiteX14" fmla="*/ 28969 w 561676"/>
              <a:gd name="connsiteY14" fmla="*/ 352681 h 943801"/>
              <a:gd name="connsiteX15" fmla="*/ 185502 w 561676"/>
              <a:gd name="connsiteY15" fmla="*/ 352681 h 943801"/>
              <a:gd name="connsiteX16" fmla="*/ 208061 w 561676"/>
              <a:gd name="connsiteY16" fmla="*/ 319993 h 943801"/>
              <a:gd name="connsiteX17" fmla="*/ 97567 w 561676"/>
              <a:gd name="connsiteY17" fmla="*/ 34551 h 943801"/>
              <a:gd name="connsiteX18" fmla="*/ 120587 w 561676"/>
              <a:gd name="connsiteY18" fmla="*/ 482 h 943801"/>
              <a:gd name="connsiteX19" fmla="*/ 238907 w 561676"/>
              <a:gd name="connsiteY19" fmla="*/ 482 h 94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61676" h="943801">
                <a:moveTo>
                  <a:pt x="238907" y="482"/>
                </a:moveTo>
                <a:cubicBezTo>
                  <a:pt x="278961" y="482"/>
                  <a:pt x="318555" y="1403"/>
                  <a:pt x="358608" y="22"/>
                </a:cubicBezTo>
                <a:cubicBezTo>
                  <a:pt x="376103" y="-439"/>
                  <a:pt x="384851" y="6467"/>
                  <a:pt x="390836" y="22581"/>
                </a:cubicBezTo>
                <a:cubicBezTo>
                  <a:pt x="447924" y="178193"/>
                  <a:pt x="505473" y="333344"/>
                  <a:pt x="563022" y="488036"/>
                </a:cubicBezTo>
                <a:cubicBezTo>
                  <a:pt x="570388" y="508293"/>
                  <a:pt x="563943" y="517501"/>
                  <a:pt x="540923" y="517501"/>
                </a:cubicBezTo>
                <a:cubicBezTo>
                  <a:pt x="466800" y="517501"/>
                  <a:pt x="393138" y="517501"/>
                  <a:pt x="319015" y="517501"/>
                </a:cubicBezTo>
                <a:cubicBezTo>
                  <a:pt x="290010" y="517501"/>
                  <a:pt x="284946" y="524407"/>
                  <a:pt x="295075" y="551109"/>
                </a:cubicBezTo>
                <a:cubicBezTo>
                  <a:pt x="341574" y="671271"/>
                  <a:pt x="388074" y="791894"/>
                  <a:pt x="434573" y="912056"/>
                </a:cubicBezTo>
                <a:cubicBezTo>
                  <a:pt x="435494" y="914818"/>
                  <a:pt x="436875" y="917580"/>
                  <a:pt x="437796" y="920343"/>
                </a:cubicBezTo>
                <a:cubicBezTo>
                  <a:pt x="441018" y="930011"/>
                  <a:pt x="442400" y="939219"/>
                  <a:pt x="431811" y="944743"/>
                </a:cubicBezTo>
                <a:cubicBezTo>
                  <a:pt x="421222" y="950268"/>
                  <a:pt x="414316" y="944283"/>
                  <a:pt x="408331" y="935996"/>
                </a:cubicBezTo>
                <a:cubicBezTo>
                  <a:pt x="368277" y="880749"/>
                  <a:pt x="328223" y="825963"/>
                  <a:pt x="288169" y="771176"/>
                </a:cubicBezTo>
                <a:cubicBezTo>
                  <a:pt x="195630" y="644108"/>
                  <a:pt x="103092" y="517040"/>
                  <a:pt x="10553" y="389973"/>
                </a:cubicBezTo>
                <a:cubicBezTo>
                  <a:pt x="4568" y="381685"/>
                  <a:pt x="-4179" y="373398"/>
                  <a:pt x="2266" y="361428"/>
                </a:cubicBezTo>
                <a:cubicBezTo>
                  <a:pt x="8251" y="350839"/>
                  <a:pt x="19301" y="352681"/>
                  <a:pt x="28969" y="352681"/>
                </a:cubicBezTo>
                <a:cubicBezTo>
                  <a:pt x="80993" y="352681"/>
                  <a:pt x="133477" y="352681"/>
                  <a:pt x="185502" y="352681"/>
                </a:cubicBezTo>
                <a:cubicBezTo>
                  <a:pt x="211744" y="352681"/>
                  <a:pt x="217269" y="344394"/>
                  <a:pt x="208061" y="319993"/>
                </a:cubicBezTo>
                <a:cubicBezTo>
                  <a:pt x="171230" y="224692"/>
                  <a:pt x="134398" y="129391"/>
                  <a:pt x="97567" y="34551"/>
                </a:cubicBezTo>
                <a:cubicBezTo>
                  <a:pt x="86978" y="7388"/>
                  <a:pt x="91582" y="482"/>
                  <a:pt x="120587" y="482"/>
                </a:cubicBezTo>
                <a:cubicBezTo>
                  <a:pt x="160180" y="482"/>
                  <a:pt x="199313" y="482"/>
                  <a:pt x="238907" y="482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45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5115276D-F3BF-43F2-930C-943D3CCC450E}"/>
              </a:ext>
            </a:extLst>
          </p:cNvPr>
          <p:cNvSpPr/>
          <p:nvPr userDrawn="1"/>
        </p:nvSpPr>
        <p:spPr>
          <a:xfrm>
            <a:off x="1265750" y="0"/>
            <a:ext cx="542368" cy="911356"/>
          </a:xfrm>
          <a:custGeom>
            <a:avLst/>
            <a:gdLst>
              <a:gd name="connsiteX0" fmla="*/ 238907 w 561676"/>
              <a:gd name="connsiteY0" fmla="*/ 482 h 943801"/>
              <a:gd name="connsiteX1" fmla="*/ 358608 w 561676"/>
              <a:gd name="connsiteY1" fmla="*/ 22 h 943801"/>
              <a:gd name="connsiteX2" fmla="*/ 390836 w 561676"/>
              <a:gd name="connsiteY2" fmla="*/ 22581 h 943801"/>
              <a:gd name="connsiteX3" fmla="*/ 563022 w 561676"/>
              <a:gd name="connsiteY3" fmla="*/ 488036 h 943801"/>
              <a:gd name="connsiteX4" fmla="*/ 540923 w 561676"/>
              <a:gd name="connsiteY4" fmla="*/ 517501 h 943801"/>
              <a:gd name="connsiteX5" fmla="*/ 319015 w 561676"/>
              <a:gd name="connsiteY5" fmla="*/ 517501 h 943801"/>
              <a:gd name="connsiteX6" fmla="*/ 295075 w 561676"/>
              <a:gd name="connsiteY6" fmla="*/ 551109 h 943801"/>
              <a:gd name="connsiteX7" fmla="*/ 434573 w 561676"/>
              <a:gd name="connsiteY7" fmla="*/ 912056 h 943801"/>
              <a:gd name="connsiteX8" fmla="*/ 437796 w 561676"/>
              <a:gd name="connsiteY8" fmla="*/ 920343 h 943801"/>
              <a:gd name="connsiteX9" fmla="*/ 431811 w 561676"/>
              <a:gd name="connsiteY9" fmla="*/ 944743 h 943801"/>
              <a:gd name="connsiteX10" fmla="*/ 408331 w 561676"/>
              <a:gd name="connsiteY10" fmla="*/ 935996 h 943801"/>
              <a:gd name="connsiteX11" fmla="*/ 288169 w 561676"/>
              <a:gd name="connsiteY11" fmla="*/ 771176 h 943801"/>
              <a:gd name="connsiteX12" fmla="*/ 10553 w 561676"/>
              <a:gd name="connsiteY12" fmla="*/ 389973 h 943801"/>
              <a:gd name="connsiteX13" fmla="*/ 2266 w 561676"/>
              <a:gd name="connsiteY13" fmla="*/ 361428 h 943801"/>
              <a:gd name="connsiteX14" fmla="*/ 28969 w 561676"/>
              <a:gd name="connsiteY14" fmla="*/ 352681 h 943801"/>
              <a:gd name="connsiteX15" fmla="*/ 185502 w 561676"/>
              <a:gd name="connsiteY15" fmla="*/ 352681 h 943801"/>
              <a:gd name="connsiteX16" fmla="*/ 208061 w 561676"/>
              <a:gd name="connsiteY16" fmla="*/ 319993 h 943801"/>
              <a:gd name="connsiteX17" fmla="*/ 97567 w 561676"/>
              <a:gd name="connsiteY17" fmla="*/ 34551 h 943801"/>
              <a:gd name="connsiteX18" fmla="*/ 120587 w 561676"/>
              <a:gd name="connsiteY18" fmla="*/ 482 h 943801"/>
              <a:gd name="connsiteX19" fmla="*/ 238907 w 561676"/>
              <a:gd name="connsiteY19" fmla="*/ 482 h 943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61676" h="943801">
                <a:moveTo>
                  <a:pt x="238907" y="482"/>
                </a:moveTo>
                <a:cubicBezTo>
                  <a:pt x="278961" y="482"/>
                  <a:pt x="318555" y="1403"/>
                  <a:pt x="358608" y="22"/>
                </a:cubicBezTo>
                <a:cubicBezTo>
                  <a:pt x="376103" y="-439"/>
                  <a:pt x="384851" y="6467"/>
                  <a:pt x="390836" y="22581"/>
                </a:cubicBezTo>
                <a:cubicBezTo>
                  <a:pt x="447924" y="178193"/>
                  <a:pt x="505473" y="333344"/>
                  <a:pt x="563022" y="488036"/>
                </a:cubicBezTo>
                <a:cubicBezTo>
                  <a:pt x="570388" y="508293"/>
                  <a:pt x="563943" y="517501"/>
                  <a:pt x="540923" y="517501"/>
                </a:cubicBezTo>
                <a:cubicBezTo>
                  <a:pt x="466800" y="517501"/>
                  <a:pt x="393138" y="517501"/>
                  <a:pt x="319015" y="517501"/>
                </a:cubicBezTo>
                <a:cubicBezTo>
                  <a:pt x="290010" y="517501"/>
                  <a:pt x="284946" y="524407"/>
                  <a:pt x="295075" y="551109"/>
                </a:cubicBezTo>
                <a:cubicBezTo>
                  <a:pt x="341574" y="671271"/>
                  <a:pt x="388074" y="791894"/>
                  <a:pt x="434573" y="912056"/>
                </a:cubicBezTo>
                <a:cubicBezTo>
                  <a:pt x="435494" y="914818"/>
                  <a:pt x="436875" y="917580"/>
                  <a:pt x="437796" y="920343"/>
                </a:cubicBezTo>
                <a:cubicBezTo>
                  <a:pt x="441018" y="930011"/>
                  <a:pt x="442400" y="939219"/>
                  <a:pt x="431811" y="944743"/>
                </a:cubicBezTo>
                <a:cubicBezTo>
                  <a:pt x="421222" y="950268"/>
                  <a:pt x="414316" y="944283"/>
                  <a:pt x="408331" y="935996"/>
                </a:cubicBezTo>
                <a:cubicBezTo>
                  <a:pt x="368277" y="880749"/>
                  <a:pt x="328223" y="825963"/>
                  <a:pt x="288169" y="771176"/>
                </a:cubicBezTo>
                <a:cubicBezTo>
                  <a:pt x="195630" y="644108"/>
                  <a:pt x="103092" y="517040"/>
                  <a:pt x="10553" y="389973"/>
                </a:cubicBezTo>
                <a:cubicBezTo>
                  <a:pt x="4568" y="381685"/>
                  <a:pt x="-4179" y="373398"/>
                  <a:pt x="2266" y="361428"/>
                </a:cubicBezTo>
                <a:cubicBezTo>
                  <a:pt x="8251" y="350839"/>
                  <a:pt x="19301" y="352681"/>
                  <a:pt x="28969" y="352681"/>
                </a:cubicBezTo>
                <a:cubicBezTo>
                  <a:pt x="80993" y="352681"/>
                  <a:pt x="133477" y="352681"/>
                  <a:pt x="185502" y="352681"/>
                </a:cubicBezTo>
                <a:cubicBezTo>
                  <a:pt x="211744" y="352681"/>
                  <a:pt x="217269" y="344394"/>
                  <a:pt x="208061" y="319993"/>
                </a:cubicBezTo>
                <a:cubicBezTo>
                  <a:pt x="171230" y="224692"/>
                  <a:pt x="134398" y="129391"/>
                  <a:pt x="97567" y="34551"/>
                </a:cubicBezTo>
                <a:cubicBezTo>
                  <a:pt x="86978" y="7388"/>
                  <a:pt x="91582" y="482"/>
                  <a:pt x="120587" y="482"/>
                </a:cubicBezTo>
                <a:cubicBezTo>
                  <a:pt x="160180" y="482"/>
                  <a:pt x="199313" y="482"/>
                  <a:pt x="238907" y="482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45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2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xmlns="" id="{F3E69537-CC5A-4694-B61B-401CDCE14E9F}"/>
              </a:ext>
            </a:extLst>
          </p:cNvPr>
          <p:cNvGrpSpPr/>
          <p:nvPr userDrawn="1"/>
        </p:nvGrpSpPr>
        <p:grpSpPr>
          <a:xfrm>
            <a:off x="323529" y="4603539"/>
            <a:ext cx="11654798" cy="2035618"/>
            <a:chOff x="323529" y="4603539"/>
            <a:chExt cx="11654798" cy="2035618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F2045BAE-2033-4781-88D7-3316C0868B69}"/>
                </a:ext>
              </a:extLst>
            </p:cNvPr>
            <p:cNvSpPr/>
            <p:nvPr/>
          </p:nvSpPr>
          <p:spPr>
            <a:xfrm rot="16200000">
              <a:off x="363852" y="6186863"/>
              <a:ext cx="411971" cy="492617"/>
            </a:xfrm>
            <a:custGeom>
              <a:avLst/>
              <a:gdLst>
                <a:gd name="connsiteX0" fmla="*/ 182559 w 565444"/>
                <a:gd name="connsiteY0" fmla="*/ 37056 h 676134"/>
                <a:gd name="connsiteX1" fmla="*/ 182559 w 565444"/>
                <a:gd name="connsiteY1" fmla="*/ 175472 h 676134"/>
                <a:gd name="connsiteX2" fmla="*/ 108447 w 565444"/>
                <a:gd name="connsiteY2" fmla="*/ 175472 h 676134"/>
                <a:gd name="connsiteX3" fmla="*/ 108447 w 565444"/>
                <a:gd name="connsiteY3" fmla="*/ 37056 h 676134"/>
                <a:gd name="connsiteX4" fmla="*/ 145503 w 565444"/>
                <a:gd name="connsiteY4" fmla="*/ 0 h 676134"/>
                <a:gd name="connsiteX5" fmla="*/ 182559 w 565444"/>
                <a:gd name="connsiteY5" fmla="*/ 37056 h 676134"/>
                <a:gd name="connsiteX6" fmla="*/ 456997 w 565444"/>
                <a:gd name="connsiteY6" fmla="*/ 37056 h 676134"/>
                <a:gd name="connsiteX7" fmla="*/ 456997 w 565444"/>
                <a:gd name="connsiteY7" fmla="*/ 175472 h 676134"/>
                <a:gd name="connsiteX8" fmla="*/ 382885 w 565444"/>
                <a:gd name="connsiteY8" fmla="*/ 175472 h 676134"/>
                <a:gd name="connsiteX9" fmla="*/ 382885 w 565444"/>
                <a:gd name="connsiteY9" fmla="*/ 37056 h 676134"/>
                <a:gd name="connsiteX10" fmla="*/ 419941 w 565444"/>
                <a:gd name="connsiteY10" fmla="*/ 0 h 676134"/>
                <a:gd name="connsiteX11" fmla="*/ 456997 w 565444"/>
                <a:gd name="connsiteY11" fmla="*/ 37056 h 676134"/>
                <a:gd name="connsiteX12" fmla="*/ 486829 w 565444"/>
                <a:gd name="connsiteY12" fmla="*/ 382985 h 676134"/>
                <a:gd name="connsiteX13" fmla="*/ 483130 w 565444"/>
                <a:gd name="connsiteY13" fmla="*/ 374057 h 676134"/>
                <a:gd name="connsiteX14" fmla="*/ 474202 w 565444"/>
                <a:gd name="connsiteY14" fmla="*/ 370359 h 676134"/>
                <a:gd name="connsiteX15" fmla="*/ 91243 w 565444"/>
                <a:gd name="connsiteY15" fmla="*/ 370358 h 676134"/>
                <a:gd name="connsiteX16" fmla="*/ 78616 w 565444"/>
                <a:gd name="connsiteY16" fmla="*/ 382985 h 676134"/>
                <a:gd name="connsiteX17" fmla="*/ 78615 w 565444"/>
                <a:gd name="connsiteY17" fmla="*/ 382985 h 676134"/>
                <a:gd name="connsiteX18" fmla="*/ 91242 w 565444"/>
                <a:gd name="connsiteY18" fmla="*/ 395612 h 676134"/>
                <a:gd name="connsiteX19" fmla="*/ 474202 w 565444"/>
                <a:gd name="connsiteY19" fmla="*/ 395612 h 676134"/>
                <a:gd name="connsiteX20" fmla="*/ 483130 w 565444"/>
                <a:gd name="connsiteY20" fmla="*/ 391914 h 676134"/>
                <a:gd name="connsiteX21" fmla="*/ 486829 w 565444"/>
                <a:gd name="connsiteY21" fmla="*/ 329550 h 676134"/>
                <a:gd name="connsiteX22" fmla="*/ 483130 w 565444"/>
                <a:gd name="connsiteY22" fmla="*/ 320622 h 676134"/>
                <a:gd name="connsiteX23" fmla="*/ 474202 w 565444"/>
                <a:gd name="connsiteY23" fmla="*/ 316924 h 676134"/>
                <a:gd name="connsiteX24" fmla="*/ 91243 w 565444"/>
                <a:gd name="connsiteY24" fmla="*/ 316923 h 676134"/>
                <a:gd name="connsiteX25" fmla="*/ 78616 w 565444"/>
                <a:gd name="connsiteY25" fmla="*/ 329550 h 676134"/>
                <a:gd name="connsiteX26" fmla="*/ 78615 w 565444"/>
                <a:gd name="connsiteY26" fmla="*/ 329550 h 676134"/>
                <a:gd name="connsiteX27" fmla="*/ 91242 w 565444"/>
                <a:gd name="connsiteY27" fmla="*/ 342177 h 676134"/>
                <a:gd name="connsiteX28" fmla="*/ 474202 w 565444"/>
                <a:gd name="connsiteY28" fmla="*/ 342177 h 676134"/>
                <a:gd name="connsiteX29" fmla="*/ 483130 w 565444"/>
                <a:gd name="connsiteY29" fmla="*/ 338479 h 676134"/>
                <a:gd name="connsiteX30" fmla="*/ 486829 w 565444"/>
                <a:gd name="connsiteY30" fmla="*/ 276115 h 676134"/>
                <a:gd name="connsiteX31" fmla="*/ 483130 w 565444"/>
                <a:gd name="connsiteY31" fmla="*/ 267187 h 676134"/>
                <a:gd name="connsiteX32" fmla="*/ 474202 w 565444"/>
                <a:gd name="connsiteY32" fmla="*/ 263489 h 676134"/>
                <a:gd name="connsiteX33" fmla="*/ 91243 w 565444"/>
                <a:gd name="connsiteY33" fmla="*/ 263488 h 676134"/>
                <a:gd name="connsiteX34" fmla="*/ 78616 w 565444"/>
                <a:gd name="connsiteY34" fmla="*/ 276115 h 676134"/>
                <a:gd name="connsiteX35" fmla="*/ 78615 w 565444"/>
                <a:gd name="connsiteY35" fmla="*/ 276115 h 676134"/>
                <a:gd name="connsiteX36" fmla="*/ 91242 w 565444"/>
                <a:gd name="connsiteY36" fmla="*/ 288742 h 676134"/>
                <a:gd name="connsiteX37" fmla="*/ 474202 w 565444"/>
                <a:gd name="connsiteY37" fmla="*/ 288742 h 676134"/>
                <a:gd name="connsiteX38" fmla="*/ 483130 w 565444"/>
                <a:gd name="connsiteY38" fmla="*/ 285044 h 676134"/>
                <a:gd name="connsiteX39" fmla="*/ 565444 w 565444"/>
                <a:gd name="connsiteY39" fmla="*/ 194687 h 676134"/>
                <a:gd name="connsiteX40" fmla="*/ 546230 w 565444"/>
                <a:gd name="connsiteY40" fmla="*/ 213901 h 676134"/>
                <a:gd name="connsiteX41" fmla="*/ 525276 w 565444"/>
                <a:gd name="connsiteY41" fmla="*/ 213901 h 676134"/>
                <a:gd name="connsiteX42" fmla="*/ 508899 w 565444"/>
                <a:gd name="connsiteY42" fmla="*/ 524387 h 676134"/>
                <a:gd name="connsiteX43" fmla="*/ 378242 w 565444"/>
                <a:gd name="connsiteY43" fmla="*/ 676134 h 676134"/>
                <a:gd name="connsiteX44" fmla="*/ 184454 w 565444"/>
                <a:gd name="connsiteY44" fmla="*/ 676134 h 676134"/>
                <a:gd name="connsiteX45" fmla="*/ 53798 w 565444"/>
                <a:gd name="connsiteY45" fmla="*/ 524387 h 676134"/>
                <a:gd name="connsiteX46" fmla="*/ 37421 w 565444"/>
                <a:gd name="connsiteY46" fmla="*/ 213901 h 676134"/>
                <a:gd name="connsiteX47" fmla="*/ 19214 w 565444"/>
                <a:gd name="connsiteY47" fmla="*/ 213901 h 676134"/>
                <a:gd name="connsiteX48" fmla="*/ 0 w 565444"/>
                <a:gd name="connsiteY48" fmla="*/ 194687 h 676134"/>
                <a:gd name="connsiteX49" fmla="*/ 19214 w 565444"/>
                <a:gd name="connsiteY49" fmla="*/ 175473 h 676134"/>
                <a:gd name="connsiteX50" fmla="*/ 546230 w 565444"/>
                <a:gd name="connsiteY50" fmla="*/ 175473 h 676134"/>
                <a:gd name="connsiteX51" fmla="*/ 565444 w 565444"/>
                <a:gd name="connsiteY51" fmla="*/ 194687 h 676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565444" h="676134">
                  <a:moveTo>
                    <a:pt x="182559" y="37056"/>
                  </a:moveTo>
                  <a:lnTo>
                    <a:pt x="182559" y="175472"/>
                  </a:lnTo>
                  <a:lnTo>
                    <a:pt x="108447" y="175472"/>
                  </a:lnTo>
                  <a:lnTo>
                    <a:pt x="108447" y="37056"/>
                  </a:lnTo>
                  <a:cubicBezTo>
                    <a:pt x="108447" y="16591"/>
                    <a:pt x="125038" y="0"/>
                    <a:pt x="145503" y="0"/>
                  </a:cubicBezTo>
                  <a:cubicBezTo>
                    <a:pt x="165968" y="0"/>
                    <a:pt x="182559" y="16591"/>
                    <a:pt x="182559" y="37056"/>
                  </a:cubicBezTo>
                  <a:close/>
                  <a:moveTo>
                    <a:pt x="456997" y="37056"/>
                  </a:moveTo>
                  <a:lnTo>
                    <a:pt x="456997" y="175472"/>
                  </a:lnTo>
                  <a:lnTo>
                    <a:pt x="382885" y="175472"/>
                  </a:lnTo>
                  <a:lnTo>
                    <a:pt x="382885" y="37056"/>
                  </a:lnTo>
                  <a:cubicBezTo>
                    <a:pt x="382885" y="16591"/>
                    <a:pt x="399476" y="0"/>
                    <a:pt x="419941" y="0"/>
                  </a:cubicBezTo>
                  <a:cubicBezTo>
                    <a:pt x="440406" y="0"/>
                    <a:pt x="456997" y="16591"/>
                    <a:pt x="456997" y="37056"/>
                  </a:cubicBezTo>
                  <a:close/>
                  <a:moveTo>
                    <a:pt x="486829" y="382985"/>
                  </a:moveTo>
                  <a:lnTo>
                    <a:pt x="483130" y="374057"/>
                  </a:lnTo>
                  <a:cubicBezTo>
                    <a:pt x="480845" y="371772"/>
                    <a:pt x="477689" y="370359"/>
                    <a:pt x="474202" y="370359"/>
                  </a:cubicBezTo>
                  <a:lnTo>
                    <a:pt x="91243" y="370358"/>
                  </a:lnTo>
                  <a:cubicBezTo>
                    <a:pt x="84269" y="370358"/>
                    <a:pt x="78616" y="376011"/>
                    <a:pt x="78616" y="382985"/>
                  </a:cubicBezTo>
                  <a:lnTo>
                    <a:pt x="78615" y="382985"/>
                  </a:lnTo>
                  <a:cubicBezTo>
                    <a:pt x="78615" y="389959"/>
                    <a:pt x="84268" y="395612"/>
                    <a:pt x="91242" y="395612"/>
                  </a:cubicBezTo>
                  <a:lnTo>
                    <a:pt x="474202" y="395612"/>
                  </a:lnTo>
                  <a:cubicBezTo>
                    <a:pt x="477689" y="395612"/>
                    <a:pt x="480845" y="394199"/>
                    <a:pt x="483130" y="391914"/>
                  </a:cubicBezTo>
                  <a:close/>
                  <a:moveTo>
                    <a:pt x="486829" y="329550"/>
                  </a:moveTo>
                  <a:lnTo>
                    <a:pt x="483130" y="320622"/>
                  </a:lnTo>
                  <a:cubicBezTo>
                    <a:pt x="480845" y="318337"/>
                    <a:pt x="477689" y="316924"/>
                    <a:pt x="474202" y="316924"/>
                  </a:cubicBezTo>
                  <a:lnTo>
                    <a:pt x="91243" y="316923"/>
                  </a:lnTo>
                  <a:cubicBezTo>
                    <a:pt x="84269" y="316923"/>
                    <a:pt x="78616" y="322576"/>
                    <a:pt x="78616" y="329550"/>
                  </a:cubicBezTo>
                  <a:lnTo>
                    <a:pt x="78615" y="329550"/>
                  </a:lnTo>
                  <a:cubicBezTo>
                    <a:pt x="78615" y="336524"/>
                    <a:pt x="84268" y="342177"/>
                    <a:pt x="91242" y="342177"/>
                  </a:cubicBezTo>
                  <a:lnTo>
                    <a:pt x="474202" y="342177"/>
                  </a:lnTo>
                  <a:cubicBezTo>
                    <a:pt x="477689" y="342177"/>
                    <a:pt x="480845" y="340764"/>
                    <a:pt x="483130" y="338479"/>
                  </a:cubicBezTo>
                  <a:close/>
                  <a:moveTo>
                    <a:pt x="486829" y="276115"/>
                  </a:moveTo>
                  <a:lnTo>
                    <a:pt x="483130" y="267187"/>
                  </a:lnTo>
                  <a:cubicBezTo>
                    <a:pt x="480845" y="264902"/>
                    <a:pt x="477689" y="263489"/>
                    <a:pt x="474202" y="263489"/>
                  </a:cubicBezTo>
                  <a:lnTo>
                    <a:pt x="91243" y="263488"/>
                  </a:lnTo>
                  <a:cubicBezTo>
                    <a:pt x="84269" y="263488"/>
                    <a:pt x="78616" y="269141"/>
                    <a:pt x="78616" y="276115"/>
                  </a:cubicBezTo>
                  <a:lnTo>
                    <a:pt x="78615" y="276115"/>
                  </a:lnTo>
                  <a:cubicBezTo>
                    <a:pt x="78615" y="283089"/>
                    <a:pt x="84268" y="288742"/>
                    <a:pt x="91242" y="288742"/>
                  </a:cubicBezTo>
                  <a:lnTo>
                    <a:pt x="474202" y="288742"/>
                  </a:lnTo>
                  <a:cubicBezTo>
                    <a:pt x="477689" y="288742"/>
                    <a:pt x="480845" y="287329"/>
                    <a:pt x="483130" y="285044"/>
                  </a:cubicBezTo>
                  <a:close/>
                  <a:moveTo>
                    <a:pt x="565444" y="194687"/>
                  </a:moveTo>
                  <a:cubicBezTo>
                    <a:pt x="565444" y="205299"/>
                    <a:pt x="556842" y="213901"/>
                    <a:pt x="546230" y="213901"/>
                  </a:cubicBezTo>
                  <a:lnTo>
                    <a:pt x="525276" y="213901"/>
                  </a:lnTo>
                  <a:lnTo>
                    <a:pt x="508899" y="524387"/>
                  </a:lnTo>
                  <a:cubicBezTo>
                    <a:pt x="504507" y="609787"/>
                    <a:pt x="447139" y="676134"/>
                    <a:pt x="378242" y="676134"/>
                  </a:cubicBezTo>
                  <a:lnTo>
                    <a:pt x="184454" y="676134"/>
                  </a:lnTo>
                  <a:cubicBezTo>
                    <a:pt x="115558" y="676134"/>
                    <a:pt x="58190" y="609787"/>
                    <a:pt x="53798" y="524387"/>
                  </a:cubicBezTo>
                  <a:lnTo>
                    <a:pt x="37421" y="213901"/>
                  </a:lnTo>
                  <a:lnTo>
                    <a:pt x="19214" y="213901"/>
                  </a:lnTo>
                  <a:cubicBezTo>
                    <a:pt x="8602" y="213901"/>
                    <a:pt x="0" y="205299"/>
                    <a:pt x="0" y="194687"/>
                  </a:cubicBezTo>
                  <a:cubicBezTo>
                    <a:pt x="0" y="184075"/>
                    <a:pt x="8602" y="175473"/>
                    <a:pt x="19214" y="175473"/>
                  </a:cubicBezTo>
                  <a:lnTo>
                    <a:pt x="546230" y="175473"/>
                  </a:lnTo>
                  <a:cubicBezTo>
                    <a:pt x="556842" y="175473"/>
                    <a:pt x="565444" y="184075"/>
                    <a:pt x="565444" y="1946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Arrow: Bent 11">
              <a:extLst>
                <a:ext uri="{FF2B5EF4-FFF2-40B4-BE49-F238E27FC236}">
                  <a16:creationId xmlns:a16="http://schemas.microsoft.com/office/drawing/2014/main" xmlns="" id="{4C701790-911F-49B9-B58C-72E9534D4C93}"/>
                </a:ext>
              </a:extLst>
            </p:cNvPr>
            <p:cNvSpPr/>
            <p:nvPr/>
          </p:nvSpPr>
          <p:spPr>
            <a:xfrm flipH="1" flipV="1">
              <a:off x="816143" y="5935877"/>
              <a:ext cx="10779743" cy="582611"/>
            </a:xfrm>
            <a:prstGeom prst="bentArrow">
              <a:avLst>
                <a:gd name="adj1" fmla="val 14113"/>
                <a:gd name="adj2" fmla="val 12152"/>
                <a:gd name="adj3" fmla="val 0"/>
                <a:gd name="adj4" fmla="val 5453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A2CAA496-8808-490A-A588-30FACF8CED72}"/>
                </a:ext>
              </a:extLst>
            </p:cNvPr>
            <p:cNvSpPr/>
            <p:nvPr userDrawn="1"/>
          </p:nvSpPr>
          <p:spPr>
            <a:xfrm flipH="1">
              <a:off x="11086249" y="4603539"/>
              <a:ext cx="892078" cy="1332338"/>
            </a:xfrm>
            <a:custGeom>
              <a:avLst/>
              <a:gdLst>
                <a:gd name="connsiteX0" fmla="*/ 501893 w 892078"/>
                <a:gd name="connsiteY0" fmla="*/ 0 h 1332338"/>
                <a:gd name="connsiteX1" fmla="*/ 498205 w 892078"/>
                <a:gd name="connsiteY1" fmla="*/ 53000 h 1332338"/>
                <a:gd name="connsiteX2" fmla="*/ 456830 w 892078"/>
                <a:gd name="connsiteY2" fmla="*/ 120945 h 1332338"/>
                <a:gd name="connsiteX3" fmla="*/ 387912 w 892078"/>
                <a:gd name="connsiteY3" fmla="*/ 218109 h 1332338"/>
                <a:gd name="connsiteX4" fmla="*/ 391667 w 892078"/>
                <a:gd name="connsiteY4" fmla="*/ 334412 h 1332338"/>
                <a:gd name="connsiteX5" fmla="*/ 407219 w 892078"/>
                <a:gd name="connsiteY5" fmla="*/ 351214 h 1332338"/>
                <a:gd name="connsiteX6" fmla="*/ 413637 w 892078"/>
                <a:gd name="connsiteY6" fmla="*/ 474030 h 1332338"/>
                <a:gd name="connsiteX7" fmla="*/ 416812 w 892078"/>
                <a:gd name="connsiteY7" fmla="*/ 504492 h 1332338"/>
                <a:gd name="connsiteX8" fmla="*/ 402754 w 892078"/>
                <a:gd name="connsiteY8" fmla="*/ 505610 h 1332338"/>
                <a:gd name="connsiteX9" fmla="*/ 369924 w 892078"/>
                <a:gd name="connsiteY9" fmla="*/ 475906 h 1332338"/>
                <a:gd name="connsiteX10" fmla="*/ 126043 w 892078"/>
                <a:gd name="connsiteY10" fmla="*/ 282053 h 1332338"/>
                <a:gd name="connsiteX11" fmla="*/ 204209 w 892078"/>
                <a:gd name="connsiteY11" fmla="*/ 408681 h 1332338"/>
                <a:gd name="connsiteX12" fmla="*/ 344910 w 892078"/>
                <a:gd name="connsiteY12" fmla="*/ 500918 h 1332338"/>
                <a:gd name="connsiteX13" fmla="*/ 418387 w 892078"/>
                <a:gd name="connsiteY13" fmla="*/ 565015 h 1332338"/>
                <a:gd name="connsiteX14" fmla="*/ 404318 w 892078"/>
                <a:gd name="connsiteY14" fmla="*/ 841726 h 1332338"/>
                <a:gd name="connsiteX15" fmla="*/ 354290 w 892078"/>
                <a:gd name="connsiteY15" fmla="*/ 830783 h 1332338"/>
                <a:gd name="connsiteX16" fmla="*/ 353526 w 892078"/>
                <a:gd name="connsiteY16" fmla="*/ 831058 h 1332338"/>
                <a:gd name="connsiteX17" fmla="*/ 350580 w 892078"/>
                <a:gd name="connsiteY17" fmla="*/ 827584 h 1332338"/>
                <a:gd name="connsiteX18" fmla="*/ 347061 w 892078"/>
                <a:gd name="connsiteY18" fmla="*/ 800105 h 1332338"/>
                <a:gd name="connsiteX19" fmla="*/ 281402 w 892078"/>
                <a:gd name="connsiteY19" fmla="*/ 603126 h 1332338"/>
                <a:gd name="connsiteX20" fmla="*/ 0 w 892078"/>
                <a:gd name="connsiteY20" fmla="*/ 531211 h 1332338"/>
                <a:gd name="connsiteX21" fmla="*/ 87546 w 892078"/>
                <a:gd name="connsiteY21" fmla="*/ 639081 h 1332338"/>
                <a:gd name="connsiteX22" fmla="*/ 156335 w 892078"/>
                <a:gd name="connsiteY22" fmla="*/ 770401 h 1332338"/>
                <a:gd name="connsiteX23" fmla="*/ 309542 w 892078"/>
                <a:gd name="connsiteY23" fmla="*/ 829808 h 1332338"/>
                <a:gd name="connsiteX24" fmla="*/ 340979 w 892078"/>
                <a:gd name="connsiteY24" fmla="*/ 837942 h 1332338"/>
                <a:gd name="connsiteX25" fmla="*/ 348283 w 892078"/>
                <a:gd name="connsiteY25" fmla="*/ 838787 h 1332338"/>
                <a:gd name="connsiteX26" fmla="*/ 348036 w 892078"/>
                <a:gd name="connsiteY26" fmla="*/ 840162 h 1332338"/>
                <a:gd name="connsiteX27" fmla="*/ 405880 w 892078"/>
                <a:gd name="connsiteY27" fmla="*/ 949596 h 1332338"/>
                <a:gd name="connsiteX28" fmla="*/ 392717 w 892078"/>
                <a:gd name="connsiteY28" fmla="*/ 1332338 h 1332338"/>
                <a:gd name="connsiteX29" fmla="*/ 473368 w 892078"/>
                <a:gd name="connsiteY29" fmla="*/ 1332338 h 1332338"/>
                <a:gd name="connsiteX30" fmla="*/ 463724 w 892078"/>
                <a:gd name="connsiteY30" fmla="*/ 999622 h 1332338"/>
                <a:gd name="connsiteX31" fmla="*/ 476231 w 892078"/>
                <a:gd name="connsiteY31" fmla="*/ 908949 h 1332338"/>
                <a:gd name="connsiteX32" fmla="*/ 523131 w 892078"/>
                <a:gd name="connsiteY32" fmla="*/ 880809 h 1332338"/>
                <a:gd name="connsiteX33" fmla="*/ 827981 w 892078"/>
                <a:gd name="connsiteY33" fmla="*/ 722913 h 1332338"/>
                <a:gd name="connsiteX34" fmla="*/ 892078 w 892078"/>
                <a:gd name="connsiteY34" fmla="*/ 391486 h 1332338"/>
                <a:gd name="connsiteX35" fmla="*/ 671648 w 892078"/>
                <a:gd name="connsiteY35" fmla="*/ 560326 h 1332338"/>
                <a:gd name="connsiteX36" fmla="*/ 535636 w 892078"/>
                <a:gd name="connsiteY36" fmla="*/ 646309 h 1332338"/>
                <a:gd name="connsiteX37" fmla="*/ 480920 w 892078"/>
                <a:gd name="connsiteY37" fmla="*/ 830783 h 1332338"/>
                <a:gd name="connsiteX38" fmla="*/ 448091 w 892078"/>
                <a:gd name="connsiteY38" fmla="*/ 882373 h 1332338"/>
                <a:gd name="connsiteX39" fmla="*/ 448091 w 892078"/>
                <a:gd name="connsiteY39" fmla="*/ 608790 h 1332338"/>
                <a:gd name="connsiteX40" fmla="*/ 513752 w 892078"/>
                <a:gd name="connsiteY40" fmla="*/ 546257 h 1332338"/>
                <a:gd name="connsiteX41" fmla="*/ 582537 w 892078"/>
                <a:gd name="connsiteY41" fmla="*/ 540003 h 1332338"/>
                <a:gd name="connsiteX42" fmla="*/ 748253 w 892078"/>
                <a:gd name="connsiteY42" fmla="*/ 207012 h 1332338"/>
                <a:gd name="connsiteX43" fmla="*/ 596608 w 892078"/>
                <a:gd name="connsiteY43" fmla="*/ 313318 h 1332338"/>
                <a:gd name="connsiteX44" fmla="*/ 451217 w 892078"/>
                <a:gd name="connsiteY44" fmla="*/ 482159 h 1332338"/>
                <a:gd name="connsiteX45" fmla="*/ 445183 w 892078"/>
                <a:gd name="connsiteY45" fmla="*/ 497255 h 1332338"/>
                <a:gd name="connsiteX46" fmla="*/ 439086 w 892078"/>
                <a:gd name="connsiteY46" fmla="*/ 500090 h 1332338"/>
                <a:gd name="connsiteX47" fmla="*/ 435706 w 892078"/>
                <a:gd name="connsiteY47" fmla="*/ 482384 h 1332338"/>
                <a:gd name="connsiteX48" fmla="*/ 420305 w 892078"/>
                <a:gd name="connsiteY48" fmla="*/ 370688 h 1332338"/>
                <a:gd name="connsiteX49" fmla="*/ 426244 w 892078"/>
                <a:gd name="connsiteY49" fmla="*/ 360755 h 1332338"/>
                <a:gd name="connsiteX50" fmla="*/ 485748 w 892078"/>
                <a:gd name="connsiteY50" fmla="*/ 335852 h 1332338"/>
                <a:gd name="connsiteX51" fmla="*/ 556629 w 892078"/>
                <a:gd name="connsiteY51" fmla="*/ 224791 h 1332338"/>
                <a:gd name="connsiteX52" fmla="*/ 533558 w 892078"/>
                <a:gd name="connsiteY52" fmla="*/ 68029 h 1332338"/>
                <a:gd name="connsiteX53" fmla="*/ 501893 w 892078"/>
                <a:gd name="connsiteY53" fmla="*/ 0 h 1332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892078" h="1332338">
                  <a:moveTo>
                    <a:pt x="501893" y="0"/>
                  </a:moveTo>
                  <a:cubicBezTo>
                    <a:pt x="505496" y="20041"/>
                    <a:pt x="503339" y="36518"/>
                    <a:pt x="498205" y="53000"/>
                  </a:cubicBezTo>
                  <a:cubicBezTo>
                    <a:pt x="489909" y="79014"/>
                    <a:pt x="474662" y="101069"/>
                    <a:pt x="456830" y="120945"/>
                  </a:cubicBezTo>
                  <a:cubicBezTo>
                    <a:pt x="430082" y="150759"/>
                    <a:pt x="404129" y="181166"/>
                    <a:pt x="387912" y="218109"/>
                  </a:cubicBezTo>
                  <a:cubicBezTo>
                    <a:pt x="370904" y="257435"/>
                    <a:pt x="367592" y="296342"/>
                    <a:pt x="391667" y="334412"/>
                  </a:cubicBezTo>
                  <a:cubicBezTo>
                    <a:pt x="396044" y="341153"/>
                    <a:pt x="402085" y="346893"/>
                    <a:pt x="407219" y="351214"/>
                  </a:cubicBezTo>
                  <a:cubicBezTo>
                    <a:pt x="406074" y="380095"/>
                    <a:pt x="409823" y="433373"/>
                    <a:pt x="413637" y="474030"/>
                  </a:cubicBezTo>
                  <a:lnTo>
                    <a:pt x="416812" y="504492"/>
                  </a:lnTo>
                  <a:lnTo>
                    <a:pt x="402754" y="505610"/>
                  </a:lnTo>
                  <a:cubicBezTo>
                    <a:pt x="393375" y="507174"/>
                    <a:pt x="371487" y="502482"/>
                    <a:pt x="369924" y="475906"/>
                  </a:cubicBezTo>
                  <a:cubicBezTo>
                    <a:pt x="358979" y="328953"/>
                    <a:pt x="269870" y="258602"/>
                    <a:pt x="126043" y="282053"/>
                  </a:cubicBezTo>
                  <a:cubicBezTo>
                    <a:pt x="168253" y="316446"/>
                    <a:pt x="180759" y="364908"/>
                    <a:pt x="204209" y="408681"/>
                  </a:cubicBezTo>
                  <a:cubicBezTo>
                    <a:pt x="232351" y="463399"/>
                    <a:pt x="265180" y="511863"/>
                    <a:pt x="344910" y="500918"/>
                  </a:cubicBezTo>
                  <a:cubicBezTo>
                    <a:pt x="371487" y="496228"/>
                    <a:pt x="423077" y="507174"/>
                    <a:pt x="418387" y="565015"/>
                  </a:cubicBezTo>
                  <a:cubicBezTo>
                    <a:pt x="412133" y="655690"/>
                    <a:pt x="409008" y="747925"/>
                    <a:pt x="404318" y="841726"/>
                  </a:cubicBezTo>
                  <a:cubicBezTo>
                    <a:pt x="387119" y="838598"/>
                    <a:pt x="371487" y="833909"/>
                    <a:pt x="354290" y="830783"/>
                  </a:cubicBezTo>
                  <a:lnTo>
                    <a:pt x="353526" y="831058"/>
                  </a:lnTo>
                  <a:lnTo>
                    <a:pt x="350580" y="827584"/>
                  </a:lnTo>
                  <a:cubicBezTo>
                    <a:pt x="345889" y="820623"/>
                    <a:pt x="344717" y="813002"/>
                    <a:pt x="347061" y="800105"/>
                  </a:cubicBezTo>
                  <a:cubicBezTo>
                    <a:pt x="362694" y="723500"/>
                    <a:pt x="339244" y="656278"/>
                    <a:pt x="281402" y="603126"/>
                  </a:cubicBezTo>
                  <a:cubicBezTo>
                    <a:pt x="218869" y="545282"/>
                    <a:pt x="87546" y="512451"/>
                    <a:pt x="0" y="531211"/>
                  </a:cubicBezTo>
                  <a:cubicBezTo>
                    <a:pt x="43773" y="554661"/>
                    <a:pt x="68787" y="595308"/>
                    <a:pt x="87546" y="639081"/>
                  </a:cubicBezTo>
                  <a:cubicBezTo>
                    <a:pt x="106307" y="684418"/>
                    <a:pt x="123503" y="731318"/>
                    <a:pt x="156335" y="770401"/>
                  </a:cubicBezTo>
                  <a:cubicBezTo>
                    <a:pt x="196980" y="818865"/>
                    <a:pt x="240755" y="856384"/>
                    <a:pt x="309542" y="829808"/>
                  </a:cubicBezTo>
                  <a:cubicBezTo>
                    <a:pt x="322440" y="823945"/>
                    <a:pt x="330940" y="833912"/>
                    <a:pt x="340979" y="837942"/>
                  </a:cubicBezTo>
                  <a:lnTo>
                    <a:pt x="348283" y="838787"/>
                  </a:lnTo>
                  <a:lnTo>
                    <a:pt x="348036" y="840162"/>
                  </a:lnTo>
                  <a:cubicBezTo>
                    <a:pt x="404318" y="857359"/>
                    <a:pt x="409008" y="898006"/>
                    <a:pt x="405880" y="949596"/>
                  </a:cubicBezTo>
                  <a:lnTo>
                    <a:pt x="392717" y="1332338"/>
                  </a:lnTo>
                  <a:lnTo>
                    <a:pt x="473368" y="1332338"/>
                  </a:lnTo>
                  <a:lnTo>
                    <a:pt x="463724" y="999622"/>
                  </a:lnTo>
                  <a:cubicBezTo>
                    <a:pt x="463724" y="968357"/>
                    <a:pt x="463724" y="938653"/>
                    <a:pt x="476231" y="908949"/>
                  </a:cubicBezTo>
                  <a:cubicBezTo>
                    <a:pt x="485610" y="887063"/>
                    <a:pt x="490302" y="874556"/>
                    <a:pt x="523131" y="880809"/>
                  </a:cubicBezTo>
                  <a:cubicBezTo>
                    <a:pt x="652888" y="904260"/>
                    <a:pt x="767011" y="840162"/>
                    <a:pt x="827981" y="722913"/>
                  </a:cubicBezTo>
                  <a:cubicBezTo>
                    <a:pt x="878009" y="624423"/>
                    <a:pt x="884261" y="516553"/>
                    <a:pt x="892078" y="391486"/>
                  </a:cubicBezTo>
                  <a:cubicBezTo>
                    <a:pt x="840488" y="494664"/>
                    <a:pt x="756068" y="525932"/>
                    <a:pt x="671648" y="560326"/>
                  </a:cubicBezTo>
                  <a:cubicBezTo>
                    <a:pt x="621620" y="580648"/>
                    <a:pt x="573158" y="607226"/>
                    <a:pt x="535636" y="646309"/>
                  </a:cubicBezTo>
                  <a:cubicBezTo>
                    <a:pt x="485610" y="697899"/>
                    <a:pt x="448091" y="754179"/>
                    <a:pt x="480920" y="830783"/>
                  </a:cubicBezTo>
                  <a:cubicBezTo>
                    <a:pt x="488738" y="849542"/>
                    <a:pt x="477793" y="868302"/>
                    <a:pt x="448091" y="882373"/>
                  </a:cubicBezTo>
                  <a:cubicBezTo>
                    <a:pt x="448091" y="787008"/>
                    <a:pt x="448091" y="697899"/>
                    <a:pt x="448091" y="608790"/>
                  </a:cubicBezTo>
                  <a:cubicBezTo>
                    <a:pt x="448091" y="565015"/>
                    <a:pt x="455908" y="533749"/>
                    <a:pt x="513752" y="546257"/>
                  </a:cubicBezTo>
                  <a:cubicBezTo>
                    <a:pt x="535636" y="550946"/>
                    <a:pt x="559087" y="546257"/>
                    <a:pt x="582537" y="540003"/>
                  </a:cubicBezTo>
                  <a:cubicBezTo>
                    <a:pt x="701352" y="504046"/>
                    <a:pt x="779518" y="347712"/>
                    <a:pt x="748253" y="207012"/>
                  </a:cubicBezTo>
                  <a:cubicBezTo>
                    <a:pt x="716985" y="269546"/>
                    <a:pt x="652888" y="285178"/>
                    <a:pt x="596608" y="313318"/>
                  </a:cubicBezTo>
                  <a:cubicBezTo>
                    <a:pt x="524693" y="349275"/>
                    <a:pt x="454344" y="386797"/>
                    <a:pt x="451217" y="482159"/>
                  </a:cubicBezTo>
                  <a:cubicBezTo>
                    <a:pt x="450826" y="489194"/>
                    <a:pt x="448579" y="493982"/>
                    <a:pt x="445183" y="497255"/>
                  </a:cubicBezTo>
                  <a:lnTo>
                    <a:pt x="439086" y="500090"/>
                  </a:lnTo>
                  <a:lnTo>
                    <a:pt x="435706" y="482384"/>
                  </a:lnTo>
                  <a:cubicBezTo>
                    <a:pt x="429401" y="445321"/>
                    <a:pt x="420625" y="384681"/>
                    <a:pt x="420305" y="370688"/>
                  </a:cubicBezTo>
                  <a:cubicBezTo>
                    <a:pt x="420100" y="366322"/>
                    <a:pt x="417511" y="361166"/>
                    <a:pt x="426244" y="360755"/>
                  </a:cubicBezTo>
                  <a:cubicBezTo>
                    <a:pt x="449067" y="359727"/>
                    <a:pt x="467310" y="348584"/>
                    <a:pt x="485748" y="335852"/>
                  </a:cubicBezTo>
                  <a:cubicBezTo>
                    <a:pt x="524607" y="308401"/>
                    <a:pt x="549757" y="272437"/>
                    <a:pt x="556629" y="224791"/>
                  </a:cubicBezTo>
                  <a:cubicBezTo>
                    <a:pt x="564085" y="170396"/>
                    <a:pt x="553286" y="118213"/>
                    <a:pt x="533558" y="68029"/>
                  </a:cubicBezTo>
                  <a:cubicBezTo>
                    <a:pt x="524789" y="45615"/>
                    <a:pt x="518004" y="22205"/>
                    <a:pt x="501893" y="0"/>
                  </a:cubicBezTo>
                  <a:close/>
                </a:path>
              </a:pathLst>
            </a:custGeom>
            <a:grpFill/>
            <a:ln w="808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10231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A4524873-6BE5-4879-B50F-EC3ECF1F2BA1}"/>
              </a:ext>
            </a:extLst>
          </p:cNvPr>
          <p:cNvSpPr/>
          <p:nvPr userDrawn="1"/>
        </p:nvSpPr>
        <p:spPr>
          <a:xfrm>
            <a:off x="0" y="0"/>
            <a:ext cx="12192000" cy="1219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 Placeholder 9">
            <a:extLst>
              <a:ext uri="{FF2B5EF4-FFF2-40B4-BE49-F238E27FC236}">
                <a16:creationId xmlns:a16="http://schemas.microsoft.com/office/drawing/2014/main" xmlns="" id="{23DE32A5-6181-4C51-AD5C-3F1A448478A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xmlns="" id="{69DB7680-BCD7-4C1B-97B4-C82E082C47C2}"/>
              </a:ext>
            </a:extLst>
          </p:cNvPr>
          <p:cNvGrpSpPr/>
          <p:nvPr userDrawn="1"/>
        </p:nvGrpSpPr>
        <p:grpSpPr>
          <a:xfrm>
            <a:off x="623567" y="-9292"/>
            <a:ext cx="2434936" cy="1219200"/>
            <a:chOff x="623567" y="20852"/>
            <a:chExt cx="2434936" cy="12192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60C6E2EE-321A-47CB-9B17-01A6C7F54C53}"/>
                </a:ext>
              </a:extLst>
            </p:cNvPr>
            <p:cNvSpPr/>
            <p:nvPr userDrawn="1"/>
          </p:nvSpPr>
          <p:spPr>
            <a:xfrm>
              <a:off x="1538287" y="20852"/>
              <a:ext cx="704850" cy="1219200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81EE286-F844-4771-9CFC-94BF60D78565}"/>
                </a:ext>
              </a:extLst>
            </p:cNvPr>
            <p:cNvSpPr/>
            <p:nvPr userDrawn="1"/>
          </p:nvSpPr>
          <p:spPr>
            <a:xfrm>
              <a:off x="2161853" y="284463"/>
              <a:ext cx="552450" cy="955589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819794EC-70B7-4CA7-B86F-B7DD5B250116}"/>
                </a:ext>
              </a:extLst>
            </p:cNvPr>
            <p:cNvSpPr/>
            <p:nvPr userDrawn="1"/>
          </p:nvSpPr>
          <p:spPr>
            <a:xfrm>
              <a:off x="1378101" y="436863"/>
              <a:ext cx="464344" cy="803189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05923C14-7C77-40CC-82DB-9E1F4A7524AB}"/>
                </a:ext>
              </a:extLst>
            </p:cNvPr>
            <p:cNvSpPr/>
            <p:nvPr userDrawn="1"/>
          </p:nvSpPr>
          <p:spPr>
            <a:xfrm>
              <a:off x="745171" y="282011"/>
              <a:ext cx="553868" cy="958041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B35BE877-79E4-493D-8CCE-9682FE0748AA}"/>
                </a:ext>
              </a:extLst>
            </p:cNvPr>
            <p:cNvSpPr/>
            <p:nvPr userDrawn="1"/>
          </p:nvSpPr>
          <p:spPr>
            <a:xfrm>
              <a:off x="623567" y="609600"/>
              <a:ext cx="364480" cy="630452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4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592FD92A-CC13-4DFD-A85C-8CE910B21828}"/>
                </a:ext>
              </a:extLst>
            </p:cNvPr>
            <p:cNvSpPr/>
            <p:nvPr userDrawn="1"/>
          </p:nvSpPr>
          <p:spPr>
            <a:xfrm>
              <a:off x="1235073" y="609600"/>
              <a:ext cx="364480" cy="630452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4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DC05787A-C43E-453A-BE07-3D337B74A2E0}"/>
                </a:ext>
              </a:extLst>
            </p:cNvPr>
            <p:cNvSpPr/>
            <p:nvPr userDrawn="1"/>
          </p:nvSpPr>
          <p:spPr>
            <a:xfrm>
              <a:off x="2674902" y="576526"/>
              <a:ext cx="383601" cy="663526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49A36D23-48BD-4BA3-8545-A3920D835DF4}"/>
              </a:ext>
            </a:extLst>
          </p:cNvPr>
          <p:cNvGrpSpPr/>
          <p:nvPr userDrawn="1"/>
        </p:nvGrpSpPr>
        <p:grpSpPr>
          <a:xfrm flipH="1">
            <a:off x="9757064" y="5636998"/>
            <a:ext cx="2434936" cy="1240052"/>
            <a:chOff x="328292" y="0"/>
            <a:chExt cx="2434936" cy="1240052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0222CDA6-66B0-4261-8AAB-F61537EBC5C1}"/>
                </a:ext>
              </a:extLst>
            </p:cNvPr>
            <p:cNvSpPr/>
            <p:nvPr userDrawn="1"/>
          </p:nvSpPr>
          <p:spPr>
            <a:xfrm>
              <a:off x="1243012" y="0"/>
              <a:ext cx="704850" cy="1219200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79E29A8A-7472-4C7B-B2D8-F2CA911113E6}"/>
                </a:ext>
              </a:extLst>
            </p:cNvPr>
            <p:cNvSpPr/>
            <p:nvPr userDrawn="1"/>
          </p:nvSpPr>
          <p:spPr>
            <a:xfrm>
              <a:off x="1866578" y="263611"/>
              <a:ext cx="552450" cy="955589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BF2D5BA9-02F0-4EBF-8047-65342716CF01}"/>
                </a:ext>
              </a:extLst>
            </p:cNvPr>
            <p:cNvSpPr/>
            <p:nvPr userDrawn="1"/>
          </p:nvSpPr>
          <p:spPr>
            <a:xfrm>
              <a:off x="1082826" y="422492"/>
              <a:ext cx="464344" cy="803189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94CD11AB-8BFB-424D-B3CC-4FEB6AB5C821}"/>
                </a:ext>
              </a:extLst>
            </p:cNvPr>
            <p:cNvSpPr/>
            <p:nvPr userDrawn="1"/>
          </p:nvSpPr>
          <p:spPr>
            <a:xfrm>
              <a:off x="449896" y="280904"/>
              <a:ext cx="553868" cy="958041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1B82DE08-397D-4848-B109-C55EEF52BDA4}"/>
                </a:ext>
              </a:extLst>
            </p:cNvPr>
            <p:cNvSpPr/>
            <p:nvPr userDrawn="1"/>
          </p:nvSpPr>
          <p:spPr>
            <a:xfrm>
              <a:off x="328292" y="609600"/>
              <a:ext cx="364480" cy="630452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4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29598C0A-7EE6-4767-B149-6F044CB9FD7B}"/>
                </a:ext>
              </a:extLst>
            </p:cNvPr>
            <p:cNvSpPr/>
            <p:nvPr userDrawn="1"/>
          </p:nvSpPr>
          <p:spPr>
            <a:xfrm>
              <a:off x="939798" y="608493"/>
              <a:ext cx="364480" cy="630452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4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5736E712-C4F3-4B0A-8585-2B8D1DBCB0CC}"/>
                </a:ext>
              </a:extLst>
            </p:cNvPr>
            <p:cNvSpPr/>
            <p:nvPr userDrawn="1"/>
          </p:nvSpPr>
          <p:spPr>
            <a:xfrm>
              <a:off x="2379627" y="555674"/>
              <a:ext cx="383601" cy="663526"/>
            </a:xfrm>
            <a:custGeom>
              <a:avLst/>
              <a:gdLst>
                <a:gd name="connsiteX0" fmla="*/ 6081 w 704850"/>
                <a:gd name="connsiteY0" fmla="*/ 522 h 1219200"/>
                <a:gd name="connsiteX1" fmla="*/ 32074 w 704850"/>
                <a:gd name="connsiteY1" fmla="*/ 13452 h 1219200"/>
                <a:gd name="connsiteX2" fmla="*/ 371186 w 704850"/>
                <a:gd name="connsiteY2" fmla="*/ 291913 h 1219200"/>
                <a:gd name="connsiteX3" fmla="*/ 478491 w 704850"/>
                <a:gd name="connsiteY3" fmla="*/ 386822 h 1219200"/>
                <a:gd name="connsiteX4" fmla="*/ 492887 w 704850"/>
                <a:gd name="connsiteY4" fmla="*/ 396152 h 1219200"/>
                <a:gd name="connsiteX5" fmla="*/ 508350 w 704850"/>
                <a:gd name="connsiteY5" fmla="*/ 389888 h 1219200"/>
                <a:gd name="connsiteX6" fmla="*/ 519414 w 704850"/>
                <a:gd name="connsiteY6" fmla="*/ 366294 h 1219200"/>
                <a:gd name="connsiteX7" fmla="*/ 543541 w 704850"/>
                <a:gd name="connsiteY7" fmla="*/ 335901 h 1219200"/>
                <a:gd name="connsiteX8" fmla="*/ 675506 w 704850"/>
                <a:gd name="connsiteY8" fmla="*/ 228196 h 1219200"/>
                <a:gd name="connsiteX9" fmla="*/ 698168 w 704850"/>
                <a:gd name="connsiteY9" fmla="*/ 210601 h 1219200"/>
                <a:gd name="connsiteX10" fmla="*/ 704833 w 704850"/>
                <a:gd name="connsiteY10" fmla="*/ 214067 h 1219200"/>
                <a:gd name="connsiteX11" fmla="*/ 699367 w 704850"/>
                <a:gd name="connsiteY11" fmla="*/ 227930 h 1219200"/>
                <a:gd name="connsiteX12" fmla="*/ 664576 w 704850"/>
                <a:gd name="connsiteY12" fmla="*/ 269652 h 1219200"/>
                <a:gd name="connsiteX13" fmla="*/ 535144 w 704850"/>
                <a:gd name="connsiteY13" fmla="*/ 412548 h 1219200"/>
                <a:gd name="connsiteX14" fmla="*/ 531411 w 704850"/>
                <a:gd name="connsiteY14" fmla="*/ 424145 h 1219200"/>
                <a:gd name="connsiteX15" fmla="*/ 525679 w 704850"/>
                <a:gd name="connsiteY15" fmla="*/ 438408 h 1219200"/>
                <a:gd name="connsiteX16" fmla="*/ 523280 w 704850"/>
                <a:gd name="connsiteY16" fmla="*/ 451738 h 1219200"/>
                <a:gd name="connsiteX17" fmla="*/ 544341 w 704850"/>
                <a:gd name="connsiteY17" fmla="*/ 534516 h 1219200"/>
                <a:gd name="connsiteX18" fmla="*/ 588862 w 704850"/>
                <a:gd name="connsiteY18" fmla="*/ 671814 h 1219200"/>
                <a:gd name="connsiteX19" fmla="*/ 640982 w 704850"/>
                <a:gd name="connsiteY19" fmla="*/ 849234 h 1219200"/>
                <a:gd name="connsiteX20" fmla="*/ 688436 w 704850"/>
                <a:gd name="connsiteY20" fmla="*/ 1041451 h 1219200"/>
                <a:gd name="connsiteX21" fmla="*/ 692836 w 704850"/>
                <a:gd name="connsiteY21" fmla="*/ 1068777 h 1219200"/>
                <a:gd name="connsiteX22" fmla="*/ 691902 w 704850"/>
                <a:gd name="connsiteY22" fmla="*/ 1072776 h 1219200"/>
                <a:gd name="connsiteX23" fmla="*/ 688970 w 704850"/>
                <a:gd name="connsiteY23" fmla="*/ 1069844 h 1219200"/>
                <a:gd name="connsiteX24" fmla="*/ 674440 w 704850"/>
                <a:gd name="connsiteY24" fmla="*/ 1027455 h 1219200"/>
                <a:gd name="connsiteX25" fmla="*/ 584463 w 704850"/>
                <a:gd name="connsiteY25" fmla="*/ 724200 h 1219200"/>
                <a:gd name="connsiteX26" fmla="*/ 500886 w 704850"/>
                <a:gd name="connsiteY26" fmla="*/ 489595 h 1219200"/>
                <a:gd name="connsiteX27" fmla="*/ 492354 w 704850"/>
                <a:gd name="connsiteY27" fmla="*/ 470000 h 1219200"/>
                <a:gd name="connsiteX28" fmla="*/ 482090 w 704850"/>
                <a:gd name="connsiteY28" fmla="*/ 460802 h 1219200"/>
                <a:gd name="connsiteX29" fmla="*/ 476092 w 704850"/>
                <a:gd name="connsiteY29" fmla="*/ 471999 h 1219200"/>
                <a:gd name="connsiteX30" fmla="*/ 475292 w 704850"/>
                <a:gd name="connsiteY30" fmla="*/ 495460 h 1219200"/>
                <a:gd name="connsiteX31" fmla="*/ 474505 w 704850"/>
                <a:gd name="connsiteY31" fmla="*/ 1219200 h 1219200"/>
                <a:gd name="connsiteX32" fmla="*/ 407041 w 704850"/>
                <a:gd name="connsiteY32" fmla="*/ 1219200 h 1219200"/>
                <a:gd name="connsiteX33" fmla="*/ 409382 w 704850"/>
                <a:gd name="connsiteY33" fmla="*/ 1154457 h 1219200"/>
                <a:gd name="connsiteX34" fmla="*/ 434503 w 704850"/>
                <a:gd name="connsiteY34" fmla="*/ 499459 h 1219200"/>
                <a:gd name="connsiteX35" fmla="*/ 423306 w 704850"/>
                <a:gd name="connsiteY35" fmla="*/ 490661 h 1219200"/>
                <a:gd name="connsiteX36" fmla="*/ 380117 w 704850"/>
                <a:gd name="connsiteY36" fmla="*/ 479731 h 1219200"/>
                <a:gd name="connsiteX37" fmla="*/ 377317 w 704850"/>
                <a:gd name="connsiteY37" fmla="*/ 473199 h 1219200"/>
                <a:gd name="connsiteX38" fmla="*/ 379584 w 704850"/>
                <a:gd name="connsiteY38" fmla="*/ 459469 h 1219200"/>
                <a:gd name="connsiteX39" fmla="*/ 392380 w 704850"/>
                <a:gd name="connsiteY39" fmla="*/ 423612 h 1219200"/>
                <a:gd name="connsiteX40" fmla="*/ 407577 w 704850"/>
                <a:gd name="connsiteY40" fmla="*/ 416281 h 1219200"/>
                <a:gd name="connsiteX41" fmla="*/ 423839 w 704850"/>
                <a:gd name="connsiteY41" fmla="*/ 426411 h 1219200"/>
                <a:gd name="connsiteX42" fmla="*/ 430771 w 704850"/>
                <a:gd name="connsiteY42" fmla="*/ 427744 h 1219200"/>
                <a:gd name="connsiteX43" fmla="*/ 454498 w 704850"/>
                <a:gd name="connsiteY43" fmla="*/ 419880 h 1219200"/>
                <a:gd name="connsiteX44" fmla="*/ 455564 w 704850"/>
                <a:gd name="connsiteY44" fmla="*/ 414681 h 1219200"/>
                <a:gd name="connsiteX45" fmla="*/ 438368 w 704850"/>
                <a:gd name="connsiteY45" fmla="*/ 402018 h 1219200"/>
                <a:gd name="connsiteX46" fmla="*/ 362921 w 704850"/>
                <a:gd name="connsiteY46" fmla="*/ 341233 h 1219200"/>
                <a:gd name="connsiteX47" fmla="*/ 212294 w 704850"/>
                <a:gd name="connsiteY47" fmla="*/ 191672 h 1219200"/>
                <a:gd name="connsiteX48" fmla="*/ 15811 w 704850"/>
                <a:gd name="connsiteY48" fmla="*/ 18917 h 1219200"/>
                <a:gd name="connsiteX49" fmla="*/ 2215 w 704850"/>
                <a:gd name="connsiteY49" fmla="*/ 6654 h 1219200"/>
                <a:gd name="connsiteX50" fmla="*/ 348 w 704850"/>
                <a:gd name="connsiteY50" fmla="*/ 1589 h 1219200"/>
                <a:gd name="connsiteX51" fmla="*/ 6081 w 704850"/>
                <a:gd name="connsiteY51" fmla="*/ 522 h 1219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704850" h="1219200">
                  <a:moveTo>
                    <a:pt x="6081" y="522"/>
                  </a:moveTo>
                  <a:cubicBezTo>
                    <a:pt x="15678" y="2921"/>
                    <a:pt x="24342" y="7587"/>
                    <a:pt x="32074" y="13452"/>
                  </a:cubicBezTo>
                  <a:cubicBezTo>
                    <a:pt x="148043" y="102495"/>
                    <a:pt x="262281" y="194072"/>
                    <a:pt x="371186" y="291913"/>
                  </a:cubicBezTo>
                  <a:cubicBezTo>
                    <a:pt x="406643" y="323905"/>
                    <a:pt x="442634" y="355230"/>
                    <a:pt x="478491" y="386822"/>
                  </a:cubicBezTo>
                  <a:cubicBezTo>
                    <a:pt x="482757" y="390687"/>
                    <a:pt x="487555" y="393887"/>
                    <a:pt x="492887" y="396152"/>
                  </a:cubicBezTo>
                  <a:cubicBezTo>
                    <a:pt x="500618" y="399352"/>
                    <a:pt x="505151" y="397752"/>
                    <a:pt x="508350" y="389888"/>
                  </a:cubicBezTo>
                  <a:cubicBezTo>
                    <a:pt x="511682" y="381890"/>
                    <a:pt x="515815" y="374158"/>
                    <a:pt x="519414" y="366294"/>
                  </a:cubicBezTo>
                  <a:cubicBezTo>
                    <a:pt x="525012" y="354163"/>
                    <a:pt x="533677" y="344700"/>
                    <a:pt x="543541" y="335901"/>
                  </a:cubicBezTo>
                  <a:cubicBezTo>
                    <a:pt x="585797" y="297912"/>
                    <a:pt x="630985" y="263520"/>
                    <a:pt x="675506" y="228196"/>
                  </a:cubicBezTo>
                  <a:cubicBezTo>
                    <a:pt x="682971" y="222198"/>
                    <a:pt x="690436" y="216199"/>
                    <a:pt x="698168" y="210601"/>
                  </a:cubicBezTo>
                  <a:cubicBezTo>
                    <a:pt x="702700" y="207268"/>
                    <a:pt x="704566" y="208468"/>
                    <a:pt x="704833" y="214067"/>
                  </a:cubicBezTo>
                  <a:cubicBezTo>
                    <a:pt x="705099" y="219532"/>
                    <a:pt x="702300" y="223797"/>
                    <a:pt x="699367" y="227930"/>
                  </a:cubicBezTo>
                  <a:cubicBezTo>
                    <a:pt x="688836" y="242726"/>
                    <a:pt x="676307" y="255922"/>
                    <a:pt x="664576" y="269652"/>
                  </a:cubicBezTo>
                  <a:cubicBezTo>
                    <a:pt x="622854" y="318573"/>
                    <a:pt x="580598" y="366960"/>
                    <a:pt x="535144" y="412548"/>
                  </a:cubicBezTo>
                  <a:cubicBezTo>
                    <a:pt x="531677" y="416014"/>
                    <a:pt x="532344" y="420280"/>
                    <a:pt x="531411" y="424145"/>
                  </a:cubicBezTo>
                  <a:cubicBezTo>
                    <a:pt x="530345" y="429344"/>
                    <a:pt x="529145" y="434276"/>
                    <a:pt x="525679" y="438408"/>
                  </a:cubicBezTo>
                  <a:cubicBezTo>
                    <a:pt x="522346" y="442274"/>
                    <a:pt x="522346" y="447073"/>
                    <a:pt x="523280" y="451738"/>
                  </a:cubicBezTo>
                  <a:cubicBezTo>
                    <a:pt x="528878" y="479731"/>
                    <a:pt x="537143" y="506924"/>
                    <a:pt x="544341" y="534516"/>
                  </a:cubicBezTo>
                  <a:cubicBezTo>
                    <a:pt x="556338" y="581171"/>
                    <a:pt x="573133" y="626359"/>
                    <a:pt x="588862" y="671814"/>
                  </a:cubicBezTo>
                  <a:cubicBezTo>
                    <a:pt x="609124" y="730066"/>
                    <a:pt x="623920" y="790050"/>
                    <a:pt x="640982" y="849234"/>
                  </a:cubicBezTo>
                  <a:cubicBezTo>
                    <a:pt x="659244" y="912684"/>
                    <a:pt x="674307" y="976935"/>
                    <a:pt x="688436" y="1041451"/>
                  </a:cubicBezTo>
                  <a:cubicBezTo>
                    <a:pt x="690436" y="1050382"/>
                    <a:pt x="691370" y="1059580"/>
                    <a:pt x="692836" y="1068777"/>
                  </a:cubicBezTo>
                  <a:cubicBezTo>
                    <a:pt x="693102" y="1070244"/>
                    <a:pt x="694035" y="1072243"/>
                    <a:pt x="691902" y="1072776"/>
                  </a:cubicBezTo>
                  <a:cubicBezTo>
                    <a:pt x="689903" y="1073310"/>
                    <a:pt x="689503" y="1071310"/>
                    <a:pt x="688970" y="1069844"/>
                  </a:cubicBezTo>
                  <a:cubicBezTo>
                    <a:pt x="683638" y="1055847"/>
                    <a:pt x="678440" y="1041851"/>
                    <a:pt x="674440" y="1027455"/>
                  </a:cubicBezTo>
                  <a:cubicBezTo>
                    <a:pt x="646314" y="925882"/>
                    <a:pt x="616189" y="824841"/>
                    <a:pt x="584463" y="724200"/>
                  </a:cubicBezTo>
                  <a:cubicBezTo>
                    <a:pt x="559404" y="645021"/>
                    <a:pt x="532877" y="566375"/>
                    <a:pt x="500886" y="489595"/>
                  </a:cubicBezTo>
                  <a:cubicBezTo>
                    <a:pt x="498086" y="483063"/>
                    <a:pt x="495287" y="476532"/>
                    <a:pt x="492354" y="470000"/>
                  </a:cubicBezTo>
                  <a:cubicBezTo>
                    <a:pt x="490222" y="465468"/>
                    <a:pt x="486889" y="460136"/>
                    <a:pt x="482090" y="460802"/>
                  </a:cubicBezTo>
                  <a:cubicBezTo>
                    <a:pt x="478092" y="461335"/>
                    <a:pt x="477158" y="467867"/>
                    <a:pt x="476092" y="471999"/>
                  </a:cubicBezTo>
                  <a:cubicBezTo>
                    <a:pt x="474225" y="479731"/>
                    <a:pt x="474892" y="487595"/>
                    <a:pt x="475292" y="495460"/>
                  </a:cubicBezTo>
                  <a:lnTo>
                    <a:pt x="474505" y="1219200"/>
                  </a:lnTo>
                  <a:lnTo>
                    <a:pt x="407041" y="1219200"/>
                  </a:lnTo>
                  <a:lnTo>
                    <a:pt x="409382" y="1154457"/>
                  </a:lnTo>
                  <a:cubicBezTo>
                    <a:pt x="419288" y="881913"/>
                    <a:pt x="429424" y="609994"/>
                    <a:pt x="434503" y="499459"/>
                  </a:cubicBezTo>
                  <a:cubicBezTo>
                    <a:pt x="435169" y="487595"/>
                    <a:pt x="434236" y="486129"/>
                    <a:pt x="423306" y="490661"/>
                  </a:cubicBezTo>
                  <a:cubicBezTo>
                    <a:pt x="405710" y="497992"/>
                    <a:pt x="393313" y="487995"/>
                    <a:pt x="380117" y="479731"/>
                  </a:cubicBezTo>
                  <a:cubicBezTo>
                    <a:pt x="378117" y="478398"/>
                    <a:pt x="377584" y="475732"/>
                    <a:pt x="377317" y="473199"/>
                  </a:cubicBezTo>
                  <a:cubicBezTo>
                    <a:pt x="376918" y="468400"/>
                    <a:pt x="377850" y="463735"/>
                    <a:pt x="379584" y="459469"/>
                  </a:cubicBezTo>
                  <a:cubicBezTo>
                    <a:pt x="384516" y="447739"/>
                    <a:pt x="388248" y="435609"/>
                    <a:pt x="392380" y="423612"/>
                  </a:cubicBezTo>
                  <a:cubicBezTo>
                    <a:pt x="394913" y="416281"/>
                    <a:pt x="400112" y="413881"/>
                    <a:pt x="407577" y="416281"/>
                  </a:cubicBezTo>
                  <a:cubicBezTo>
                    <a:pt x="413841" y="418147"/>
                    <a:pt x="418907" y="422412"/>
                    <a:pt x="423839" y="426411"/>
                  </a:cubicBezTo>
                  <a:cubicBezTo>
                    <a:pt x="426105" y="428145"/>
                    <a:pt x="427837" y="428811"/>
                    <a:pt x="430771" y="427744"/>
                  </a:cubicBezTo>
                  <a:cubicBezTo>
                    <a:pt x="438635" y="424811"/>
                    <a:pt x="446500" y="422279"/>
                    <a:pt x="454498" y="419880"/>
                  </a:cubicBezTo>
                  <a:cubicBezTo>
                    <a:pt x="458629" y="418680"/>
                    <a:pt x="457830" y="417080"/>
                    <a:pt x="455564" y="414681"/>
                  </a:cubicBezTo>
                  <a:cubicBezTo>
                    <a:pt x="450498" y="409482"/>
                    <a:pt x="444500" y="405617"/>
                    <a:pt x="438368" y="402018"/>
                  </a:cubicBezTo>
                  <a:cubicBezTo>
                    <a:pt x="410243" y="385488"/>
                    <a:pt x="385448" y="364694"/>
                    <a:pt x="362921" y="341233"/>
                  </a:cubicBezTo>
                  <a:cubicBezTo>
                    <a:pt x="314001" y="290180"/>
                    <a:pt x="263881" y="240193"/>
                    <a:pt x="212294" y="191672"/>
                  </a:cubicBezTo>
                  <a:cubicBezTo>
                    <a:pt x="148977" y="131821"/>
                    <a:pt x="81661" y="76102"/>
                    <a:pt x="15811" y="18917"/>
                  </a:cubicBezTo>
                  <a:cubicBezTo>
                    <a:pt x="11146" y="14919"/>
                    <a:pt x="6747" y="10786"/>
                    <a:pt x="2215" y="6654"/>
                  </a:cubicBezTo>
                  <a:cubicBezTo>
                    <a:pt x="882" y="5321"/>
                    <a:pt x="-718" y="3588"/>
                    <a:pt x="348" y="1589"/>
                  </a:cubicBezTo>
                  <a:cubicBezTo>
                    <a:pt x="1548" y="-678"/>
                    <a:pt x="4081" y="-11"/>
                    <a:pt x="6081" y="522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60000"/>
              </a:schemeClr>
            </a:solidFill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758FE55-F2E3-411E-B08B-7BB726147569}"/>
              </a:ext>
            </a:extLst>
          </p:cNvPr>
          <p:cNvSpPr/>
          <p:nvPr userDrawn="1"/>
        </p:nvSpPr>
        <p:spPr>
          <a:xfrm>
            <a:off x="0" y="6359791"/>
            <a:ext cx="9325299" cy="568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B8BD529C-F177-4014-858A-48426744683D}"/>
              </a:ext>
            </a:extLst>
          </p:cNvPr>
          <p:cNvSpPr/>
          <p:nvPr userDrawn="1"/>
        </p:nvSpPr>
        <p:spPr>
          <a:xfrm>
            <a:off x="0" y="6512191"/>
            <a:ext cx="9325299" cy="568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729A4EDC-BC81-48B2-A5D1-5C42D2143CB0}"/>
              </a:ext>
            </a:extLst>
          </p:cNvPr>
          <p:cNvSpPr/>
          <p:nvPr userDrawn="1"/>
        </p:nvSpPr>
        <p:spPr>
          <a:xfrm>
            <a:off x="0" y="6664591"/>
            <a:ext cx="9325299" cy="5683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628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532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60DE4DB8-95B1-490C-9ADC-E0A3E777B4A5}"/>
              </a:ext>
            </a:extLst>
          </p:cNvPr>
          <p:cNvSpPr/>
          <p:nvPr userDrawn="1"/>
        </p:nvSpPr>
        <p:spPr>
          <a:xfrm>
            <a:off x="419100" y="490537"/>
            <a:ext cx="8429625" cy="5876925"/>
          </a:xfrm>
          <a:prstGeom prst="roundRect">
            <a:avLst>
              <a:gd name="adj" fmla="val 4836"/>
            </a:avLst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827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xmlns="" id="{A9DA522A-2DEF-4520-8803-18075D5AFB6D}"/>
              </a:ext>
            </a:extLst>
          </p:cNvPr>
          <p:cNvSpPr/>
          <p:nvPr userDrawn="1"/>
        </p:nvSpPr>
        <p:spPr>
          <a:xfrm>
            <a:off x="405725" y="347409"/>
            <a:ext cx="11380551" cy="6163182"/>
          </a:xfrm>
          <a:prstGeom prst="roundRect">
            <a:avLst>
              <a:gd name="adj" fmla="val 3889"/>
            </a:avLst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33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2995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169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6816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61" r:id="rId2"/>
    <p:sldLayoutId id="2147483662" r:id="rId3"/>
    <p:sldLayoutId id="2147483658" r:id="rId4"/>
    <p:sldLayoutId id="2147483666" r:id="rId5"/>
    <p:sldLayoutId id="2147483665" r:id="rId6"/>
    <p:sldLayoutId id="2147483664" r:id="rId7"/>
    <p:sldLayoutId id="2147483667" r:id="rId8"/>
    <p:sldLayoutId id="2147483668" r:id="rId9"/>
    <p:sldLayoutId id="2147483663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52553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Oval 419">
            <a:extLst>
              <a:ext uri="{FF2B5EF4-FFF2-40B4-BE49-F238E27FC236}">
                <a16:creationId xmlns:a16="http://schemas.microsoft.com/office/drawing/2014/main" xmlns="" id="{1AB10920-13D4-4C1E-9AC1-39B88C51974D}"/>
              </a:ext>
            </a:extLst>
          </p:cNvPr>
          <p:cNvSpPr/>
          <p:nvPr/>
        </p:nvSpPr>
        <p:spPr>
          <a:xfrm>
            <a:off x="8211992" y="2232636"/>
            <a:ext cx="773271" cy="773271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2" name="Group 391">
            <a:extLst>
              <a:ext uri="{FF2B5EF4-FFF2-40B4-BE49-F238E27FC236}">
                <a16:creationId xmlns:a16="http://schemas.microsoft.com/office/drawing/2014/main" xmlns="" id="{2FAA82C2-1E4E-472D-96A4-9AA743706C45}"/>
              </a:ext>
            </a:extLst>
          </p:cNvPr>
          <p:cNvGrpSpPr/>
          <p:nvPr/>
        </p:nvGrpSpPr>
        <p:grpSpPr>
          <a:xfrm>
            <a:off x="5766" y="4066485"/>
            <a:ext cx="12269851" cy="2822176"/>
            <a:chOff x="5766" y="3861713"/>
            <a:chExt cx="12269851" cy="3026948"/>
          </a:xfrm>
        </p:grpSpPr>
        <p:sp>
          <p:nvSpPr>
            <p:cNvPr id="348" name="Graphic 346">
              <a:extLst>
                <a:ext uri="{FF2B5EF4-FFF2-40B4-BE49-F238E27FC236}">
                  <a16:creationId xmlns:a16="http://schemas.microsoft.com/office/drawing/2014/main" xmlns="" id="{922012E8-225F-4604-AA9E-94F0160A2042}"/>
                </a:ext>
              </a:extLst>
            </p:cNvPr>
            <p:cNvSpPr/>
            <p:nvPr/>
          </p:nvSpPr>
          <p:spPr>
            <a:xfrm>
              <a:off x="5766" y="3861713"/>
              <a:ext cx="12186576" cy="3026948"/>
            </a:xfrm>
            <a:custGeom>
              <a:avLst/>
              <a:gdLst>
                <a:gd name="connsiteX0" fmla="*/ 0 w 6029325"/>
                <a:gd name="connsiteY0" fmla="*/ 578168 h 2667000"/>
                <a:gd name="connsiteX1" fmla="*/ 826770 w 6029325"/>
                <a:gd name="connsiteY1" fmla="*/ 521018 h 2667000"/>
                <a:gd name="connsiteX2" fmla="*/ 4795838 w 6029325"/>
                <a:gd name="connsiteY2" fmla="*/ 951548 h 2667000"/>
                <a:gd name="connsiteX3" fmla="*/ 6034088 w 6029325"/>
                <a:gd name="connsiteY3" fmla="*/ 0 h 2667000"/>
                <a:gd name="connsiteX4" fmla="*/ 6034088 w 6029325"/>
                <a:gd name="connsiteY4" fmla="*/ 2594610 h 2667000"/>
                <a:gd name="connsiteX5" fmla="*/ 0 w 6029325"/>
                <a:gd name="connsiteY5" fmla="*/ 2675573 h 2667000"/>
                <a:gd name="connsiteX6" fmla="*/ 0 w 6029325"/>
                <a:gd name="connsiteY6" fmla="*/ 578168 h 2667000"/>
                <a:gd name="connsiteX0" fmla="*/ 0 w 6034088"/>
                <a:gd name="connsiteY0" fmla="*/ 578168 h 2676804"/>
                <a:gd name="connsiteX1" fmla="*/ 826770 w 6034088"/>
                <a:gd name="connsiteY1" fmla="*/ 521018 h 2676804"/>
                <a:gd name="connsiteX2" fmla="*/ 4795838 w 6034088"/>
                <a:gd name="connsiteY2" fmla="*/ 951548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826770 w 6034088"/>
                <a:gd name="connsiteY1" fmla="*/ 521018 h 2676804"/>
                <a:gd name="connsiteX2" fmla="*/ 4795838 w 6034088"/>
                <a:gd name="connsiteY2" fmla="*/ 951548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826770 w 6034088"/>
                <a:gd name="connsiteY1" fmla="*/ 521018 h 2676804"/>
                <a:gd name="connsiteX2" fmla="*/ 4795838 w 6034088"/>
                <a:gd name="connsiteY2" fmla="*/ 951548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826770 w 6034088"/>
                <a:gd name="connsiteY1" fmla="*/ 521018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913186 w 6034088"/>
                <a:gd name="connsiteY1" fmla="*/ 396022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913186 w 6034088"/>
                <a:gd name="connsiteY1" fmla="*/ 396022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913186 w 6034088"/>
                <a:gd name="connsiteY1" fmla="*/ 396022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913186 w 6034088"/>
                <a:gd name="connsiteY1" fmla="*/ 396022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1025019 w 6034088"/>
                <a:gd name="connsiteY1" fmla="*/ 389078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1025019 w 6034088"/>
                <a:gd name="connsiteY1" fmla="*/ 389078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1025019 w 6034088"/>
                <a:gd name="connsiteY1" fmla="*/ 389078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1335100 w 6034088"/>
                <a:gd name="connsiteY1" fmla="*/ 479353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1192768 w 6034088"/>
                <a:gd name="connsiteY1" fmla="*/ 458520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1192768 w 6034088"/>
                <a:gd name="connsiteY1" fmla="*/ 458520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1080935 w 6034088"/>
                <a:gd name="connsiteY1" fmla="*/ 430744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34088"/>
                <a:gd name="connsiteY0" fmla="*/ 578168 h 2676804"/>
                <a:gd name="connsiteX1" fmla="*/ 1162267 w 6034088"/>
                <a:gd name="connsiteY1" fmla="*/ 422473 h 2676804"/>
                <a:gd name="connsiteX2" fmla="*/ 4699255 w 6034088"/>
                <a:gd name="connsiteY2" fmla="*/ 1014046 h 2676804"/>
                <a:gd name="connsiteX3" fmla="*/ 6034088 w 6034088"/>
                <a:gd name="connsiteY3" fmla="*/ 0 h 2676804"/>
                <a:gd name="connsiteX4" fmla="*/ 6029005 w 6034088"/>
                <a:gd name="connsiteY4" fmla="*/ 2676804 h 2676804"/>
                <a:gd name="connsiteX5" fmla="*/ 0 w 6034088"/>
                <a:gd name="connsiteY5" fmla="*/ 2675573 h 2676804"/>
                <a:gd name="connsiteX6" fmla="*/ 0 w 6034088"/>
                <a:gd name="connsiteY6" fmla="*/ 578168 h 2676804"/>
                <a:gd name="connsiteX0" fmla="*/ 0 w 6029494"/>
                <a:gd name="connsiteY0" fmla="*/ 338294 h 2436930"/>
                <a:gd name="connsiteX1" fmla="*/ 1162267 w 6029494"/>
                <a:gd name="connsiteY1" fmla="*/ 182599 h 2436930"/>
                <a:gd name="connsiteX2" fmla="*/ 4699255 w 6029494"/>
                <a:gd name="connsiteY2" fmla="*/ 774172 h 2436930"/>
                <a:gd name="connsiteX3" fmla="*/ 6029005 w 6029494"/>
                <a:gd name="connsiteY3" fmla="*/ 0 h 2436930"/>
                <a:gd name="connsiteX4" fmla="*/ 6029005 w 6029494"/>
                <a:gd name="connsiteY4" fmla="*/ 2436930 h 2436930"/>
                <a:gd name="connsiteX5" fmla="*/ 0 w 6029494"/>
                <a:gd name="connsiteY5" fmla="*/ 2435699 h 2436930"/>
                <a:gd name="connsiteX6" fmla="*/ 0 w 6029494"/>
                <a:gd name="connsiteY6" fmla="*/ 338294 h 2436930"/>
                <a:gd name="connsiteX0" fmla="*/ 0 w 6029494"/>
                <a:gd name="connsiteY0" fmla="*/ 338294 h 2436930"/>
                <a:gd name="connsiteX1" fmla="*/ 1162267 w 6029494"/>
                <a:gd name="connsiteY1" fmla="*/ 182599 h 2436930"/>
                <a:gd name="connsiteX2" fmla="*/ 4699255 w 6029494"/>
                <a:gd name="connsiteY2" fmla="*/ 774172 h 2436930"/>
                <a:gd name="connsiteX3" fmla="*/ 6029005 w 6029494"/>
                <a:gd name="connsiteY3" fmla="*/ 0 h 2436930"/>
                <a:gd name="connsiteX4" fmla="*/ 6029005 w 6029494"/>
                <a:gd name="connsiteY4" fmla="*/ 2436930 h 2436930"/>
                <a:gd name="connsiteX5" fmla="*/ 0 w 6029494"/>
                <a:gd name="connsiteY5" fmla="*/ 2435699 h 2436930"/>
                <a:gd name="connsiteX6" fmla="*/ 0 w 6029494"/>
                <a:gd name="connsiteY6" fmla="*/ 338294 h 2436930"/>
                <a:gd name="connsiteX0" fmla="*/ 0 w 6029494"/>
                <a:gd name="connsiteY0" fmla="*/ 338294 h 2436930"/>
                <a:gd name="connsiteX1" fmla="*/ 1162267 w 6029494"/>
                <a:gd name="connsiteY1" fmla="*/ 182599 h 2436930"/>
                <a:gd name="connsiteX2" fmla="*/ 4699255 w 6029494"/>
                <a:gd name="connsiteY2" fmla="*/ 774172 h 2436930"/>
                <a:gd name="connsiteX3" fmla="*/ 6029005 w 6029494"/>
                <a:gd name="connsiteY3" fmla="*/ 0 h 2436930"/>
                <a:gd name="connsiteX4" fmla="*/ 6029005 w 6029494"/>
                <a:gd name="connsiteY4" fmla="*/ 2436930 h 2436930"/>
                <a:gd name="connsiteX5" fmla="*/ 0 w 6029494"/>
                <a:gd name="connsiteY5" fmla="*/ 2435699 h 2436930"/>
                <a:gd name="connsiteX6" fmla="*/ 0 w 6029494"/>
                <a:gd name="connsiteY6" fmla="*/ 338294 h 2436930"/>
                <a:gd name="connsiteX0" fmla="*/ 0 w 6029494"/>
                <a:gd name="connsiteY0" fmla="*/ 338294 h 2436930"/>
                <a:gd name="connsiteX1" fmla="*/ 1162267 w 6029494"/>
                <a:gd name="connsiteY1" fmla="*/ 182599 h 2436930"/>
                <a:gd name="connsiteX2" fmla="*/ 4699255 w 6029494"/>
                <a:gd name="connsiteY2" fmla="*/ 774172 h 2436930"/>
                <a:gd name="connsiteX3" fmla="*/ 6029005 w 6029494"/>
                <a:gd name="connsiteY3" fmla="*/ 0 h 2436930"/>
                <a:gd name="connsiteX4" fmla="*/ 6029005 w 6029494"/>
                <a:gd name="connsiteY4" fmla="*/ 2436930 h 2436930"/>
                <a:gd name="connsiteX5" fmla="*/ 0 w 6029494"/>
                <a:gd name="connsiteY5" fmla="*/ 2435699 h 2436930"/>
                <a:gd name="connsiteX6" fmla="*/ 0 w 6029494"/>
                <a:gd name="connsiteY6" fmla="*/ 338294 h 2436930"/>
                <a:gd name="connsiteX0" fmla="*/ 0 w 6029494"/>
                <a:gd name="connsiteY0" fmla="*/ 338294 h 2436930"/>
                <a:gd name="connsiteX1" fmla="*/ 1162267 w 6029494"/>
                <a:gd name="connsiteY1" fmla="*/ 182599 h 2436930"/>
                <a:gd name="connsiteX2" fmla="*/ 4699255 w 6029494"/>
                <a:gd name="connsiteY2" fmla="*/ 774172 h 2436930"/>
                <a:gd name="connsiteX3" fmla="*/ 6029005 w 6029494"/>
                <a:gd name="connsiteY3" fmla="*/ 0 h 2436930"/>
                <a:gd name="connsiteX4" fmla="*/ 6029005 w 6029494"/>
                <a:gd name="connsiteY4" fmla="*/ 2436930 h 2436930"/>
                <a:gd name="connsiteX5" fmla="*/ 0 w 6029494"/>
                <a:gd name="connsiteY5" fmla="*/ 2435699 h 2436930"/>
                <a:gd name="connsiteX6" fmla="*/ 0 w 6029494"/>
                <a:gd name="connsiteY6" fmla="*/ 338294 h 24369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029494" h="2436930">
                  <a:moveTo>
                    <a:pt x="0" y="338294"/>
                  </a:moveTo>
                  <a:cubicBezTo>
                    <a:pt x="0" y="338294"/>
                    <a:pt x="610403" y="-48255"/>
                    <a:pt x="1162267" y="182599"/>
                  </a:cubicBezTo>
                  <a:cubicBezTo>
                    <a:pt x="3102084" y="994057"/>
                    <a:pt x="3903382" y="1069293"/>
                    <a:pt x="4699255" y="774172"/>
                  </a:cubicBezTo>
                  <a:cubicBezTo>
                    <a:pt x="5460310" y="491962"/>
                    <a:pt x="6029005" y="0"/>
                    <a:pt x="6029005" y="0"/>
                  </a:cubicBezTo>
                  <a:cubicBezTo>
                    <a:pt x="6027311" y="892268"/>
                    <a:pt x="6030699" y="1544662"/>
                    <a:pt x="6029005" y="2436930"/>
                  </a:cubicBezTo>
                  <a:lnTo>
                    <a:pt x="0" y="2435699"/>
                  </a:lnTo>
                  <a:lnTo>
                    <a:pt x="0" y="338294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6" name="Freeform: Shape 365">
              <a:extLst>
                <a:ext uri="{FF2B5EF4-FFF2-40B4-BE49-F238E27FC236}">
                  <a16:creationId xmlns:a16="http://schemas.microsoft.com/office/drawing/2014/main" xmlns="" id="{77A79572-5308-4EBA-8E28-18D379155367}"/>
                </a:ext>
              </a:extLst>
            </p:cNvPr>
            <p:cNvSpPr/>
            <p:nvPr/>
          </p:nvSpPr>
          <p:spPr>
            <a:xfrm rot="21037873">
              <a:off x="6504119" y="4502327"/>
              <a:ext cx="5771498" cy="510387"/>
            </a:xfrm>
            <a:custGeom>
              <a:avLst/>
              <a:gdLst>
                <a:gd name="connsiteX0" fmla="*/ 0 w 6785839"/>
                <a:gd name="connsiteY0" fmla="*/ 0 h 798186"/>
                <a:gd name="connsiteX1" fmla="*/ 346779 w 6785839"/>
                <a:gd name="connsiteY1" fmla="*/ 136280 h 798186"/>
                <a:gd name="connsiteX2" fmla="*/ 876369 w 6785839"/>
                <a:gd name="connsiteY2" fmla="*/ 348095 h 798186"/>
                <a:gd name="connsiteX3" fmla="*/ 1584076 w 6785839"/>
                <a:gd name="connsiteY3" fmla="*/ 521330 h 798186"/>
                <a:gd name="connsiteX4" fmla="*/ 2204154 w 6785839"/>
                <a:gd name="connsiteY4" fmla="*/ 636315 h 798186"/>
                <a:gd name="connsiteX5" fmla="*/ 3103314 w 6785839"/>
                <a:gd name="connsiteY5" fmla="*/ 733145 h 798186"/>
                <a:gd name="connsiteX6" fmla="*/ 4044383 w 6785839"/>
                <a:gd name="connsiteY6" fmla="*/ 754327 h 798186"/>
                <a:gd name="connsiteX7" fmla="*/ 5875088 w 6785839"/>
                <a:gd name="connsiteY7" fmla="*/ 465350 h 798186"/>
                <a:gd name="connsiteX8" fmla="*/ 6482784 w 6785839"/>
                <a:gd name="connsiteY8" fmla="*/ 203606 h 798186"/>
                <a:gd name="connsiteX9" fmla="*/ 6699834 w 6785839"/>
                <a:gd name="connsiteY9" fmla="*/ 74815 h 798186"/>
                <a:gd name="connsiteX10" fmla="*/ 6785839 w 6785839"/>
                <a:gd name="connsiteY10" fmla="*/ 15755 h 798186"/>
                <a:gd name="connsiteX11" fmla="*/ 6785839 w 6785839"/>
                <a:gd name="connsiteY11" fmla="*/ 44461 h 798186"/>
                <a:gd name="connsiteX12" fmla="*/ 6731061 w 6785839"/>
                <a:gd name="connsiteY12" fmla="*/ 83894 h 798186"/>
                <a:gd name="connsiteX13" fmla="*/ 6513412 w 6785839"/>
                <a:gd name="connsiteY13" fmla="*/ 219277 h 798186"/>
                <a:gd name="connsiteX14" fmla="*/ 5904039 w 6785839"/>
                <a:gd name="connsiteY14" fmla="*/ 494418 h 798186"/>
                <a:gd name="connsiteX15" fmla="*/ 4068283 w 6785839"/>
                <a:gd name="connsiteY15" fmla="*/ 798186 h 798186"/>
                <a:gd name="connsiteX16" fmla="*/ 3124618 w 6785839"/>
                <a:gd name="connsiteY16" fmla="*/ 775920 h 798186"/>
                <a:gd name="connsiteX17" fmla="*/ 2222978 w 6785839"/>
                <a:gd name="connsiteY17" fmla="*/ 674134 h 798186"/>
                <a:gd name="connsiteX18" fmla="*/ 1601188 w 6785839"/>
                <a:gd name="connsiteY18" fmla="*/ 553263 h 798186"/>
                <a:gd name="connsiteX19" fmla="*/ 891529 w 6785839"/>
                <a:gd name="connsiteY19" fmla="*/ 371162 h 798186"/>
                <a:gd name="connsiteX20" fmla="*/ 360478 w 6785839"/>
                <a:gd name="connsiteY20" fmla="*/ 148504 h 798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785839" h="798186">
                  <a:moveTo>
                    <a:pt x="0" y="0"/>
                  </a:moveTo>
                  <a:lnTo>
                    <a:pt x="346779" y="136280"/>
                  </a:lnTo>
                  <a:cubicBezTo>
                    <a:pt x="448696" y="179399"/>
                    <a:pt x="804931" y="328427"/>
                    <a:pt x="876369" y="348095"/>
                  </a:cubicBezTo>
                  <a:cubicBezTo>
                    <a:pt x="1109731" y="413153"/>
                    <a:pt x="1344046" y="475185"/>
                    <a:pt x="1584076" y="521330"/>
                  </a:cubicBezTo>
                  <a:cubicBezTo>
                    <a:pt x="1787911" y="568989"/>
                    <a:pt x="1995556" y="604543"/>
                    <a:pt x="2204154" y="636315"/>
                  </a:cubicBezTo>
                  <a:cubicBezTo>
                    <a:pt x="2501334" y="681705"/>
                    <a:pt x="2801371" y="712721"/>
                    <a:pt x="3103314" y="733145"/>
                  </a:cubicBezTo>
                  <a:cubicBezTo>
                    <a:pt x="3273811" y="744493"/>
                    <a:pt x="3901508" y="754327"/>
                    <a:pt x="4044383" y="754327"/>
                  </a:cubicBezTo>
                  <a:cubicBezTo>
                    <a:pt x="4476819" y="754327"/>
                    <a:pt x="5147378" y="689269"/>
                    <a:pt x="5875088" y="465350"/>
                  </a:cubicBezTo>
                  <a:cubicBezTo>
                    <a:pt x="6091306" y="398779"/>
                    <a:pt x="6294188" y="312540"/>
                    <a:pt x="6482784" y="203606"/>
                  </a:cubicBezTo>
                  <a:cubicBezTo>
                    <a:pt x="6556126" y="161243"/>
                    <a:pt x="6629706" y="119637"/>
                    <a:pt x="6699834" y="74815"/>
                  </a:cubicBezTo>
                  <a:lnTo>
                    <a:pt x="6785839" y="15755"/>
                  </a:lnTo>
                  <a:lnTo>
                    <a:pt x="6785839" y="44461"/>
                  </a:lnTo>
                  <a:lnTo>
                    <a:pt x="6731061" y="83894"/>
                  </a:lnTo>
                  <a:cubicBezTo>
                    <a:pt x="6660739" y="131009"/>
                    <a:pt x="6586956" y="174746"/>
                    <a:pt x="6513412" y="219277"/>
                  </a:cubicBezTo>
                  <a:cubicBezTo>
                    <a:pt x="6324294" y="333787"/>
                    <a:pt x="6120854" y="424440"/>
                    <a:pt x="5904039" y="494418"/>
                  </a:cubicBezTo>
                  <a:cubicBezTo>
                    <a:pt x="5174321" y="729798"/>
                    <a:pt x="4501912" y="798186"/>
                    <a:pt x="4068283" y="798186"/>
                  </a:cubicBezTo>
                  <a:cubicBezTo>
                    <a:pt x="3925014" y="798186"/>
                    <a:pt x="3295585" y="787849"/>
                    <a:pt x="3124618" y="775920"/>
                  </a:cubicBezTo>
                  <a:cubicBezTo>
                    <a:pt x="2821842" y="754450"/>
                    <a:pt x="2520978" y="721846"/>
                    <a:pt x="2222978" y="674134"/>
                  </a:cubicBezTo>
                  <a:cubicBezTo>
                    <a:pt x="2013804" y="640735"/>
                    <a:pt x="1805586" y="603361"/>
                    <a:pt x="1601188" y="553263"/>
                  </a:cubicBezTo>
                  <a:cubicBezTo>
                    <a:pt x="1360496" y="504756"/>
                    <a:pt x="1125535" y="439549"/>
                    <a:pt x="891529" y="371162"/>
                  </a:cubicBezTo>
                  <a:cubicBezTo>
                    <a:pt x="819894" y="350486"/>
                    <a:pt x="462676" y="193831"/>
                    <a:pt x="360478" y="14850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82" name="Group 381">
            <a:extLst>
              <a:ext uri="{FF2B5EF4-FFF2-40B4-BE49-F238E27FC236}">
                <a16:creationId xmlns:a16="http://schemas.microsoft.com/office/drawing/2014/main" xmlns="" id="{67C2B4FD-8EB5-4234-94DE-7FAC05593A4C}"/>
              </a:ext>
            </a:extLst>
          </p:cNvPr>
          <p:cNvGrpSpPr/>
          <p:nvPr/>
        </p:nvGrpSpPr>
        <p:grpSpPr>
          <a:xfrm>
            <a:off x="4172422" y="3065820"/>
            <a:ext cx="3935622" cy="2037936"/>
            <a:chOff x="4172422" y="3065820"/>
            <a:chExt cx="3935622" cy="2037936"/>
          </a:xfrm>
        </p:grpSpPr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3B1C6AFA-88AF-4D8B-BC17-FEAA96E5DEF6}"/>
                </a:ext>
              </a:extLst>
            </p:cNvPr>
            <p:cNvSpPr/>
            <p:nvPr/>
          </p:nvSpPr>
          <p:spPr>
            <a:xfrm>
              <a:off x="4172422" y="3065820"/>
              <a:ext cx="3935622" cy="2037936"/>
            </a:xfrm>
            <a:custGeom>
              <a:avLst/>
              <a:gdLst>
                <a:gd name="connsiteX0" fmla="*/ 3541 w 3935622"/>
                <a:gd name="connsiteY0" fmla="*/ 0 h 2037936"/>
                <a:gd name="connsiteX1" fmla="*/ 3932081 w 3935622"/>
                <a:gd name="connsiteY1" fmla="*/ 0 h 2037936"/>
                <a:gd name="connsiteX2" fmla="*/ 3935622 w 3935622"/>
                <a:gd name="connsiteY2" fmla="*/ 70124 h 2037936"/>
                <a:gd name="connsiteX3" fmla="*/ 1967810 w 3935622"/>
                <a:gd name="connsiteY3" fmla="*/ 2037936 h 2037936"/>
                <a:gd name="connsiteX4" fmla="*/ 0 w 3935622"/>
                <a:gd name="connsiteY4" fmla="*/ 70124 h 20379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35622" h="2037936">
                  <a:moveTo>
                    <a:pt x="3541" y="0"/>
                  </a:moveTo>
                  <a:lnTo>
                    <a:pt x="3932081" y="0"/>
                  </a:lnTo>
                  <a:lnTo>
                    <a:pt x="3935622" y="70124"/>
                  </a:lnTo>
                  <a:cubicBezTo>
                    <a:pt x="3935622" y="1156916"/>
                    <a:pt x="3054602" y="2037936"/>
                    <a:pt x="1967810" y="2037936"/>
                  </a:cubicBezTo>
                  <a:cubicBezTo>
                    <a:pt x="881018" y="2037936"/>
                    <a:pt x="0" y="1156916"/>
                    <a:pt x="0" y="70124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  <a:effectLst/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99CDF91-0782-4C4C-B05E-F5002EE9E7C0}"/>
                </a:ext>
              </a:extLst>
            </p:cNvPr>
            <p:cNvSpPr/>
            <p:nvPr/>
          </p:nvSpPr>
          <p:spPr>
            <a:xfrm>
              <a:off x="4209270" y="3065820"/>
              <a:ext cx="3879327" cy="1909892"/>
            </a:xfrm>
            <a:custGeom>
              <a:avLst/>
              <a:gdLst>
                <a:gd name="connsiteX0" fmla="*/ 3667412 w 3879327"/>
                <a:gd name="connsiteY0" fmla="*/ 737466 h 1909892"/>
                <a:gd name="connsiteX1" fmla="*/ 3643554 w 3879327"/>
                <a:gd name="connsiteY1" fmla="*/ 757958 h 1909892"/>
                <a:gd name="connsiteX2" fmla="*/ 3647224 w 3879327"/>
                <a:gd name="connsiteY2" fmla="*/ 824025 h 1909892"/>
                <a:gd name="connsiteX3" fmla="*/ 3698611 w 3879327"/>
                <a:gd name="connsiteY3" fmla="*/ 782428 h 1909892"/>
                <a:gd name="connsiteX4" fmla="*/ 3702281 w 3879327"/>
                <a:gd name="connsiteY4" fmla="*/ 775087 h 1909892"/>
                <a:gd name="connsiteX5" fmla="*/ 3702281 w 3879327"/>
                <a:gd name="connsiteY5" fmla="*/ 748170 h 1909892"/>
                <a:gd name="connsiteX6" fmla="*/ 3667412 w 3879327"/>
                <a:gd name="connsiteY6" fmla="*/ 737466 h 1909892"/>
                <a:gd name="connsiteX7" fmla="*/ 3140708 w 3879327"/>
                <a:gd name="connsiteY7" fmla="*/ 293040 h 1909892"/>
                <a:gd name="connsiteX8" fmla="*/ 3129696 w 3879327"/>
                <a:gd name="connsiteY8" fmla="*/ 306499 h 1909892"/>
                <a:gd name="connsiteX9" fmla="*/ 3159060 w 3879327"/>
                <a:gd name="connsiteY9" fmla="*/ 340756 h 1909892"/>
                <a:gd name="connsiteX10" fmla="*/ 3178635 w 3879327"/>
                <a:gd name="connsiteY10" fmla="*/ 324851 h 1909892"/>
                <a:gd name="connsiteX11" fmla="*/ 3140708 w 3879327"/>
                <a:gd name="connsiteY11" fmla="*/ 293040 h 1909892"/>
                <a:gd name="connsiteX12" fmla="*/ 1020437 w 3879327"/>
                <a:gd name="connsiteY12" fmla="*/ 138884 h 1909892"/>
                <a:gd name="connsiteX13" fmla="*/ 1032672 w 3879327"/>
                <a:gd name="connsiteY13" fmla="*/ 146224 h 1909892"/>
                <a:gd name="connsiteX14" fmla="*/ 1020437 w 3879327"/>
                <a:gd name="connsiteY14" fmla="*/ 159682 h 1909892"/>
                <a:gd name="connsiteX15" fmla="*/ 1006980 w 3879327"/>
                <a:gd name="connsiteY15" fmla="*/ 152341 h 1909892"/>
                <a:gd name="connsiteX16" fmla="*/ 1020437 w 3879327"/>
                <a:gd name="connsiteY16" fmla="*/ 138884 h 1909892"/>
                <a:gd name="connsiteX17" fmla="*/ 726805 w 3879327"/>
                <a:gd name="connsiteY17" fmla="*/ 131543 h 1909892"/>
                <a:gd name="connsiteX18" fmla="*/ 751274 w 3879327"/>
                <a:gd name="connsiteY18" fmla="*/ 146224 h 1909892"/>
                <a:gd name="connsiteX19" fmla="*/ 740264 w 3879327"/>
                <a:gd name="connsiteY19" fmla="*/ 156012 h 1909892"/>
                <a:gd name="connsiteX20" fmla="*/ 715795 w 3879327"/>
                <a:gd name="connsiteY20" fmla="*/ 143777 h 1909892"/>
                <a:gd name="connsiteX21" fmla="*/ 726805 w 3879327"/>
                <a:gd name="connsiteY21" fmla="*/ 131543 h 1909892"/>
                <a:gd name="connsiteX22" fmla="*/ 887079 w 3879327"/>
                <a:gd name="connsiteY22" fmla="*/ 96063 h 1909892"/>
                <a:gd name="connsiteX23" fmla="*/ 970275 w 3879327"/>
                <a:gd name="connsiteY23" fmla="*/ 149895 h 1909892"/>
                <a:gd name="connsiteX24" fmla="*/ 861387 w 3879327"/>
                <a:gd name="connsiteY24" fmla="*/ 149895 h 1909892"/>
                <a:gd name="connsiteX25" fmla="*/ 887079 w 3879327"/>
                <a:gd name="connsiteY25" fmla="*/ 96063 h 1909892"/>
                <a:gd name="connsiteX26" fmla="*/ 3767952 w 3879327"/>
                <a:gd name="connsiteY26" fmla="*/ 0 h 1909892"/>
                <a:gd name="connsiteX27" fmla="*/ 3877637 w 3879327"/>
                <a:gd name="connsiteY27" fmla="*/ 0 h 1909892"/>
                <a:gd name="connsiteX28" fmla="*/ 3878460 w 3879327"/>
                <a:gd name="connsiteY28" fmla="*/ 111967 h 1909892"/>
                <a:gd name="connsiteX29" fmla="*/ 3869895 w 3879327"/>
                <a:gd name="connsiteY29" fmla="*/ 153565 h 1909892"/>
                <a:gd name="connsiteX30" fmla="*/ 3789146 w 3879327"/>
                <a:gd name="connsiteY30" fmla="*/ 47124 h 1909892"/>
                <a:gd name="connsiteX31" fmla="*/ 3768959 w 3879327"/>
                <a:gd name="connsiteY31" fmla="*/ 1244 h 1909892"/>
                <a:gd name="connsiteX32" fmla="*/ 2364134 w 3879327"/>
                <a:gd name="connsiteY32" fmla="*/ 0 h 1909892"/>
                <a:gd name="connsiteX33" fmla="*/ 3723105 w 3879327"/>
                <a:gd name="connsiteY33" fmla="*/ 0 h 1909892"/>
                <a:gd name="connsiteX34" fmla="*/ 3753666 w 3879327"/>
                <a:gd name="connsiteY34" fmla="*/ 49571 h 1909892"/>
                <a:gd name="connsiteX35" fmla="*/ 3765901 w 3879327"/>
                <a:gd name="connsiteY35" fmla="*/ 91169 h 1909892"/>
                <a:gd name="connsiteX36" fmla="*/ 3795264 w 3879327"/>
                <a:gd name="connsiteY36" fmla="*/ 157236 h 1909892"/>
                <a:gd name="connsiteX37" fmla="*/ 3842979 w 3879327"/>
                <a:gd name="connsiteY37" fmla="*/ 267348 h 1909892"/>
                <a:gd name="connsiteX38" fmla="*/ 3858885 w 3879327"/>
                <a:gd name="connsiteY38" fmla="*/ 340756 h 1909892"/>
                <a:gd name="connsiteX39" fmla="*/ 3697387 w 3879327"/>
                <a:gd name="connsiteY39" fmla="*/ 877859 h 1909892"/>
                <a:gd name="connsiteX40" fmla="*/ 3639884 w 3879327"/>
                <a:gd name="connsiteY40" fmla="*/ 990417 h 1909892"/>
                <a:gd name="connsiteX41" fmla="*/ 3614191 w 3879327"/>
                <a:gd name="connsiteY41" fmla="*/ 1016111 h 1909892"/>
                <a:gd name="connsiteX42" fmla="*/ 3597062 w 3879327"/>
                <a:gd name="connsiteY42" fmla="*/ 983076 h 1909892"/>
                <a:gd name="connsiteX43" fmla="*/ 3567699 w 3879327"/>
                <a:gd name="connsiteY43" fmla="*/ 894987 h 1909892"/>
                <a:gd name="connsiteX44" fmla="*/ 3593391 w 3879327"/>
                <a:gd name="connsiteY44" fmla="*/ 974513 h 1909892"/>
                <a:gd name="connsiteX45" fmla="*/ 3614191 w 3879327"/>
                <a:gd name="connsiteY45" fmla="*/ 1024676 h 1909892"/>
                <a:gd name="connsiteX46" fmla="*/ 3468599 w 3879327"/>
                <a:gd name="connsiteY46" fmla="*/ 1253463 h 1909892"/>
                <a:gd name="connsiteX47" fmla="*/ 3266726 w 3879327"/>
                <a:gd name="connsiteY47" fmla="*/ 1473688 h 1909892"/>
                <a:gd name="connsiteX48" fmla="*/ 3171296 w 3879327"/>
                <a:gd name="connsiteY48" fmla="*/ 1556883 h 1909892"/>
                <a:gd name="connsiteX49" fmla="*/ 3154167 w 3879327"/>
                <a:gd name="connsiteY49" fmla="*/ 1515286 h 1909892"/>
                <a:gd name="connsiteX50" fmla="*/ 3105228 w 3879327"/>
                <a:gd name="connsiteY50" fmla="*/ 1358682 h 1909892"/>
                <a:gd name="connsiteX51" fmla="*/ 3123580 w 3879327"/>
                <a:gd name="connsiteY51" fmla="*/ 1155586 h 1909892"/>
                <a:gd name="connsiteX52" fmla="*/ 3135814 w 3879327"/>
                <a:gd name="connsiteY52" fmla="*/ 1061380 h 1909892"/>
                <a:gd name="connsiteX53" fmla="*/ 3111345 w 3879327"/>
                <a:gd name="connsiteY53" fmla="*/ 943925 h 1909892"/>
                <a:gd name="connsiteX54" fmla="*/ 3068524 w 3879327"/>
                <a:gd name="connsiteY54" fmla="*/ 859507 h 1909892"/>
                <a:gd name="connsiteX55" fmla="*/ 3034267 w 3879327"/>
                <a:gd name="connsiteY55" fmla="*/ 689444 h 1909892"/>
                <a:gd name="connsiteX56" fmla="*/ 3039161 w 3879327"/>
                <a:gd name="connsiteY56" fmla="*/ 663752 h 1909892"/>
                <a:gd name="connsiteX57" fmla="*/ 2969423 w 3879327"/>
                <a:gd name="connsiteY57" fmla="*/ 602578 h 1909892"/>
                <a:gd name="connsiteX58" fmla="*/ 2921708 w 3879327"/>
                <a:gd name="connsiteY58" fmla="*/ 585450 h 1909892"/>
                <a:gd name="connsiteX59" fmla="*/ 2816490 w 3879327"/>
                <a:gd name="connsiteY59" fmla="*/ 552416 h 1909892"/>
                <a:gd name="connsiteX60" fmla="*/ 2761433 w 3879327"/>
                <a:gd name="connsiteY60" fmla="*/ 579332 h 1909892"/>
                <a:gd name="connsiteX61" fmla="*/ 2695366 w 3879327"/>
                <a:gd name="connsiteY61" fmla="*/ 585450 h 1909892"/>
                <a:gd name="connsiteX62" fmla="*/ 2610947 w 3879327"/>
                <a:gd name="connsiteY62" fmla="*/ 594014 h 1909892"/>
                <a:gd name="connsiteX63" fmla="*/ 2525304 w 3879327"/>
                <a:gd name="connsiteY63" fmla="*/ 576885 h 1909892"/>
                <a:gd name="connsiteX64" fmla="*/ 2455566 w 3879327"/>
                <a:gd name="connsiteY64" fmla="*/ 516936 h 1909892"/>
                <a:gd name="connsiteX65" fmla="*/ 2426203 w 3879327"/>
                <a:gd name="connsiteY65" fmla="*/ 480232 h 1909892"/>
                <a:gd name="connsiteX66" fmla="*/ 2352795 w 3879327"/>
                <a:gd name="connsiteY66" fmla="*/ 368895 h 1909892"/>
                <a:gd name="connsiteX67" fmla="*/ 2330772 w 3879327"/>
                <a:gd name="connsiteY67" fmla="*/ 258783 h 1909892"/>
                <a:gd name="connsiteX68" fmla="*/ 2339337 w 3879327"/>
                <a:gd name="connsiteY68" fmla="*/ 80157 h 1909892"/>
                <a:gd name="connsiteX69" fmla="*/ 2338113 w 3879327"/>
                <a:gd name="connsiteY69" fmla="*/ 50794 h 1909892"/>
                <a:gd name="connsiteX70" fmla="*/ 578273 w 3879327"/>
                <a:gd name="connsiteY70" fmla="*/ 0 h 1909892"/>
                <a:gd name="connsiteX71" fmla="*/ 701190 w 3879327"/>
                <a:gd name="connsiteY71" fmla="*/ 0 h 1909892"/>
                <a:gd name="connsiteX72" fmla="*/ 712123 w 3879327"/>
                <a:gd name="connsiteY72" fmla="*/ 5526 h 1909892"/>
                <a:gd name="connsiteX73" fmla="*/ 819789 w 3879327"/>
                <a:gd name="connsiteY73" fmla="*/ 80157 h 1909892"/>
                <a:gd name="connsiteX74" fmla="*/ 731699 w 3879327"/>
                <a:gd name="connsiteY74" fmla="*/ 64253 h 1909892"/>
                <a:gd name="connsiteX75" fmla="*/ 666856 w 3879327"/>
                <a:gd name="connsiteY75" fmla="*/ 15314 h 1909892"/>
                <a:gd name="connsiteX76" fmla="*/ 664034 w 3879327"/>
                <a:gd name="connsiteY76" fmla="*/ 14263 h 1909892"/>
                <a:gd name="connsiteX77" fmla="*/ 666856 w 3879327"/>
                <a:gd name="connsiteY77" fmla="*/ 16537 h 1909892"/>
                <a:gd name="connsiteX78" fmla="*/ 568978 w 3879327"/>
                <a:gd name="connsiteY78" fmla="*/ 25102 h 1909892"/>
                <a:gd name="connsiteX79" fmla="*/ 575153 w 3879327"/>
                <a:gd name="connsiteY79" fmla="*/ 3423 h 1909892"/>
                <a:gd name="connsiteX80" fmla="*/ 10781 w 3879327"/>
                <a:gd name="connsiteY80" fmla="*/ 0 h 1909892"/>
                <a:gd name="connsiteX81" fmla="*/ 229452 w 3879327"/>
                <a:gd name="connsiteY81" fmla="*/ 0 h 1909892"/>
                <a:gd name="connsiteX82" fmla="*/ 227783 w 3879327"/>
                <a:gd name="connsiteY82" fmla="*/ 23572 h 1909892"/>
                <a:gd name="connsiteX83" fmla="*/ 242312 w 3879327"/>
                <a:gd name="connsiteY83" fmla="*/ 88722 h 1909892"/>
                <a:gd name="connsiteX84" fmla="*/ 303485 w 3879327"/>
                <a:gd name="connsiteY84" fmla="*/ 125426 h 1909892"/>
                <a:gd name="connsiteX85" fmla="*/ 401363 w 3879327"/>
                <a:gd name="connsiteY85" fmla="*/ 50794 h 1909892"/>
                <a:gd name="connsiteX86" fmla="*/ 487005 w 3879327"/>
                <a:gd name="connsiteY86" fmla="*/ 25102 h 1909892"/>
                <a:gd name="connsiteX87" fmla="*/ 489452 w 3879327"/>
                <a:gd name="connsiteY87" fmla="*/ 52018 h 1909892"/>
                <a:gd name="connsiteX88" fmla="*/ 427055 w 3879327"/>
                <a:gd name="connsiteY88" fmla="*/ 191493 h 1909892"/>
                <a:gd name="connsiteX89" fmla="*/ 445407 w 3879327"/>
                <a:gd name="connsiteY89" fmla="*/ 217185 h 1909892"/>
                <a:gd name="connsiteX90" fmla="*/ 516369 w 3879327"/>
                <a:gd name="connsiteY90" fmla="*/ 218410 h 1909892"/>
                <a:gd name="connsiteX91" fmla="*/ 554295 w 3879327"/>
                <a:gd name="connsiteY91" fmla="*/ 272242 h 1909892"/>
                <a:gd name="connsiteX92" fmla="*/ 537167 w 3879327"/>
                <a:gd name="connsiteY92" fmla="*/ 344426 h 1909892"/>
                <a:gd name="connsiteX93" fmla="*/ 567754 w 3879327"/>
                <a:gd name="connsiteY93" fmla="*/ 433740 h 1909892"/>
                <a:gd name="connsiteX94" fmla="*/ 631375 w 3879327"/>
                <a:gd name="connsiteY94" fmla="*/ 432516 h 1909892"/>
                <a:gd name="connsiteX95" fmla="*/ 679089 w 3879327"/>
                <a:gd name="connsiteY95" fmla="*/ 441081 h 1909892"/>
                <a:gd name="connsiteX96" fmla="*/ 731699 w 3879327"/>
                <a:gd name="connsiteY96" fmla="*/ 433740 h 1909892"/>
                <a:gd name="connsiteX97" fmla="*/ 839364 w 3879327"/>
                <a:gd name="connsiteY97" fmla="*/ 357885 h 1909892"/>
                <a:gd name="connsiteX98" fmla="*/ 852822 w 3879327"/>
                <a:gd name="connsiteY98" fmla="*/ 370120 h 1909892"/>
                <a:gd name="connsiteX99" fmla="*/ 883409 w 3879327"/>
                <a:gd name="connsiteY99" fmla="*/ 376236 h 1909892"/>
                <a:gd name="connsiteX100" fmla="*/ 942135 w 3879327"/>
                <a:gd name="connsiteY100" fmla="*/ 381130 h 1909892"/>
                <a:gd name="connsiteX101" fmla="*/ 1058364 w 3879327"/>
                <a:gd name="connsiteY101" fmla="*/ 401930 h 1909892"/>
                <a:gd name="connsiteX102" fmla="*/ 1101186 w 3879327"/>
                <a:gd name="connsiteY102" fmla="*/ 412940 h 1909892"/>
                <a:gd name="connsiteX103" fmla="*/ 1158689 w 3879327"/>
                <a:gd name="connsiteY103" fmla="*/ 466773 h 1909892"/>
                <a:gd name="connsiteX104" fmla="*/ 1334868 w 3879327"/>
                <a:gd name="connsiteY104" fmla="*/ 569544 h 1909892"/>
                <a:gd name="connsiteX105" fmla="*/ 1424182 w 3879327"/>
                <a:gd name="connsiteY105" fmla="*/ 721254 h 1909892"/>
                <a:gd name="connsiteX106" fmla="*/ 1410723 w 3879327"/>
                <a:gd name="connsiteY106" fmla="*/ 746948 h 1909892"/>
                <a:gd name="connsiteX107" fmla="*/ 1408276 w 3879327"/>
                <a:gd name="connsiteY107" fmla="*/ 802003 h 1909892"/>
                <a:gd name="connsiteX108" fmla="*/ 1433970 w 3879327"/>
                <a:gd name="connsiteY108" fmla="*/ 805674 h 1909892"/>
                <a:gd name="connsiteX109" fmla="*/ 1522059 w 3879327"/>
                <a:gd name="connsiteY109" fmla="*/ 773864 h 1909892"/>
                <a:gd name="connsiteX110" fmla="*/ 1634618 w 3879327"/>
                <a:gd name="connsiteY110" fmla="*/ 832590 h 1909892"/>
                <a:gd name="connsiteX111" fmla="*/ 1771647 w 3879327"/>
                <a:gd name="connsiteY111" fmla="*/ 894987 h 1909892"/>
                <a:gd name="connsiteX112" fmla="*/ 1831596 w 3879327"/>
                <a:gd name="connsiteY112" fmla="*/ 930468 h 1909892"/>
                <a:gd name="connsiteX113" fmla="*/ 1826702 w 3879327"/>
                <a:gd name="connsiteY113" fmla="*/ 1036909 h 1909892"/>
                <a:gd name="connsiteX114" fmla="*/ 1749624 w 3879327"/>
                <a:gd name="connsiteY114" fmla="*/ 1153139 h 1909892"/>
                <a:gd name="connsiteX115" fmla="*/ 1734943 w 3879327"/>
                <a:gd name="connsiteY115" fmla="*/ 1217982 h 1909892"/>
                <a:gd name="connsiteX116" fmla="*/ 1694568 w 3879327"/>
                <a:gd name="connsiteY116" fmla="*/ 1445547 h 1909892"/>
                <a:gd name="connsiteX117" fmla="*/ 1651747 w 3879327"/>
                <a:gd name="connsiteY117" fmla="*/ 1478581 h 1909892"/>
                <a:gd name="connsiteX118" fmla="*/ 1555092 w 3879327"/>
                <a:gd name="connsiteY118" fmla="*/ 1523849 h 1909892"/>
                <a:gd name="connsiteX119" fmla="*/ 1522059 w 3879327"/>
                <a:gd name="connsiteY119" fmla="*/ 1586247 h 1909892"/>
                <a:gd name="connsiteX120" fmla="*/ 1485355 w 3879327"/>
                <a:gd name="connsiteY120" fmla="*/ 1742851 h 1909892"/>
                <a:gd name="connsiteX121" fmla="*/ 1431523 w 3879327"/>
                <a:gd name="connsiteY121" fmla="*/ 1843175 h 1909892"/>
                <a:gd name="connsiteX122" fmla="*/ 1397266 w 3879327"/>
                <a:gd name="connsiteY122" fmla="*/ 1867644 h 1909892"/>
                <a:gd name="connsiteX123" fmla="*/ 1353221 w 3879327"/>
                <a:gd name="connsiteY123" fmla="*/ 1859079 h 1909892"/>
                <a:gd name="connsiteX124" fmla="*/ 1334868 w 3879327"/>
                <a:gd name="connsiteY124" fmla="*/ 1867644 h 1909892"/>
                <a:gd name="connsiteX125" fmla="*/ 1353221 w 3879327"/>
                <a:gd name="connsiteY125" fmla="*/ 1901901 h 1909892"/>
                <a:gd name="connsiteX126" fmla="*/ 1326304 w 3879327"/>
                <a:gd name="connsiteY126" fmla="*/ 1906795 h 1909892"/>
                <a:gd name="connsiteX127" fmla="*/ 995968 w 3879327"/>
                <a:gd name="connsiteY127" fmla="*/ 1766096 h 1909892"/>
                <a:gd name="connsiteX128" fmla="*/ 956817 w 3879327"/>
                <a:gd name="connsiteY128" fmla="*/ 1708593 h 1909892"/>
                <a:gd name="connsiteX129" fmla="*/ 937242 w 3879327"/>
                <a:gd name="connsiteY129" fmla="*/ 1657208 h 1909892"/>
                <a:gd name="connsiteX130" fmla="*/ 916442 w 3879327"/>
                <a:gd name="connsiteY130" fmla="*/ 1399055 h 1909892"/>
                <a:gd name="connsiteX131" fmla="*/ 850375 w 3879327"/>
                <a:gd name="connsiteY131" fmla="*/ 1306072 h 1909892"/>
                <a:gd name="connsiteX132" fmla="*/ 682760 w 3879327"/>
                <a:gd name="connsiteY132" fmla="*/ 1107870 h 1909892"/>
                <a:gd name="connsiteX133" fmla="*/ 598340 w 3879327"/>
                <a:gd name="connsiteY133" fmla="*/ 958607 h 1909892"/>
                <a:gd name="connsiteX134" fmla="*/ 591000 w 3879327"/>
                <a:gd name="connsiteY134" fmla="*/ 864401 h 1909892"/>
                <a:gd name="connsiteX135" fmla="*/ 595893 w 3879327"/>
                <a:gd name="connsiteY135" fmla="*/ 831366 h 1909892"/>
                <a:gd name="connsiteX136" fmla="*/ 624034 w 3879327"/>
                <a:gd name="connsiteY136" fmla="*/ 701679 h 1909892"/>
                <a:gd name="connsiteX137" fmla="*/ 681536 w 3879327"/>
                <a:gd name="connsiteY137" fmla="*/ 554863 h 1909892"/>
                <a:gd name="connsiteX138" fmla="*/ 663185 w 3879327"/>
                <a:gd name="connsiteY138" fmla="*/ 486348 h 1909892"/>
                <a:gd name="connsiteX139" fmla="*/ 631375 w 3879327"/>
                <a:gd name="connsiteY139" fmla="*/ 485126 h 1909892"/>
                <a:gd name="connsiteX140" fmla="*/ 579989 w 3879327"/>
                <a:gd name="connsiteY140" fmla="*/ 494913 h 1909892"/>
                <a:gd name="connsiteX141" fmla="*/ 513922 w 3879327"/>
                <a:gd name="connsiteY141" fmla="*/ 452091 h 1909892"/>
                <a:gd name="connsiteX142" fmla="*/ 445407 w 3879327"/>
                <a:gd name="connsiteY142" fmla="*/ 343203 h 1909892"/>
                <a:gd name="connsiteX143" fmla="*/ 403810 w 3879327"/>
                <a:gd name="connsiteY143" fmla="*/ 308946 h 1909892"/>
                <a:gd name="connsiteX144" fmla="*/ 291250 w 3879327"/>
                <a:gd name="connsiteY144" fmla="*/ 235538 h 1909892"/>
                <a:gd name="connsiteX145" fmla="*/ 254546 w 3879327"/>
                <a:gd name="connsiteY145" fmla="*/ 217185 h 1909892"/>
                <a:gd name="connsiteX146" fmla="*/ 139540 w 3879327"/>
                <a:gd name="connsiteY146" fmla="*/ 189046 h 1909892"/>
                <a:gd name="connsiteX147" fmla="*/ 25757 w 3879327"/>
                <a:gd name="connsiteY147" fmla="*/ 105851 h 1909892"/>
                <a:gd name="connsiteX148" fmla="*/ 6182 w 3879327"/>
                <a:gd name="connsiteY148" fmla="*/ 31218 h 1909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</a:cxnLst>
              <a:rect l="l" t="t" r="r" b="b"/>
              <a:pathLst>
                <a:path w="3879327" h="1909892">
                  <a:moveTo>
                    <a:pt x="3667412" y="737466"/>
                  </a:moveTo>
                  <a:cubicBezTo>
                    <a:pt x="3656707" y="737466"/>
                    <a:pt x="3647837" y="742665"/>
                    <a:pt x="3643554" y="757958"/>
                  </a:cubicBezTo>
                  <a:cubicBezTo>
                    <a:pt x="3638660" y="777534"/>
                    <a:pt x="3614191" y="808121"/>
                    <a:pt x="3647224" y="824025"/>
                  </a:cubicBezTo>
                  <a:cubicBezTo>
                    <a:pt x="3686376" y="842378"/>
                    <a:pt x="3685152" y="800780"/>
                    <a:pt x="3698611" y="782428"/>
                  </a:cubicBezTo>
                  <a:cubicBezTo>
                    <a:pt x="3699834" y="781205"/>
                    <a:pt x="3701058" y="777534"/>
                    <a:pt x="3702281" y="775087"/>
                  </a:cubicBezTo>
                  <a:cubicBezTo>
                    <a:pt x="3708397" y="765299"/>
                    <a:pt x="3709621" y="756735"/>
                    <a:pt x="3702281" y="748170"/>
                  </a:cubicBezTo>
                  <a:cubicBezTo>
                    <a:pt x="3690659" y="742665"/>
                    <a:pt x="3678118" y="737466"/>
                    <a:pt x="3667412" y="737466"/>
                  </a:cubicBezTo>
                  <a:close/>
                  <a:moveTo>
                    <a:pt x="3140708" y="293040"/>
                  </a:moveTo>
                  <a:cubicBezTo>
                    <a:pt x="3132143" y="289371"/>
                    <a:pt x="3127249" y="299158"/>
                    <a:pt x="3129696" y="306499"/>
                  </a:cubicBezTo>
                  <a:cubicBezTo>
                    <a:pt x="3134590" y="321181"/>
                    <a:pt x="3139484" y="338309"/>
                    <a:pt x="3159060" y="340756"/>
                  </a:cubicBezTo>
                  <a:cubicBezTo>
                    <a:pt x="3168847" y="341979"/>
                    <a:pt x="3176188" y="335862"/>
                    <a:pt x="3178635" y="324851"/>
                  </a:cubicBezTo>
                  <a:cubicBezTo>
                    <a:pt x="3166400" y="315063"/>
                    <a:pt x="3154166" y="301605"/>
                    <a:pt x="3140708" y="293040"/>
                  </a:cubicBezTo>
                  <a:close/>
                  <a:moveTo>
                    <a:pt x="1020437" y="138884"/>
                  </a:moveTo>
                  <a:cubicBezTo>
                    <a:pt x="1024108" y="141330"/>
                    <a:pt x="1031449" y="142553"/>
                    <a:pt x="1032672" y="146224"/>
                  </a:cubicBezTo>
                  <a:cubicBezTo>
                    <a:pt x="1036343" y="156012"/>
                    <a:pt x="1026555" y="157235"/>
                    <a:pt x="1020437" y="159682"/>
                  </a:cubicBezTo>
                  <a:cubicBezTo>
                    <a:pt x="1014321" y="162129"/>
                    <a:pt x="1008203" y="158459"/>
                    <a:pt x="1006980" y="152341"/>
                  </a:cubicBezTo>
                  <a:cubicBezTo>
                    <a:pt x="1002086" y="142553"/>
                    <a:pt x="1010650" y="141330"/>
                    <a:pt x="1020437" y="138884"/>
                  </a:cubicBezTo>
                  <a:close/>
                  <a:moveTo>
                    <a:pt x="726805" y="131543"/>
                  </a:moveTo>
                  <a:cubicBezTo>
                    <a:pt x="736593" y="133990"/>
                    <a:pt x="745158" y="137659"/>
                    <a:pt x="751274" y="146224"/>
                  </a:cubicBezTo>
                  <a:cubicBezTo>
                    <a:pt x="751274" y="153564"/>
                    <a:pt x="746381" y="156012"/>
                    <a:pt x="740264" y="156012"/>
                  </a:cubicBezTo>
                  <a:cubicBezTo>
                    <a:pt x="729252" y="157235"/>
                    <a:pt x="719464" y="154788"/>
                    <a:pt x="715795" y="143777"/>
                  </a:cubicBezTo>
                  <a:cubicBezTo>
                    <a:pt x="712123" y="135212"/>
                    <a:pt x="719464" y="130319"/>
                    <a:pt x="726805" y="131543"/>
                  </a:cubicBezTo>
                  <a:close/>
                  <a:moveTo>
                    <a:pt x="887079" y="96063"/>
                  </a:moveTo>
                  <a:cubicBezTo>
                    <a:pt x="926230" y="89945"/>
                    <a:pt x="948252" y="109520"/>
                    <a:pt x="970275" y="149895"/>
                  </a:cubicBezTo>
                  <a:cubicBezTo>
                    <a:pt x="928677" y="130320"/>
                    <a:pt x="896867" y="174365"/>
                    <a:pt x="861387" y="149895"/>
                  </a:cubicBezTo>
                  <a:cubicBezTo>
                    <a:pt x="857716" y="125426"/>
                    <a:pt x="846705" y="97286"/>
                    <a:pt x="887079" y="96063"/>
                  </a:cubicBezTo>
                  <a:close/>
                  <a:moveTo>
                    <a:pt x="3767952" y="0"/>
                  </a:moveTo>
                  <a:lnTo>
                    <a:pt x="3877637" y="0"/>
                  </a:lnTo>
                  <a:lnTo>
                    <a:pt x="3878460" y="111967"/>
                  </a:lnTo>
                  <a:cubicBezTo>
                    <a:pt x="3878460" y="125426"/>
                    <a:pt x="3883354" y="141330"/>
                    <a:pt x="3869895" y="153565"/>
                  </a:cubicBezTo>
                  <a:cubicBezTo>
                    <a:pt x="3833191" y="125426"/>
                    <a:pt x="3796487" y="97286"/>
                    <a:pt x="3789146" y="47124"/>
                  </a:cubicBezTo>
                  <a:cubicBezTo>
                    <a:pt x="3786699" y="28772"/>
                    <a:pt x="3778747" y="14396"/>
                    <a:pt x="3768959" y="1244"/>
                  </a:cubicBezTo>
                  <a:close/>
                  <a:moveTo>
                    <a:pt x="2364134" y="0"/>
                  </a:moveTo>
                  <a:lnTo>
                    <a:pt x="3723105" y="0"/>
                  </a:lnTo>
                  <a:lnTo>
                    <a:pt x="3753666" y="49571"/>
                  </a:lnTo>
                  <a:cubicBezTo>
                    <a:pt x="3763454" y="60582"/>
                    <a:pt x="3764677" y="76487"/>
                    <a:pt x="3765901" y="91169"/>
                  </a:cubicBezTo>
                  <a:cubicBezTo>
                    <a:pt x="3768348" y="116861"/>
                    <a:pt x="3779360" y="137661"/>
                    <a:pt x="3795264" y="157236"/>
                  </a:cubicBezTo>
                  <a:cubicBezTo>
                    <a:pt x="3822181" y="189046"/>
                    <a:pt x="3834415" y="226973"/>
                    <a:pt x="3842979" y="267348"/>
                  </a:cubicBezTo>
                  <a:cubicBezTo>
                    <a:pt x="3873566" y="286924"/>
                    <a:pt x="3862554" y="316287"/>
                    <a:pt x="3858885" y="340756"/>
                  </a:cubicBezTo>
                  <a:cubicBezTo>
                    <a:pt x="3828299" y="526723"/>
                    <a:pt x="3780583" y="707797"/>
                    <a:pt x="3697387" y="877859"/>
                  </a:cubicBezTo>
                  <a:cubicBezTo>
                    <a:pt x="3679034" y="915786"/>
                    <a:pt x="3661905" y="954937"/>
                    <a:pt x="3639884" y="990417"/>
                  </a:cubicBezTo>
                  <a:cubicBezTo>
                    <a:pt x="3633766" y="1001429"/>
                    <a:pt x="3631319" y="1016111"/>
                    <a:pt x="3614191" y="1016111"/>
                  </a:cubicBezTo>
                  <a:cubicBezTo>
                    <a:pt x="3601956" y="1008770"/>
                    <a:pt x="3601956" y="994088"/>
                    <a:pt x="3597062" y="983076"/>
                  </a:cubicBezTo>
                  <a:cubicBezTo>
                    <a:pt x="3578711" y="959831"/>
                    <a:pt x="3581157" y="929244"/>
                    <a:pt x="3567699" y="894987"/>
                  </a:cubicBezTo>
                  <a:cubicBezTo>
                    <a:pt x="3579934" y="925574"/>
                    <a:pt x="3575040" y="953713"/>
                    <a:pt x="3593391" y="974513"/>
                  </a:cubicBezTo>
                  <a:cubicBezTo>
                    <a:pt x="3601956" y="990417"/>
                    <a:pt x="3600732" y="1009993"/>
                    <a:pt x="3614191" y="1024676"/>
                  </a:cubicBezTo>
                  <a:cubicBezTo>
                    <a:pt x="3579934" y="1110318"/>
                    <a:pt x="3522430" y="1180055"/>
                    <a:pt x="3468599" y="1253463"/>
                  </a:cubicBezTo>
                  <a:cubicBezTo>
                    <a:pt x="3408648" y="1334212"/>
                    <a:pt x="3337687" y="1403951"/>
                    <a:pt x="3266726" y="1473688"/>
                  </a:cubicBezTo>
                  <a:cubicBezTo>
                    <a:pt x="3236140" y="1504274"/>
                    <a:pt x="3204329" y="1529967"/>
                    <a:pt x="3171296" y="1556883"/>
                  </a:cubicBezTo>
                  <a:cubicBezTo>
                    <a:pt x="3156614" y="1544649"/>
                    <a:pt x="3171296" y="1523849"/>
                    <a:pt x="3154167" y="1515286"/>
                  </a:cubicBezTo>
                  <a:cubicBezTo>
                    <a:pt x="3161508" y="1455335"/>
                    <a:pt x="3132145" y="1406396"/>
                    <a:pt x="3105228" y="1358682"/>
                  </a:cubicBezTo>
                  <a:cubicBezTo>
                    <a:pt x="3062406" y="1284049"/>
                    <a:pt x="3090547" y="1219206"/>
                    <a:pt x="3123580" y="1155586"/>
                  </a:cubicBezTo>
                  <a:cubicBezTo>
                    <a:pt x="3140708" y="1122553"/>
                    <a:pt x="3148049" y="1098084"/>
                    <a:pt x="3135814" y="1061380"/>
                  </a:cubicBezTo>
                  <a:cubicBezTo>
                    <a:pt x="3123580" y="1023451"/>
                    <a:pt x="3127251" y="983076"/>
                    <a:pt x="3111345" y="943925"/>
                  </a:cubicBezTo>
                  <a:cubicBezTo>
                    <a:pt x="3099110" y="914563"/>
                    <a:pt x="3094216" y="880305"/>
                    <a:pt x="3068524" y="859507"/>
                  </a:cubicBezTo>
                  <a:cubicBezTo>
                    <a:pt x="3011021" y="811791"/>
                    <a:pt x="3018361" y="751842"/>
                    <a:pt x="3034267" y="689444"/>
                  </a:cubicBezTo>
                  <a:cubicBezTo>
                    <a:pt x="3036714" y="680880"/>
                    <a:pt x="3039161" y="672315"/>
                    <a:pt x="3039161" y="663752"/>
                  </a:cubicBezTo>
                  <a:cubicBezTo>
                    <a:pt x="3042831" y="614813"/>
                    <a:pt x="3017139" y="591567"/>
                    <a:pt x="2969423" y="602578"/>
                  </a:cubicBezTo>
                  <a:cubicBezTo>
                    <a:pt x="2948624" y="607472"/>
                    <a:pt x="2933943" y="607472"/>
                    <a:pt x="2921708" y="585450"/>
                  </a:cubicBezTo>
                  <a:cubicBezTo>
                    <a:pt x="2897239" y="542628"/>
                    <a:pt x="2860535" y="531617"/>
                    <a:pt x="2816490" y="552416"/>
                  </a:cubicBezTo>
                  <a:cubicBezTo>
                    <a:pt x="2798137" y="560981"/>
                    <a:pt x="2778562" y="569544"/>
                    <a:pt x="2761433" y="579332"/>
                  </a:cubicBezTo>
                  <a:cubicBezTo>
                    <a:pt x="2739411" y="591567"/>
                    <a:pt x="2718612" y="595238"/>
                    <a:pt x="2695366" y="585450"/>
                  </a:cubicBezTo>
                  <a:cubicBezTo>
                    <a:pt x="2666003" y="573215"/>
                    <a:pt x="2635417" y="578109"/>
                    <a:pt x="2610947" y="594014"/>
                  </a:cubicBezTo>
                  <a:cubicBezTo>
                    <a:pt x="2574243" y="618483"/>
                    <a:pt x="2547327" y="598907"/>
                    <a:pt x="2525304" y="576885"/>
                  </a:cubicBezTo>
                  <a:cubicBezTo>
                    <a:pt x="2503282" y="554863"/>
                    <a:pt x="2480035" y="535287"/>
                    <a:pt x="2455566" y="516936"/>
                  </a:cubicBezTo>
                  <a:cubicBezTo>
                    <a:pt x="2442109" y="507148"/>
                    <a:pt x="2429874" y="496136"/>
                    <a:pt x="2426203" y="480232"/>
                  </a:cubicBezTo>
                  <a:cubicBezTo>
                    <a:pt x="2416415" y="432516"/>
                    <a:pt x="2382158" y="403153"/>
                    <a:pt x="2352795" y="368895"/>
                  </a:cubicBezTo>
                  <a:cubicBezTo>
                    <a:pt x="2336890" y="350544"/>
                    <a:pt x="2322209" y="280806"/>
                    <a:pt x="2330772" y="258783"/>
                  </a:cubicBezTo>
                  <a:cubicBezTo>
                    <a:pt x="2354019" y="201281"/>
                    <a:pt x="2361360" y="141330"/>
                    <a:pt x="2339337" y="80157"/>
                  </a:cubicBezTo>
                  <a:cubicBezTo>
                    <a:pt x="2335666" y="70369"/>
                    <a:pt x="2331996" y="60582"/>
                    <a:pt x="2338113" y="50794"/>
                  </a:cubicBezTo>
                  <a:close/>
                  <a:moveTo>
                    <a:pt x="578273" y="0"/>
                  </a:moveTo>
                  <a:lnTo>
                    <a:pt x="701190" y="0"/>
                  </a:lnTo>
                  <a:lnTo>
                    <a:pt x="712123" y="5526"/>
                  </a:lnTo>
                  <a:cubicBezTo>
                    <a:pt x="747605" y="31218"/>
                    <a:pt x="784309" y="52018"/>
                    <a:pt x="819789" y="80157"/>
                  </a:cubicBezTo>
                  <a:cubicBezTo>
                    <a:pt x="786756" y="89945"/>
                    <a:pt x="752499" y="109520"/>
                    <a:pt x="731699" y="64253"/>
                  </a:cubicBezTo>
                  <a:cubicBezTo>
                    <a:pt x="718241" y="36112"/>
                    <a:pt x="685207" y="36112"/>
                    <a:pt x="666856" y="15314"/>
                  </a:cubicBezTo>
                  <a:lnTo>
                    <a:pt x="664034" y="14263"/>
                  </a:lnTo>
                  <a:lnTo>
                    <a:pt x="666856" y="16537"/>
                  </a:lnTo>
                  <a:cubicBezTo>
                    <a:pt x="635046" y="14090"/>
                    <a:pt x="600789" y="-12826"/>
                    <a:pt x="568978" y="25102"/>
                  </a:cubicBezTo>
                  <a:cubicBezTo>
                    <a:pt x="569896" y="16231"/>
                    <a:pt x="572037" y="9120"/>
                    <a:pt x="575153" y="3423"/>
                  </a:cubicBezTo>
                  <a:close/>
                  <a:moveTo>
                    <a:pt x="10781" y="0"/>
                  </a:moveTo>
                  <a:lnTo>
                    <a:pt x="229452" y="0"/>
                  </a:lnTo>
                  <a:lnTo>
                    <a:pt x="227783" y="23572"/>
                  </a:lnTo>
                  <a:cubicBezTo>
                    <a:pt x="229159" y="45594"/>
                    <a:pt x="233748" y="67311"/>
                    <a:pt x="242312" y="88722"/>
                  </a:cubicBezTo>
                  <a:cubicBezTo>
                    <a:pt x="252100" y="114414"/>
                    <a:pt x="271675" y="126649"/>
                    <a:pt x="303485" y="125426"/>
                  </a:cubicBezTo>
                  <a:cubicBezTo>
                    <a:pt x="354871" y="122979"/>
                    <a:pt x="387904" y="103404"/>
                    <a:pt x="401363" y="50794"/>
                  </a:cubicBezTo>
                  <a:cubicBezTo>
                    <a:pt x="406256" y="32442"/>
                    <a:pt x="471100" y="15314"/>
                    <a:pt x="487005" y="25102"/>
                  </a:cubicBezTo>
                  <a:cubicBezTo>
                    <a:pt x="499240" y="32442"/>
                    <a:pt x="494346" y="41006"/>
                    <a:pt x="489452" y="52018"/>
                  </a:cubicBezTo>
                  <a:cubicBezTo>
                    <a:pt x="468653" y="98510"/>
                    <a:pt x="450301" y="146224"/>
                    <a:pt x="427055" y="191493"/>
                  </a:cubicBezTo>
                  <a:cubicBezTo>
                    <a:pt x="412373" y="219632"/>
                    <a:pt x="427055" y="217185"/>
                    <a:pt x="445407" y="217185"/>
                  </a:cubicBezTo>
                  <a:cubicBezTo>
                    <a:pt x="468653" y="217185"/>
                    <a:pt x="493122" y="214738"/>
                    <a:pt x="516369" y="218410"/>
                  </a:cubicBezTo>
                  <a:cubicBezTo>
                    <a:pt x="545732" y="223303"/>
                    <a:pt x="566530" y="235538"/>
                    <a:pt x="554295" y="272242"/>
                  </a:cubicBezTo>
                  <a:cubicBezTo>
                    <a:pt x="546955" y="295487"/>
                    <a:pt x="545732" y="321181"/>
                    <a:pt x="537167" y="344426"/>
                  </a:cubicBezTo>
                  <a:cubicBezTo>
                    <a:pt x="522485" y="383577"/>
                    <a:pt x="545732" y="408046"/>
                    <a:pt x="567754" y="433740"/>
                  </a:cubicBezTo>
                  <a:cubicBezTo>
                    <a:pt x="588553" y="458209"/>
                    <a:pt x="610575" y="442304"/>
                    <a:pt x="631375" y="432516"/>
                  </a:cubicBezTo>
                  <a:cubicBezTo>
                    <a:pt x="648503" y="425175"/>
                    <a:pt x="668079" y="425175"/>
                    <a:pt x="679089" y="441081"/>
                  </a:cubicBezTo>
                  <a:cubicBezTo>
                    <a:pt x="702336" y="472891"/>
                    <a:pt x="724358" y="454538"/>
                    <a:pt x="731699" y="433740"/>
                  </a:cubicBezTo>
                  <a:cubicBezTo>
                    <a:pt x="750050" y="379907"/>
                    <a:pt x="798989" y="376236"/>
                    <a:pt x="839364" y="357885"/>
                  </a:cubicBezTo>
                  <a:cubicBezTo>
                    <a:pt x="851599" y="357885"/>
                    <a:pt x="855269" y="360332"/>
                    <a:pt x="852822" y="370120"/>
                  </a:cubicBezTo>
                  <a:cubicBezTo>
                    <a:pt x="858940" y="395812"/>
                    <a:pt x="874844" y="388471"/>
                    <a:pt x="883409" y="376236"/>
                  </a:cubicBezTo>
                  <a:cubicBezTo>
                    <a:pt x="906654" y="346873"/>
                    <a:pt x="926230" y="367673"/>
                    <a:pt x="942135" y="381130"/>
                  </a:cubicBezTo>
                  <a:cubicBezTo>
                    <a:pt x="977615" y="410493"/>
                    <a:pt x="1016766" y="415387"/>
                    <a:pt x="1058364" y="401930"/>
                  </a:cubicBezTo>
                  <a:cubicBezTo>
                    <a:pt x="1075493" y="395812"/>
                    <a:pt x="1087728" y="390918"/>
                    <a:pt x="1101186" y="412940"/>
                  </a:cubicBezTo>
                  <a:cubicBezTo>
                    <a:pt x="1114644" y="434963"/>
                    <a:pt x="1141560" y="447197"/>
                    <a:pt x="1158689" y="466773"/>
                  </a:cubicBezTo>
                  <a:cubicBezTo>
                    <a:pt x="1206405" y="521830"/>
                    <a:pt x="1261460" y="553640"/>
                    <a:pt x="1334868" y="569544"/>
                  </a:cubicBezTo>
                  <a:cubicBezTo>
                    <a:pt x="1394819" y="581779"/>
                    <a:pt x="1433970" y="668646"/>
                    <a:pt x="1424182" y="721254"/>
                  </a:cubicBezTo>
                  <a:cubicBezTo>
                    <a:pt x="1420511" y="731042"/>
                    <a:pt x="1416841" y="739607"/>
                    <a:pt x="1410723" y="746948"/>
                  </a:cubicBezTo>
                  <a:cubicBezTo>
                    <a:pt x="1392372" y="765299"/>
                    <a:pt x="1418064" y="784875"/>
                    <a:pt x="1408276" y="802003"/>
                  </a:cubicBezTo>
                  <a:cubicBezTo>
                    <a:pt x="1415617" y="811791"/>
                    <a:pt x="1425405" y="805674"/>
                    <a:pt x="1433970" y="805674"/>
                  </a:cubicBezTo>
                  <a:cubicBezTo>
                    <a:pt x="1463333" y="795886"/>
                    <a:pt x="1481684" y="754288"/>
                    <a:pt x="1522059" y="773864"/>
                  </a:cubicBezTo>
                  <a:cubicBezTo>
                    <a:pt x="1563657" y="786099"/>
                    <a:pt x="1588127" y="835037"/>
                    <a:pt x="1634618" y="832590"/>
                  </a:cubicBezTo>
                  <a:cubicBezTo>
                    <a:pt x="1692121" y="830143"/>
                    <a:pt x="1737390" y="849719"/>
                    <a:pt x="1771647" y="894987"/>
                  </a:cubicBezTo>
                  <a:cubicBezTo>
                    <a:pt x="1786328" y="914562"/>
                    <a:pt x="1823032" y="894987"/>
                    <a:pt x="1831596" y="930468"/>
                  </a:cubicBezTo>
                  <a:cubicBezTo>
                    <a:pt x="1840161" y="967172"/>
                    <a:pt x="1845055" y="1002652"/>
                    <a:pt x="1826702" y="1036909"/>
                  </a:cubicBezTo>
                  <a:cubicBezTo>
                    <a:pt x="1804680" y="1078507"/>
                    <a:pt x="1772870" y="1112764"/>
                    <a:pt x="1749624" y="1153139"/>
                  </a:cubicBezTo>
                  <a:cubicBezTo>
                    <a:pt x="1736166" y="1176384"/>
                    <a:pt x="1732496" y="1195960"/>
                    <a:pt x="1734943" y="1217982"/>
                  </a:cubicBezTo>
                  <a:cubicBezTo>
                    <a:pt x="1744731" y="1298731"/>
                    <a:pt x="1726378" y="1373363"/>
                    <a:pt x="1694568" y="1445547"/>
                  </a:cubicBezTo>
                  <a:cubicBezTo>
                    <a:pt x="1687227" y="1460229"/>
                    <a:pt x="1676216" y="1482251"/>
                    <a:pt x="1651747" y="1478581"/>
                  </a:cubicBezTo>
                  <a:cubicBezTo>
                    <a:pt x="1610149" y="1473688"/>
                    <a:pt x="1584456" y="1505498"/>
                    <a:pt x="1555092" y="1523849"/>
                  </a:cubicBezTo>
                  <a:cubicBezTo>
                    <a:pt x="1535517" y="1536084"/>
                    <a:pt x="1514719" y="1560553"/>
                    <a:pt x="1522059" y="1586247"/>
                  </a:cubicBezTo>
                  <a:cubicBezTo>
                    <a:pt x="1537964" y="1646196"/>
                    <a:pt x="1503707" y="1692688"/>
                    <a:pt x="1485355" y="1742851"/>
                  </a:cubicBezTo>
                  <a:cubicBezTo>
                    <a:pt x="1473121" y="1778330"/>
                    <a:pt x="1449874" y="1810141"/>
                    <a:pt x="1431523" y="1843175"/>
                  </a:cubicBezTo>
                  <a:cubicBezTo>
                    <a:pt x="1424182" y="1856632"/>
                    <a:pt x="1414394" y="1867644"/>
                    <a:pt x="1397266" y="1867644"/>
                  </a:cubicBezTo>
                  <a:cubicBezTo>
                    <a:pt x="1383807" y="1856632"/>
                    <a:pt x="1366678" y="1868867"/>
                    <a:pt x="1353221" y="1859079"/>
                  </a:cubicBezTo>
                  <a:cubicBezTo>
                    <a:pt x="1343433" y="1855410"/>
                    <a:pt x="1331198" y="1844398"/>
                    <a:pt x="1334868" y="1867644"/>
                  </a:cubicBezTo>
                  <a:cubicBezTo>
                    <a:pt x="1340986" y="1879879"/>
                    <a:pt x="1354444" y="1887220"/>
                    <a:pt x="1353221" y="1901901"/>
                  </a:cubicBezTo>
                  <a:cubicBezTo>
                    <a:pt x="1345880" y="1912912"/>
                    <a:pt x="1336092" y="1910465"/>
                    <a:pt x="1326304" y="1906795"/>
                  </a:cubicBezTo>
                  <a:cubicBezTo>
                    <a:pt x="1212521" y="1867644"/>
                    <a:pt x="1101186" y="1823599"/>
                    <a:pt x="995968" y="1766096"/>
                  </a:cubicBezTo>
                  <a:cubicBezTo>
                    <a:pt x="969052" y="1751414"/>
                    <a:pt x="969052" y="1728169"/>
                    <a:pt x="956817" y="1708593"/>
                  </a:cubicBezTo>
                  <a:cubicBezTo>
                    <a:pt x="927454" y="1701253"/>
                    <a:pt x="938464" y="1675559"/>
                    <a:pt x="937242" y="1657208"/>
                  </a:cubicBezTo>
                  <a:cubicBezTo>
                    <a:pt x="936018" y="1570341"/>
                    <a:pt x="931124" y="1484698"/>
                    <a:pt x="916442" y="1399055"/>
                  </a:cubicBezTo>
                  <a:cubicBezTo>
                    <a:pt x="909101" y="1357458"/>
                    <a:pt x="889526" y="1320753"/>
                    <a:pt x="850375" y="1306072"/>
                  </a:cubicBezTo>
                  <a:cubicBezTo>
                    <a:pt x="756168" y="1270592"/>
                    <a:pt x="719464" y="1188619"/>
                    <a:pt x="682760" y="1107870"/>
                  </a:cubicBezTo>
                  <a:cubicBezTo>
                    <a:pt x="658291" y="1055262"/>
                    <a:pt x="635044" y="1003876"/>
                    <a:pt x="598340" y="958607"/>
                  </a:cubicBezTo>
                  <a:cubicBezTo>
                    <a:pt x="576318" y="931691"/>
                    <a:pt x="567754" y="897434"/>
                    <a:pt x="591000" y="864401"/>
                  </a:cubicBezTo>
                  <a:cubicBezTo>
                    <a:pt x="598340" y="854613"/>
                    <a:pt x="603234" y="844825"/>
                    <a:pt x="595893" y="831366"/>
                  </a:cubicBezTo>
                  <a:cubicBezTo>
                    <a:pt x="571424" y="781205"/>
                    <a:pt x="595893" y="740830"/>
                    <a:pt x="624034" y="701679"/>
                  </a:cubicBezTo>
                  <a:cubicBezTo>
                    <a:pt x="655844" y="657634"/>
                    <a:pt x="691324" y="616036"/>
                    <a:pt x="681536" y="554863"/>
                  </a:cubicBezTo>
                  <a:cubicBezTo>
                    <a:pt x="677866" y="531617"/>
                    <a:pt x="672973" y="508371"/>
                    <a:pt x="663185" y="486348"/>
                  </a:cubicBezTo>
                  <a:cubicBezTo>
                    <a:pt x="654620" y="465550"/>
                    <a:pt x="641162" y="460656"/>
                    <a:pt x="631375" y="485126"/>
                  </a:cubicBezTo>
                  <a:cubicBezTo>
                    <a:pt x="617916" y="515712"/>
                    <a:pt x="600787" y="513265"/>
                    <a:pt x="579989" y="494913"/>
                  </a:cubicBezTo>
                  <a:cubicBezTo>
                    <a:pt x="559189" y="477785"/>
                    <a:pt x="535944" y="466773"/>
                    <a:pt x="513922" y="452091"/>
                  </a:cubicBezTo>
                  <a:cubicBezTo>
                    <a:pt x="472324" y="425175"/>
                    <a:pt x="467430" y="379907"/>
                    <a:pt x="445407" y="343203"/>
                  </a:cubicBezTo>
                  <a:cubicBezTo>
                    <a:pt x="434396" y="326075"/>
                    <a:pt x="423385" y="315063"/>
                    <a:pt x="403810" y="308946"/>
                  </a:cubicBezTo>
                  <a:cubicBezTo>
                    <a:pt x="360988" y="295487"/>
                    <a:pt x="318167" y="277136"/>
                    <a:pt x="291250" y="235538"/>
                  </a:cubicBezTo>
                  <a:cubicBezTo>
                    <a:pt x="282686" y="223303"/>
                    <a:pt x="270451" y="211069"/>
                    <a:pt x="254546" y="217185"/>
                  </a:cubicBezTo>
                  <a:cubicBezTo>
                    <a:pt x="209277" y="233091"/>
                    <a:pt x="173798" y="211069"/>
                    <a:pt x="139540" y="189046"/>
                  </a:cubicBezTo>
                  <a:cubicBezTo>
                    <a:pt x="99165" y="164577"/>
                    <a:pt x="60014" y="138884"/>
                    <a:pt x="25757" y="105851"/>
                  </a:cubicBezTo>
                  <a:cubicBezTo>
                    <a:pt x="4959" y="85051"/>
                    <a:pt x="-8500" y="61806"/>
                    <a:pt x="6182" y="31218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grpSp>
        <p:nvGrpSpPr>
          <p:cNvPr id="384" name="Group 383">
            <a:extLst>
              <a:ext uri="{FF2B5EF4-FFF2-40B4-BE49-F238E27FC236}">
                <a16:creationId xmlns:a16="http://schemas.microsoft.com/office/drawing/2014/main" xmlns="" id="{C0F1FD93-91A4-489B-99F2-569F7D19686B}"/>
              </a:ext>
            </a:extLst>
          </p:cNvPr>
          <p:cNvGrpSpPr/>
          <p:nvPr/>
        </p:nvGrpSpPr>
        <p:grpSpPr>
          <a:xfrm rot="18347570" flipH="1">
            <a:off x="3342938" y="2273198"/>
            <a:ext cx="1528586" cy="2331598"/>
            <a:chOff x="8121550" y="3125447"/>
            <a:chExt cx="1101023" cy="1679422"/>
          </a:xfrm>
        </p:grpSpPr>
        <p:sp>
          <p:nvSpPr>
            <p:cNvPr id="372" name="Freeform: Shape 371">
              <a:extLst>
                <a:ext uri="{FF2B5EF4-FFF2-40B4-BE49-F238E27FC236}">
                  <a16:creationId xmlns:a16="http://schemas.microsoft.com/office/drawing/2014/main" xmlns="" id="{7E37EF7A-E2AF-42CF-B412-7ADD05CF7613}"/>
                </a:ext>
              </a:extLst>
            </p:cNvPr>
            <p:cNvSpPr/>
            <p:nvPr/>
          </p:nvSpPr>
          <p:spPr>
            <a:xfrm>
              <a:off x="8121550" y="3125447"/>
              <a:ext cx="1101023" cy="1678680"/>
            </a:xfrm>
            <a:custGeom>
              <a:avLst/>
              <a:gdLst>
                <a:gd name="connsiteX0" fmla="*/ 0 w 1268858"/>
                <a:gd name="connsiteY0" fmla="*/ 1006972 h 1676542"/>
                <a:gd name="connsiteX1" fmla="*/ 10536 w 1268858"/>
                <a:gd name="connsiteY1" fmla="*/ 997353 h 1676542"/>
                <a:gd name="connsiteX2" fmla="*/ 1076469 w 1268858"/>
                <a:gd name="connsiteY2" fmla="*/ 1216311 h 1676542"/>
                <a:gd name="connsiteX3" fmla="*/ 1099372 w 1268858"/>
                <a:gd name="connsiteY3" fmla="*/ 1230053 h 1676542"/>
                <a:gd name="connsiteX4" fmla="*/ 1169457 w 1268858"/>
                <a:gd name="connsiteY4" fmla="*/ 1252957 h 1676542"/>
                <a:gd name="connsiteX5" fmla="*/ 1116779 w 1268858"/>
                <a:gd name="connsiteY5" fmla="*/ 1124697 h 1676542"/>
                <a:gd name="connsiteX6" fmla="*/ 953706 w 1268858"/>
                <a:gd name="connsiteY6" fmla="*/ 945591 h 1676542"/>
                <a:gd name="connsiteX7" fmla="*/ 944544 w 1268858"/>
                <a:gd name="connsiteY7" fmla="*/ 913984 h 1676542"/>
                <a:gd name="connsiteX8" fmla="*/ 940880 w 1268858"/>
                <a:gd name="connsiteY8" fmla="*/ 901158 h 1676542"/>
                <a:gd name="connsiteX9" fmla="*/ 875833 w 1268858"/>
                <a:gd name="connsiteY9" fmla="*/ 859473 h 1676542"/>
                <a:gd name="connsiteX10" fmla="*/ 820865 w 1268858"/>
                <a:gd name="connsiteY10" fmla="*/ 848937 h 1676542"/>
                <a:gd name="connsiteX11" fmla="*/ 182771 w 1268858"/>
                <a:gd name="connsiteY11" fmla="*/ 195727 h 1676542"/>
                <a:gd name="connsiteX12" fmla="*/ 171777 w 1268858"/>
                <a:gd name="connsiteY12" fmla="*/ 11582 h 1676542"/>
                <a:gd name="connsiteX13" fmla="*/ 180938 w 1268858"/>
                <a:gd name="connsiteY13" fmla="*/ 1505 h 1676542"/>
                <a:gd name="connsiteX14" fmla="*/ 229952 w 1268858"/>
                <a:gd name="connsiteY14" fmla="*/ 62886 h 1676542"/>
                <a:gd name="connsiteX15" fmla="*/ 425549 w 1268858"/>
                <a:gd name="connsiteY15" fmla="*/ 299251 h 1676542"/>
                <a:gd name="connsiteX16" fmla="*/ 636720 w 1268858"/>
                <a:gd name="connsiteY16" fmla="*/ 553481 h 1676542"/>
                <a:gd name="connsiteX17" fmla="*/ 842852 w 1268858"/>
                <a:gd name="connsiteY17" fmla="*/ 802214 h 1676542"/>
                <a:gd name="connsiteX18" fmla="*/ 877666 w 1268858"/>
                <a:gd name="connsiteY18" fmla="*/ 842983 h 1676542"/>
                <a:gd name="connsiteX19" fmla="*/ 886369 w 1268858"/>
                <a:gd name="connsiteY19" fmla="*/ 815498 h 1676542"/>
                <a:gd name="connsiteX20" fmla="*/ 917976 w 1268858"/>
                <a:gd name="connsiteY20" fmla="*/ 871383 h 1676542"/>
                <a:gd name="connsiteX21" fmla="*/ 1003177 w 1268858"/>
                <a:gd name="connsiteY21" fmla="*/ 916732 h 1676542"/>
                <a:gd name="connsiteX22" fmla="*/ 987145 w 1268858"/>
                <a:gd name="connsiteY22" fmla="*/ 850312 h 1676542"/>
                <a:gd name="connsiteX23" fmla="*/ 986687 w 1268858"/>
                <a:gd name="connsiteY23" fmla="*/ 828324 h 1676542"/>
                <a:gd name="connsiteX24" fmla="*/ 974777 w 1268858"/>
                <a:gd name="connsiteY24" fmla="*/ 782059 h 1676542"/>
                <a:gd name="connsiteX25" fmla="*/ 1097998 w 1268858"/>
                <a:gd name="connsiteY25" fmla="*/ 157707 h 1676542"/>
                <a:gd name="connsiteX26" fmla="*/ 1107618 w 1268858"/>
                <a:gd name="connsiteY26" fmla="*/ 151752 h 1676542"/>
                <a:gd name="connsiteX27" fmla="*/ 1109450 w 1268858"/>
                <a:gd name="connsiteY27" fmla="*/ 173282 h 1676542"/>
                <a:gd name="connsiteX28" fmla="*/ 1040281 w 1268858"/>
                <a:gd name="connsiteY28" fmla="*/ 574094 h 1676542"/>
                <a:gd name="connsiteX29" fmla="*/ 1003635 w 1268858"/>
                <a:gd name="connsiteY29" fmla="*/ 788472 h 1676542"/>
                <a:gd name="connsiteX30" fmla="*/ 1003177 w 1268858"/>
                <a:gd name="connsiteY30" fmla="*/ 806337 h 1676542"/>
                <a:gd name="connsiteX31" fmla="*/ 1010965 w 1268858"/>
                <a:gd name="connsiteY31" fmla="*/ 888790 h 1676542"/>
                <a:gd name="connsiteX32" fmla="*/ 1048068 w 1268858"/>
                <a:gd name="connsiteY32" fmla="*/ 948339 h 1676542"/>
                <a:gd name="connsiteX33" fmla="*/ 1067766 w 1268858"/>
                <a:gd name="connsiteY33" fmla="*/ 944216 h 1676542"/>
                <a:gd name="connsiteX34" fmla="*/ 1076011 w 1268858"/>
                <a:gd name="connsiteY34" fmla="*/ 930016 h 1676542"/>
                <a:gd name="connsiteX35" fmla="*/ 1087463 w 1268858"/>
                <a:gd name="connsiteY35" fmla="*/ 919939 h 1676542"/>
                <a:gd name="connsiteX36" fmla="*/ 1094334 w 1268858"/>
                <a:gd name="connsiteY36" fmla="*/ 933223 h 1676542"/>
                <a:gd name="connsiteX37" fmla="*/ 1100289 w 1268858"/>
                <a:gd name="connsiteY37" fmla="*/ 975823 h 1676542"/>
                <a:gd name="connsiteX38" fmla="*/ 1117237 w 1268858"/>
                <a:gd name="connsiteY38" fmla="*/ 1023921 h 1676542"/>
                <a:gd name="connsiteX39" fmla="*/ 1233587 w 1268858"/>
                <a:gd name="connsiteY39" fmla="*/ 1274944 h 1676542"/>
                <a:gd name="connsiteX40" fmla="*/ 1270691 w 1268858"/>
                <a:gd name="connsiteY40" fmla="*/ 1503522 h 1676542"/>
                <a:gd name="connsiteX41" fmla="*/ 1267027 w 1268858"/>
                <a:gd name="connsiteY41" fmla="*/ 1656518 h 1676542"/>
                <a:gd name="connsiteX42" fmla="*/ 1262446 w 1268858"/>
                <a:gd name="connsiteY42" fmla="*/ 1673467 h 1676542"/>
                <a:gd name="connsiteX43" fmla="*/ 1258323 w 1268858"/>
                <a:gd name="connsiteY43" fmla="*/ 1676673 h 1676542"/>
                <a:gd name="connsiteX44" fmla="*/ 1214349 w 1268858"/>
                <a:gd name="connsiteY44" fmla="*/ 1676215 h 1676542"/>
                <a:gd name="connsiteX45" fmla="*/ 1212516 w 1268858"/>
                <a:gd name="connsiteY45" fmla="*/ 1674383 h 1676542"/>
                <a:gd name="connsiteX46" fmla="*/ 1218471 w 1268858"/>
                <a:gd name="connsiteY46" fmla="*/ 1514058 h 1676542"/>
                <a:gd name="connsiteX47" fmla="*/ 1208852 w 1268858"/>
                <a:gd name="connsiteY47" fmla="*/ 1410533 h 1676542"/>
                <a:gd name="connsiteX48" fmla="*/ 1198316 w 1268858"/>
                <a:gd name="connsiteY48" fmla="*/ 1388088 h 1676542"/>
                <a:gd name="connsiteX49" fmla="*/ 1176787 w 1268858"/>
                <a:gd name="connsiteY49" fmla="*/ 1353733 h 1676542"/>
                <a:gd name="connsiteX50" fmla="*/ 1198316 w 1268858"/>
                <a:gd name="connsiteY50" fmla="*/ 1358313 h 1676542"/>
                <a:gd name="connsiteX51" fmla="*/ 1176328 w 1268858"/>
                <a:gd name="connsiteY51" fmla="*/ 1272654 h 1676542"/>
                <a:gd name="connsiteX52" fmla="*/ 1164419 w 1268858"/>
                <a:gd name="connsiteY52" fmla="*/ 1264409 h 1676542"/>
                <a:gd name="connsiteX53" fmla="*/ 1083798 w 1268858"/>
                <a:gd name="connsiteY53" fmla="*/ 1239673 h 1676542"/>
                <a:gd name="connsiteX54" fmla="*/ 862549 w 1268858"/>
                <a:gd name="connsiteY54" fmla="*/ 1192033 h 1676542"/>
                <a:gd name="connsiteX55" fmla="*/ 125970 w 1268858"/>
                <a:gd name="connsiteY55" fmla="*/ 1036747 h 1676542"/>
                <a:gd name="connsiteX56" fmla="*/ 16491 w 1268858"/>
                <a:gd name="connsiteY56" fmla="*/ 1013843 h 1676542"/>
                <a:gd name="connsiteX57" fmla="*/ 0 w 1268858"/>
                <a:gd name="connsiteY57" fmla="*/ 1006972 h 1676542"/>
                <a:gd name="connsiteX0" fmla="*/ 87263 w 1342448"/>
                <a:gd name="connsiteY0" fmla="*/ 1013843 h 1678680"/>
                <a:gd name="connsiteX1" fmla="*/ 81308 w 1342448"/>
                <a:gd name="connsiteY1" fmla="*/ 997353 h 1678680"/>
                <a:gd name="connsiteX2" fmla="*/ 1147241 w 1342448"/>
                <a:gd name="connsiteY2" fmla="*/ 1216311 h 1678680"/>
                <a:gd name="connsiteX3" fmla="*/ 1170144 w 1342448"/>
                <a:gd name="connsiteY3" fmla="*/ 1230053 h 1678680"/>
                <a:gd name="connsiteX4" fmla="*/ 1240229 w 1342448"/>
                <a:gd name="connsiteY4" fmla="*/ 1252957 h 1678680"/>
                <a:gd name="connsiteX5" fmla="*/ 1187551 w 1342448"/>
                <a:gd name="connsiteY5" fmla="*/ 1124697 h 1678680"/>
                <a:gd name="connsiteX6" fmla="*/ 1024478 w 1342448"/>
                <a:gd name="connsiteY6" fmla="*/ 945591 h 1678680"/>
                <a:gd name="connsiteX7" fmla="*/ 1015316 w 1342448"/>
                <a:gd name="connsiteY7" fmla="*/ 913984 h 1678680"/>
                <a:gd name="connsiteX8" fmla="*/ 1011652 w 1342448"/>
                <a:gd name="connsiteY8" fmla="*/ 901158 h 1678680"/>
                <a:gd name="connsiteX9" fmla="*/ 946605 w 1342448"/>
                <a:gd name="connsiteY9" fmla="*/ 859473 h 1678680"/>
                <a:gd name="connsiteX10" fmla="*/ 891637 w 1342448"/>
                <a:gd name="connsiteY10" fmla="*/ 848937 h 1678680"/>
                <a:gd name="connsiteX11" fmla="*/ 253543 w 1342448"/>
                <a:gd name="connsiteY11" fmla="*/ 195727 h 1678680"/>
                <a:gd name="connsiteX12" fmla="*/ 242549 w 1342448"/>
                <a:gd name="connsiteY12" fmla="*/ 11582 h 1678680"/>
                <a:gd name="connsiteX13" fmla="*/ 251710 w 1342448"/>
                <a:gd name="connsiteY13" fmla="*/ 1505 h 1678680"/>
                <a:gd name="connsiteX14" fmla="*/ 300724 w 1342448"/>
                <a:gd name="connsiteY14" fmla="*/ 62886 h 1678680"/>
                <a:gd name="connsiteX15" fmla="*/ 496321 w 1342448"/>
                <a:gd name="connsiteY15" fmla="*/ 299251 h 1678680"/>
                <a:gd name="connsiteX16" fmla="*/ 707492 w 1342448"/>
                <a:gd name="connsiteY16" fmla="*/ 553481 h 1678680"/>
                <a:gd name="connsiteX17" fmla="*/ 913624 w 1342448"/>
                <a:gd name="connsiteY17" fmla="*/ 802214 h 1678680"/>
                <a:gd name="connsiteX18" fmla="*/ 948438 w 1342448"/>
                <a:gd name="connsiteY18" fmla="*/ 842983 h 1678680"/>
                <a:gd name="connsiteX19" fmla="*/ 957141 w 1342448"/>
                <a:gd name="connsiteY19" fmla="*/ 815498 h 1678680"/>
                <a:gd name="connsiteX20" fmla="*/ 988748 w 1342448"/>
                <a:gd name="connsiteY20" fmla="*/ 871383 h 1678680"/>
                <a:gd name="connsiteX21" fmla="*/ 1073949 w 1342448"/>
                <a:gd name="connsiteY21" fmla="*/ 916732 h 1678680"/>
                <a:gd name="connsiteX22" fmla="*/ 1057917 w 1342448"/>
                <a:gd name="connsiteY22" fmla="*/ 850312 h 1678680"/>
                <a:gd name="connsiteX23" fmla="*/ 1057459 w 1342448"/>
                <a:gd name="connsiteY23" fmla="*/ 828324 h 1678680"/>
                <a:gd name="connsiteX24" fmla="*/ 1045549 w 1342448"/>
                <a:gd name="connsiteY24" fmla="*/ 782059 h 1678680"/>
                <a:gd name="connsiteX25" fmla="*/ 1168770 w 1342448"/>
                <a:gd name="connsiteY25" fmla="*/ 157707 h 1678680"/>
                <a:gd name="connsiteX26" fmla="*/ 1178390 w 1342448"/>
                <a:gd name="connsiteY26" fmla="*/ 151752 h 1678680"/>
                <a:gd name="connsiteX27" fmla="*/ 1180222 w 1342448"/>
                <a:gd name="connsiteY27" fmla="*/ 173282 h 1678680"/>
                <a:gd name="connsiteX28" fmla="*/ 1111053 w 1342448"/>
                <a:gd name="connsiteY28" fmla="*/ 574094 h 1678680"/>
                <a:gd name="connsiteX29" fmla="*/ 1074407 w 1342448"/>
                <a:gd name="connsiteY29" fmla="*/ 788472 h 1678680"/>
                <a:gd name="connsiteX30" fmla="*/ 1073949 w 1342448"/>
                <a:gd name="connsiteY30" fmla="*/ 806337 h 1678680"/>
                <a:gd name="connsiteX31" fmla="*/ 1081737 w 1342448"/>
                <a:gd name="connsiteY31" fmla="*/ 888790 h 1678680"/>
                <a:gd name="connsiteX32" fmla="*/ 1118840 w 1342448"/>
                <a:gd name="connsiteY32" fmla="*/ 948339 h 1678680"/>
                <a:gd name="connsiteX33" fmla="*/ 1138538 w 1342448"/>
                <a:gd name="connsiteY33" fmla="*/ 944216 h 1678680"/>
                <a:gd name="connsiteX34" fmla="*/ 1146783 w 1342448"/>
                <a:gd name="connsiteY34" fmla="*/ 930016 h 1678680"/>
                <a:gd name="connsiteX35" fmla="*/ 1158235 w 1342448"/>
                <a:gd name="connsiteY35" fmla="*/ 919939 h 1678680"/>
                <a:gd name="connsiteX36" fmla="*/ 1165106 w 1342448"/>
                <a:gd name="connsiteY36" fmla="*/ 933223 h 1678680"/>
                <a:gd name="connsiteX37" fmla="*/ 1171061 w 1342448"/>
                <a:gd name="connsiteY37" fmla="*/ 975823 h 1678680"/>
                <a:gd name="connsiteX38" fmla="*/ 1188009 w 1342448"/>
                <a:gd name="connsiteY38" fmla="*/ 1023921 h 1678680"/>
                <a:gd name="connsiteX39" fmla="*/ 1304359 w 1342448"/>
                <a:gd name="connsiteY39" fmla="*/ 1274944 h 1678680"/>
                <a:gd name="connsiteX40" fmla="*/ 1341463 w 1342448"/>
                <a:gd name="connsiteY40" fmla="*/ 1503522 h 1678680"/>
                <a:gd name="connsiteX41" fmla="*/ 1337799 w 1342448"/>
                <a:gd name="connsiteY41" fmla="*/ 1656518 h 1678680"/>
                <a:gd name="connsiteX42" fmla="*/ 1333218 w 1342448"/>
                <a:gd name="connsiteY42" fmla="*/ 1673467 h 1678680"/>
                <a:gd name="connsiteX43" fmla="*/ 1329095 w 1342448"/>
                <a:gd name="connsiteY43" fmla="*/ 1676673 h 1678680"/>
                <a:gd name="connsiteX44" fmla="*/ 1285121 w 1342448"/>
                <a:gd name="connsiteY44" fmla="*/ 1676215 h 1678680"/>
                <a:gd name="connsiteX45" fmla="*/ 1283288 w 1342448"/>
                <a:gd name="connsiteY45" fmla="*/ 1674383 h 1678680"/>
                <a:gd name="connsiteX46" fmla="*/ 1289243 w 1342448"/>
                <a:gd name="connsiteY46" fmla="*/ 1514058 h 1678680"/>
                <a:gd name="connsiteX47" fmla="*/ 1279624 w 1342448"/>
                <a:gd name="connsiteY47" fmla="*/ 1410533 h 1678680"/>
                <a:gd name="connsiteX48" fmla="*/ 1269088 w 1342448"/>
                <a:gd name="connsiteY48" fmla="*/ 1388088 h 1678680"/>
                <a:gd name="connsiteX49" fmla="*/ 1247559 w 1342448"/>
                <a:gd name="connsiteY49" fmla="*/ 1353733 h 1678680"/>
                <a:gd name="connsiteX50" fmla="*/ 1269088 w 1342448"/>
                <a:gd name="connsiteY50" fmla="*/ 1358313 h 1678680"/>
                <a:gd name="connsiteX51" fmla="*/ 1247100 w 1342448"/>
                <a:gd name="connsiteY51" fmla="*/ 1272654 h 1678680"/>
                <a:gd name="connsiteX52" fmla="*/ 1235191 w 1342448"/>
                <a:gd name="connsiteY52" fmla="*/ 1264409 h 1678680"/>
                <a:gd name="connsiteX53" fmla="*/ 1154570 w 1342448"/>
                <a:gd name="connsiteY53" fmla="*/ 1239673 h 1678680"/>
                <a:gd name="connsiteX54" fmla="*/ 933321 w 1342448"/>
                <a:gd name="connsiteY54" fmla="*/ 1192033 h 1678680"/>
                <a:gd name="connsiteX55" fmla="*/ 196742 w 1342448"/>
                <a:gd name="connsiteY55" fmla="*/ 1036747 h 1678680"/>
                <a:gd name="connsiteX56" fmla="*/ 87263 w 1342448"/>
                <a:gd name="connsiteY56" fmla="*/ 1013843 h 1678680"/>
                <a:gd name="connsiteX0" fmla="*/ 115434 w 1261140"/>
                <a:gd name="connsiteY0" fmla="*/ 1036747 h 1678680"/>
                <a:gd name="connsiteX1" fmla="*/ 0 w 1261140"/>
                <a:gd name="connsiteY1" fmla="*/ 997353 h 1678680"/>
                <a:gd name="connsiteX2" fmla="*/ 1065933 w 1261140"/>
                <a:gd name="connsiteY2" fmla="*/ 1216311 h 1678680"/>
                <a:gd name="connsiteX3" fmla="*/ 1088836 w 1261140"/>
                <a:gd name="connsiteY3" fmla="*/ 1230053 h 1678680"/>
                <a:gd name="connsiteX4" fmla="*/ 1158921 w 1261140"/>
                <a:gd name="connsiteY4" fmla="*/ 1252957 h 1678680"/>
                <a:gd name="connsiteX5" fmla="*/ 1106243 w 1261140"/>
                <a:gd name="connsiteY5" fmla="*/ 1124697 h 1678680"/>
                <a:gd name="connsiteX6" fmla="*/ 943170 w 1261140"/>
                <a:gd name="connsiteY6" fmla="*/ 945591 h 1678680"/>
                <a:gd name="connsiteX7" fmla="*/ 934008 w 1261140"/>
                <a:gd name="connsiteY7" fmla="*/ 913984 h 1678680"/>
                <a:gd name="connsiteX8" fmla="*/ 930344 w 1261140"/>
                <a:gd name="connsiteY8" fmla="*/ 901158 h 1678680"/>
                <a:gd name="connsiteX9" fmla="*/ 865297 w 1261140"/>
                <a:gd name="connsiteY9" fmla="*/ 859473 h 1678680"/>
                <a:gd name="connsiteX10" fmla="*/ 810329 w 1261140"/>
                <a:gd name="connsiteY10" fmla="*/ 848937 h 1678680"/>
                <a:gd name="connsiteX11" fmla="*/ 172235 w 1261140"/>
                <a:gd name="connsiteY11" fmla="*/ 195727 h 1678680"/>
                <a:gd name="connsiteX12" fmla="*/ 161241 w 1261140"/>
                <a:gd name="connsiteY12" fmla="*/ 11582 h 1678680"/>
                <a:gd name="connsiteX13" fmla="*/ 170402 w 1261140"/>
                <a:gd name="connsiteY13" fmla="*/ 1505 h 1678680"/>
                <a:gd name="connsiteX14" fmla="*/ 219416 w 1261140"/>
                <a:gd name="connsiteY14" fmla="*/ 62886 h 1678680"/>
                <a:gd name="connsiteX15" fmla="*/ 415013 w 1261140"/>
                <a:gd name="connsiteY15" fmla="*/ 299251 h 1678680"/>
                <a:gd name="connsiteX16" fmla="*/ 626184 w 1261140"/>
                <a:gd name="connsiteY16" fmla="*/ 553481 h 1678680"/>
                <a:gd name="connsiteX17" fmla="*/ 832316 w 1261140"/>
                <a:gd name="connsiteY17" fmla="*/ 802214 h 1678680"/>
                <a:gd name="connsiteX18" fmla="*/ 867130 w 1261140"/>
                <a:gd name="connsiteY18" fmla="*/ 842983 h 1678680"/>
                <a:gd name="connsiteX19" fmla="*/ 875833 w 1261140"/>
                <a:gd name="connsiteY19" fmla="*/ 815498 h 1678680"/>
                <a:gd name="connsiteX20" fmla="*/ 907440 w 1261140"/>
                <a:gd name="connsiteY20" fmla="*/ 871383 h 1678680"/>
                <a:gd name="connsiteX21" fmla="*/ 992641 w 1261140"/>
                <a:gd name="connsiteY21" fmla="*/ 916732 h 1678680"/>
                <a:gd name="connsiteX22" fmla="*/ 976609 w 1261140"/>
                <a:gd name="connsiteY22" fmla="*/ 850312 h 1678680"/>
                <a:gd name="connsiteX23" fmla="*/ 976151 w 1261140"/>
                <a:gd name="connsiteY23" fmla="*/ 828324 h 1678680"/>
                <a:gd name="connsiteX24" fmla="*/ 964241 w 1261140"/>
                <a:gd name="connsiteY24" fmla="*/ 782059 h 1678680"/>
                <a:gd name="connsiteX25" fmla="*/ 1087462 w 1261140"/>
                <a:gd name="connsiteY25" fmla="*/ 157707 h 1678680"/>
                <a:gd name="connsiteX26" fmla="*/ 1097082 w 1261140"/>
                <a:gd name="connsiteY26" fmla="*/ 151752 h 1678680"/>
                <a:gd name="connsiteX27" fmla="*/ 1098914 w 1261140"/>
                <a:gd name="connsiteY27" fmla="*/ 173282 h 1678680"/>
                <a:gd name="connsiteX28" fmla="*/ 1029745 w 1261140"/>
                <a:gd name="connsiteY28" fmla="*/ 574094 h 1678680"/>
                <a:gd name="connsiteX29" fmla="*/ 993099 w 1261140"/>
                <a:gd name="connsiteY29" fmla="*/ 788472 h 1678680"/>
                <a:gd name="connsiteX30" fmla="*/ 992641 w 1261140"/>
                <a:gd name="connsiteY30" fmla="*/ 806337 h 1678680"/>
                <a:gd name="connsiteX31" fmla="*/ 1000429 w 1261140"/>
                <a:gd name="connsiteY31" fmla="*/ 888790 h 1678680"/>
                <a:gd name="connsiteX32" fmla="*/ 1037532 w 1261140"/>
                <a:gd name="connsiteY32" fmla="*/ 948339 h 1678680"/>
                <a:gd name="connsiteX33" fmla="*/ 1057230 w 1261140"/>
                <a:gd name="connsiteY33" fmla="*/ 944216 h 1678680"/>
                <a:gd name="connsiteX34" fmla="*/ 1065475 w 1261140"/>
                <a:gd name="connsiteY34" fmla="*/ 930016 h 1678680"/>
                <a:gd name="connsiteX35" fmla="*/ 1076927 w 1261140"/>
                <a:gd name="connsiteY35" fmla="*/ 919939 h 1678680"/>
                <a:gd name="connsiteX36" fmla="*/ 1083798 w 1261140"/>
                <a:gd name="connsiteY36" fmla="*/ 933223 h 1678680"/>
                <a:gd name="connsiteX37" fmla="*/ 1089753 w 1261140"/>
                <a:gd name="connsiteY37" fmla="*/ 975823 h 1678680"/>
                <a:gd name="connsiteX38" fmla="*/ 1106701 w 1261140"/>
                <a:gd name="connsiteY38" fmla="*/ 1023921 h 1678680"/>
                <a:gd name="connsiteX39" fmla="*/ 1223051 w 1261140"/>
                <a:gd name="connsiteY39" fmla="*/ 1274944 h 1678680"/>
                <a:gd name="connsiteX40" fmla="*/ 1260155 w 1261140"/>
                <a:gd name="connsiteY40" fmla="*/ 1503522 h 1678680"/>
                <a:gd name="connsiteX41" fmla="*/ 1256491 w 1261140"/>
                <a:gd name="connsiteY41" fmla="*/ 1656518 h 1678680"/>
                <a:gd name="connsiteX42" fmla="*/ 1251910 w 1261140"/>
                <a:gd name="connsiteY42" fmla="*/ 1673467 h 1678680"/>
                <a:gd name="connsiteX43" fmla="*/ 1247787 w 1261140"/>
                <a:gd name="connsiteY43" fmla="*/ 1676673 h 1678680"/>
                <a:gd name="connsiteX44" fmla="*/ 1203813 w 1261140"/>
                <a:gd name="connsiteY44" fmla="*/ 1676215 h 1678680"/>
                <a:gd name="connsiteX45" fmla="*/ 1201980 w 1261140"/>
                <a:gd name="connsiteY45" fmla="*/ 1674383 h 1678680"/>
                <a:gd name="connsiteX46" fmla="*/ 1207935 w 1261140"/>
                <a:gd name="connsiteY46" fmla="*/ 1514058 h 1678680"/>
                <a:gd name="connsiteX47" fmla="*/ 1198316 w 1261140"/>
                <a:gd name="connsiteY47" fmla="*/ 1410533 h 1678680"/>
                <a:gd name="connsiteX48" fmla="*/ 1187780 w 1261140"/>
                <a:gd name="connsiteY48" fmla="*/ 1388088 h 1678680"/>
                <a:gd name="connsiteX49" fmla="*/ 1166251 w 1261140"/>
                <a:gd name="connsiteY49" fmla="*/ 1353733 h 1678680"/>
                <a:gd name="connsiteX50" fmla="*/ 1187780 w 1261140"/>
                <a:gd name="connsiteY50" fmla="*/ 1358313 h 1678680"/>
                <a:gd name="connsiteX51" fmla="*/ 1165792 w 1261140"/>
                <a:gd name="connsiteY51" fmla="*/ 1272654 h 1678680"/>
                <a:gd name="connsiteX52" fmla="*/ 1153883 w 1261140"/>
                <a:gd name="connsiteY52" fmla="*/ 1264409 h 1678680"/>
                <a:gd name="connsiteX53" fmla="*/ 1073262 w 1261140"/>
                <a:gd name="connsiteY53" fmla="*/ 1239673 h 1678680"/>
                <a:gd name="connsiteX54" fmla="*/ 852013 w 1261140"/>
                <a:gd name="connsiteY54" fmla="*/ 1192033 h 1678680"/>
                <a:gd name="connsiteX55" fmla="*/ 115434 w 1261140"/>
                <a:gd name="connsiteY55" fmla="*/ 1036747 h 1678680"/>
                <a:gd name="connsiteX0" fmla="*/ 0 w 1145706"/>
                <a:gd name="connsiteY0" fmla="*/ 1036747 h 1678680"/>
                <a:gd name="connsiteX1" fmla="*/ 950499 w 1145706"/>
                <a:gd name="connsiteY1" fmla="*/ 1216311 h 1678680"/>
                <a:gd name="connsiteX2" fmla="*/ 973402 w 1145706"/>
                <a:gd name="connsiteY2" fmla="*/ 1230053 h 1678680"/>
                <a:gd name="connsiteX3" fmla="*/ 1043487 w 1145706"/>
                <a:gd name="connsiteY3" fmla="*/ 1252957 h 1678680"/>
                <a:gd name="connsiteX4" fmla="*/ 990809 w 1145706"/>
                <a:gd name="connsiteY4" fmla="*/ 1124697 h 1678680"/>
                <a:gd name="connsiteX5" fmla="*/ 827736 w 1145706"/>
                <a:gd name="connsiteY5" fmla="*/ 945591 h 1678680"/>
                <a:gd name="connsiteX6" fmla="*/ 818574 w 1145706"/>
                <a:gd name="connsiteY6" fmla="*/ 913984 h 1678680"/>
                <a:gd name="connsiteX7" fmla="*/ 814910 w 1145706"/>
                <a:gd name="connsiteY7" fmla="*/ 901158 h 1678680"/>
                <a:gd name="connsiteX8" fmla="*/ 749863 w 1145706"/>
                <a:gd name="connsiteY8" fmla="*/ 859473 h 1678680"/>
                <a:gd name="connsiteX9" fmla="*/ 694895 w 1145706"/>
                <a:gd name="connsiteY9" fmla="*/ 848937 h 1678680"/>
                <a:gd name="connsiteX10" fmla="*/ 56801 w 1145706"/>
                <a:gd name="connsiteY10" fmla="*/ 195727 h 1678680"/>
                <a:gd name="connsiteX11" fmla="*/ 45807 w 1145706"/>
                <a:gd name="connsiteY11" fmla="*/ 11582 h 1678680"/>
                <a:gd name="connsiteX12" fmla="*/ 54968 w 1145706"/>
                <a:gd name="connsiteY12" fmla="*/ 1505 h 1678680"/>
                <a:gd name="connsiteX13" fmla="*/ 103982 w 1145706"/>
                <a:gd name="connsiteY13" fmla="*/ 62886 h 1678680"/>
                <a:gd name="connsiteX14" fmla="*/ 299579 w 1145706"/>
                <a:gd name="connsiteY14" fmla="*/ 299251 h 1678680"/>
                <a:gd name="connsiteX15" fmla="*/ 510750 w 1145706"/>
                <a:gd name="connsiteY15" fmla="*/ 553481 h 1678680"/>
                <a:gd name="connsiteX16" fmla="*/ 716882 w 1145706"/>
                <a:gd name="connsiteY16" fmla="*/ 802214 h 1678680"/>
                <a:gd name="connsiteX17" fmla="*/ 751696 w 1145706"/>
                <a:gd name="connsiteY17" fmla="*/ 842983 h 1678680"/>
                <a:gd name="connsiteX18" fmla="*/ 760399 w 1145706"/>
                <a:gd name="connsiteY18" fmla="*/ 815498 h 1678680"/>
                <a:gd name="connsiteX19" fmla="*/ 792006 w 1145706"/>
                <a:gd name="connsiteY19" fmla="*/ 871383 h 1678680"/>
                <a:gd name="connsiteX20" fmla="*/ 877207 w 1145706"/>
                <a:gd name="connsiteY20" fmla="*/ 916732 h 1678680"/>
                <a:gd name="connsiteX21" fmla="*/ 861175 w 1145706"/>
                <a:gd name="connsiteY21" fmla="*/ 850312 h 1678680"/>
                <a:gd name="connsiteX22" fmla="*/ 860717 w 1145706"/>
                <a:gd name="connsiteY22" fmla="*/ 828324 h 1678680"/>
                <a:gd name="connsiteX23" fmla="*/ 848807 w 1145706"/>
                <a:gd name="connsiteY23" fmla="*/ 782059 h 1678680"/>
                <a:gd name="connsiteX24" fmla="*/ 972028 w 1145706"/>
                <a:gd name="connsiteY24" fmla="*/ 157707 h 1678680"/>
                <a:gd name="connsiteX25" fmla="*/ 981648 w 1145706"/>
                <a:gd name="connsiteY25" fmla="*/ 151752 h 1678680"/>
                <a:gd name="connsiteX26" fmla="*/ 983480 w 1145706"/>
                <a:gd name="connsiteY26" fmla="*/ 173282 h 1678680"/>
                <a:gd name="connsiteX27" fmla="*/ 914311 w 1145706"/>
                <a:gd name="connsiteY27" fmla="*/ 574094 h 1678680"/>
                <a:gd name="connsiteX28" fmla="*/ 877665 w 1145706"/>
                <a:gd name="connsiteY28" fmla="*/ 788472 h 1678680"/>
                <a:gd name="connsiteX29" fmla="*/ 877207 w 1145706"/>
                <a:gd name="connsiteY29" fmla="*/ 806337 h 1678680"/>
                <a:gd name="connsiteX30" fmla="*/ 884995 w 1145706"/>
                <a:gd name="connsiteY30" fmla="*/ 888790 h 1678680"/>
                <a:gd name="connsiteX31" fmla="*/ 922098 w 1145706"/>
                <a:gd name="connsiteY31" fmla="*/ 948339 h 1678680"/>
                <a:gd name="connsiteX32" fmla="*/ 941796 w 1145706"/>
                <a:gd name="connsiteY32" fmla="*/ 944216 h 1678680"/>
                <a:gd name="connsiteX33" fmla="*/ 950041 w 1145706"/>
                <a:gd name="connsiteY33" fmla="*/ 930016 h 1678680"/>
                <a:gd name="connsiteX34" fmla="*/ 961493 w 1145706"/>
                <a:gd name="connsiteY34" fmla="*/ 919939 h 1678680"/>
                <a:gd name="connsiteX35" fmla="*/ 968364 w 1145706"/>
                <a:gd name="connsiteY35" fmla="*/ 933223 h 1678680"/>
                <a:gd name="connsiteX36" fmla="*/ 974319 w 1145706"/>
                <a:gd name="connsiteY36" fmla="*/ 975823 h 1678680"/>
                <a:gd name="connsiteX37" fmla="*/ 991267 w 1145706"/>
                <a:gd name="connsiteY37" fmla="*/ 1023921 h 1678680"/>
                <a:gd name="connsiteX38" fmla="*/ 1107617 w 1145706"/>
                <a:gd name="connsiteY38" fmla="*/ 1274944 h 1678680"/>
                <a:gd name="connsiteX39" fmla="*/ 1144721 w 1145706"/>
                <a:gd name="connsiteY39" fmla="*/ 1503522 h 1678680"/>
                <a:gd name="connsiteX40" fmla="*/ 1141057 w 1145706"/>
                <a:gd name="connsiteY40" fmla="*/ 1656518 h 1678680"/>
                <a:gd name="connsiteX41" fmla="*/ 1136476 w 1145706"/>
                <a:gd name="connsiteY41" fmla="*/ 1673467 h 1678680"/>
                <a:gd name="connsiteX42" fmla="*/ 1132353 w 1145706"/>
                <a:gd name="connsiteY42" fmla="*/ 1676673 h 1678680"/>
                <a:gd name="connsiteX43" fmla="*/ 1088379 w 1145706"/>
                <a:gd name="connsiteY43" fmla="*/ 1676215 h 1678680"/>
                <a:gd name="connsiteX44" fmla="*/ 1086546 w 1145706"/>
                <a:gd name="connsiteY44" fmla="*/ 1674383 h 1678680"/>
                <a:gd name="connsiteX45" fmla="*/ 1092501 w 1145706"/>
                <a:gd name="connsiteY45" fmla="*/ 1514058 h 1678680"/>
                <a:gd name="connsiteX46" fmla="*/ 1082882 w 1145706"/>
                <a:gd name="connsiteY46" fmla="*/ 1410533 h 1678680"/>
                <a:gd name="connsiteX47" fmla="*/ 1072346 w 1145706"/>
                <a:gd name="connsiteY47" fmla="*/ 1388088 h 1678680"/>
                <a:gd name="connsiteX48" fmla="*/ 1050817 w 1145706"/>
                <a:gd name="connsiteY48" fmla="*/ 1353733 h 1678680"/>
                <a:gd name="connsiteX49" fmla="*/ 1072346 w 1145706"/>
                <a:gd name="connsiteY49" fmla="*/ 1358313 h 1678680"/>
                <a:gd name="connsiteX50" fmla="*/ 1050358 w 1145706"/>
                <a:gd name="connsiteY50" fmla="*/ 1272654 h 1678680"/>
                <a:gd name="connsiteX51" fmla="*/ 1038449 w 1145706"/>
                <a:gd name="connsiteY51" fmla="*/ 1264409 h 1678680"/>
                <a:gd name="connsiteX52" fmla="*/ 957828 w 1145706"/>
                <a:gd name="connsiteY52" fmla="*/ 1239673 h 1678680"/>
                <a:gd name="connsiteX53" fmla="*/ 736579 w 1145706"/>
                <a:gd name="connsiteY53" fmla="*/ 1192033 h 1678680"/>
                <a:gd name="connsiteX54" fmla="*/ 0 w 1145706"/>
                <a:gd name="connsiteY54" fmla="*/ 1036747 h 1678680"/>
                <a:gd name="connsiteX0" fmla="*/ 691895 w 1101022"/>
                <a:gd name="connsiteY0" fmla="*/ 1192033 h 1678680"/>
                <a:gd name="connsiteX1" fmla="*/ 905815 w 1101022"/>
                <a:gd name="connsiteY1" fmla="*/ 1216311 h 1678680"/>
                <a:gd name="connsiteX2" fmla="*/ 928718 w 1101022"/>
                <a:gd name="connsiteY2" fmla="*/ 1230053 h 1678680"/>
                <a:gd name="connsiteX3" fmla="*/ 998803 w 1101022"/>
                <a:gd name="connsiteY3" fmla="*/ 1252957 h 1678680"/>
                <a:gd name="connsiteX4" fmla="*/ 946125 w 1101022"/>
                <a:gd name="connsiteY4" fmla="*/ 1124697 h 1678680"/>
                <a:gd name="connsiteX5" fmla="*/ 783052 w 1101022"/>
                <a:gd name="connsiteY5" fmla="*/ 945591 h 1678680"/>
                <a:gd name="connsiteX6" fmla="*/ 773890 w 1101022"/>
                <a:gd name="connsiteY6" fmla="*/ 913984 h 1678680"/>
                <a:gd name="connsiteX7" fmla="*/ 770226 w 1101022"/>
                <a:gd name="connsiteY7" fmla="*/ 901158 h 1678680"/>
                <a:gd name="connsiteX8" fmla="*/ 705179 w 1101022"/>
                <a:gd name="connsiteY8" fmla="*/ 859473 h 1678680"/>
                <a:gd name="connsiteX9" fmla="*/ 650211 w 1101022"/>
                <a:gd name="connsiteY9" fmla="*/ 848937 h 1678680"/>
                <a:gd name="connsiteX10" fmla="*/ 12117 w 1101022"/>
                <a:gd name="connsiteY10" fmla="*/ 195727 h 1678680"/>
                <a:gd name="connsiteX11" fmla="*/ 1123 w 1101022"/>
                <a:gd name="connsiteY11" fmla="*/ 11582 h 1678680"/>
                <a:gd name="connsiteX12" fmla="*/ 10284 w 1101022"/>
                <a:gd name="connsiteY12" fmla="*/ 1505 h 1678680"/>
                <a:gd name="connsiteX13" fmla="*/ 59298 w 1101022"/>
                <a:gd name="connsiteY13" fmla="*/ 62886 h 1678680"/>
                <a:gd name="connsiteX14" fmla="*/ 254895 w 1101022"/>
                <a:gd name="connsiteY14" fmla="*/ 299251 h 1678680"/>
                <a:gd name="connsiteX15" fmla="*/ 466066 w 1101022"/>
                <a:gd name="connsiteY15" fmla="*/ 553481 h 1678680"/>
                <a:gd name="connsiteX16" fmla="*/ 672198 w 1101022"/>
                <a:gd name="connsiteY16" fmla="*/ 802214 h 1678680"/>
                <a:gd name="connsiteX17" fmla="*/ 707012 w 1101022"/>
                <a:gd name="connsiteY17" fmla="*/ 842983 h 1678680"/>
                <a:gd name="connsiteX18" fmla="*/ 715715 w 1101022"/>
                <a:gd name="connsiteY18" fmla="*/ 815498 h 1678680"/>
                <a:gd name="connsiteX19" fmla="*/ 747322 w 1101022"/>
                <a:gd name="connsiteY19" fmla="*/ 871383 h 1678680"/>
                <a:gd name="connsiteX20" fmla="*/ 832523 w 1101022"/>
                <a:gd name="connsiteY20" fmla="*/ 916732 h 1678680"/>
                <a:gd name="connsiteX21" fmla="*/ 816491 w 1101022"/>
                <a:gd name="connsiteY21" fmla="*/ 850312 h 1678680"/>
                <a:gd name="connsiteX22" fmla="*/ 816033 w 1101022"/>
                <a:gd name="connsiteY22" fmla="*/ 828324 h 1678680"/>
                <a:gd name="connsiteX23" fmla="*/ 804123 w 1101022"/>
                <a:gd name="connsiteY23" fmla="*/ 782059 h 1678680"/>
                <a:gd name="connsiteX24" fmla="*/ 927344 w 1101022"/>
                <a:gd name="connsiteY24" fmla="*/ 157707 h 1678680"/>
                <a:gd name="connsiteX25" fmla="*/ 936964 w 1101022"/>
                <a:gd name="connsiteY25" fmla="*/ 151752 h 1678680"/>
                <a:gd name="connsiteX26" fmla="*/ 938796 w 1101022"/>
                <a:gd name="connsiteY26" fmla="*/ 173282 h 1678680"/>
                <a:gd name="connsiteX27" fmla="*/ 869627 w 1101022"/>
                <a:gd name="connsiteY27" fmla="*/ 574094 h 1678680"/>
                <a:gd name="connsiteX28" fmla="*/ 832981 w 1101022"/>
                <a:gd name="connsiteY28" fmla="*/ 788472 h 1678680"/>
                <a:gd name="connsiteX29" fmla="*/ 832523 w 1101022"/>
                <a:gd name="connsiteY29" fmla="*/ 806337 h 1678680"/>
                <a:gd name="connsiteX30" fmla="*/ 840311 w 1101022"/>
                <a:gd name="connsiteY30" fmla="*/ 888790 h 1678680"/>
                <a:gd name="connsiteX31" fmla="*/ 877414 w 1101022"/>
                <a:gd name="connsiteY31" fmla="*/ 948339 h 1678680"/>
                <a:gd name="connsiteX32" fmla="*/ 897112 w 1101022"/>
                <a:gd name="connsiteY32" fmla="*/ 944216 h 1678680"/>
                <a:gd name="connsiteX33" fmla="*/ 905357 w 1101022"/>
                <a:gd name="connsiteY33" fmla="*/ 930016 h 1678680"/>
                <a:gd name="connsiteX34" fmla="*/ 916809 w 1101022"/>
                <a:gd name="connsiteY34" fmla="*/ 919939 h 1678680"/>
                <a:gd name="connsiteX35" fmla="*/ 923680 w 1101022"/>
                <a:gd name="connsiteY35" fmla="*/ 933223 h 1678680"/>
                <a:gd name="connsiteX36" fmla="*/ 929635 w 1101022"/>
                <a:gd name="connsiteY36" fmla="*/ 975823 h 1678680"/>
                <a:gd name="connsiteX37" fmla="*/ 946583 w 1101022"/>
                <a:gd name="connsiteY37" fmla="*/ 1023921 h 1678680"/>
                <a:gd name="connsiteX38" fmla="*/ 1062933 w 1101022"/>
                <a:gd name="connsiteY38" fmla="*/ 1274944 h 1678680"/>
                <a:gd name="connsiteX39" fmla="*/ 1100037 w 1101022"/>
                <a:gd name="connsiteY39" fmla="*/ 1503522 h 1678680"/>
                <a:gd name="connsiteX40" fmla="*/ 1096373 w 1101022"/>
                <a:gd name="connsiteY40" fmla="*/ 1656518 h 1678680"/>
                <a:gd name="connsiteX41" fmla="*/ 1091792 w 1101022"/>
                <a:gd name="connsiteY41" fmla="*/ 1673467 h 1678680"/>
                <a:gd name="connsiteX42" fmla="*/ 1087669 w 1101022"/>
                <a:gd name="connsiteY42" fmla="*/ 1676673 h 1678680"/>
                <a:gd name="connsiteX43" fmla="*/ 1043695 w 1101022"/>
                <a:gd name="connsiteY43" fmla="*/ 1676215 h 1678680"/>
                <a:gd name="connsiteX44" fmla="*/ 1041862 w 1101022"/>
                <a:gd name="connsiteY44" fmla="*/ 1674383 h 1678680"/>
                <a:gd name="connsiteX45" fmla="*/ 1047817 w 1101022"/>
                <a:gd name="connsiteY45" fmla="*/ 1514058 h 1678680"/>
                <a:gd name="connsiteX46" fmla="*/ 1038198 w 1101022"/>
                <a:gd name="connsiteY46" fmla="*/ 1410533 h 1678680"/>
                <a:gd name="connsiteX47" fmla="*/ 1027662 w 1101022"/>
                <a:gd name="connsiteY47" fmla="*/ 1388088 h 1678680"/>
                <a:gd name="connsiteX48" fmla="*/ 1006133 w 1101022"/>
                <a:gd name="connsiteY48" fmla="*/ 1353733 h 1678680"/>
                <a:gd name="connsiteX49" fmla="*/ 1027662 w 1101022"/>
                <a:gd name="connsiteY49" fmla="*/ 1358313 h 1678680"/>
                <a:gd name="connsiteX50" fmla="*/ 1005674 w 1101022"/>
                <a:gd name="connsiteY50" fmla="*/ 1272654 h 1678680"/>
                <a:gd name="connsiteX51" fmla="*/ 993765 w 1101022"/>
                <a:gd name="connsiteY51" fmla="*/ 1264409 h 1678680"/>
                <a:gd name="connsiteX52" fmla="*/ 913144 w 1101022"/>
                <a:gd name="connsiteY52" fmla="*/ 1239673 h 1678680"/>
                <a:gd name="connsiteX53" fmla="*/ 691895 w 1101022"/>
                <a:gd name="connsiteY53" fmla="*/ 1192033 h 1678680"/>
                <a:gd name="connsiteX0" fmla="*/ 913144 w 1101022"/>
                <a:gd name="connsiteY0" fmla="*/ 1239673 h 1678680"/>
                <a:gd name="connsiteX1" fmla="*/ 905815 w 1101022"/>
                <a:gd name="connsiteY1" fmla="*/ 1216311 h 1678680"/>
                <a:gd name="connsiteX2" fmla="*/ 928718 w 1101022"/>
                <a:gd name="connsiteY2" fmla="*/ 1230053 h 1678680"/>
                <a:gd name="connsiteX3" fmla="*/ 998803 w 1101022"/>
                <a:gd name="connsiteY3" fmla="*/ 1252957 h 1678680"/>
                <a:gd name="connsiteX4" fmla="*/ 946125 w 1101022"/>
                <a:gd name="connsiteY4" fmla="*/ 1124697 h 1678680"/>
                <a:gd name="connsiteX5" fmla="*/ 783052 w 1101022"/>
                <a:gd name="connsiteY5" fmla="*/ 945591 h 1678680"/>
                <a:gd name="connsiteX6" fmla="*/ 773890 w 1101022"/>
                <a:gd name="connsiteY6" fmla="*/ 913984 h 1678680"/>
                <a:gd name="connsiteX7" fmla="*/ 770226 w 1101022"/>
                <a:gd name="connsiteY7" fmla="*/ 901158 h 1678680"/>
                <a:gd name="connsiteX8" fmla="*/ 705179 w 1101022"/>
                <a:gd name="connsiteY8" fmla="*/ 859473 h 1678680"/>
                <a:gd name="connsiteX9" fmla="*/ 650211 w 1101022"/>
                <a:gd name="connsiteY9" fmla="*/ 848937 h 1678680"/>
                <a:gd name="connsiteX10" fmla="*/ 12117 w 1101022"/>
                <a:gd name="connsiteY10" fmla="*/ 195727 h 1678680"/>
                <a:gd name="connsiteX11" fmla="*/ 1123 w 1101022"/>
                <a:gd name="connsiteY11" fmla="*/ 11582 h 1678680"/>
                <a:gd name="connsiteX12" fmla="*/ 10284 w 1101022"/>
                <a:gd name="connsiteY12" fmla="*/ 1505 h 1678680"/>
                <a:gd name="connsiteX13" fmla="*/ 59298 w 1101022"/>
                <a:gd name="connsiteY13" fmla="*/ 62886 h 1678680"/>
                <a:gd name="connsiteX14" fmla="*/ 254895 w 1101022"/>
                <a:gd name="connsiteY14" fmla="*/ 299251 h 1678680"/>
                <a:gd name="connsiteX15" fmla="*/ 466066 w 1101022"/>
                <a:gd name="connsiteY15" fmla="*/ 553481 h 1678680"/>
                <a:gd name="connsiteX16" fmla="*/ 672198 w 1101022"/>
                <a:gd name="connsiteY16" fmla="*/ 802214 h 1678680"/>
                <a:gd name="connsiteX17" fmla="*/ 707012 w 1101022"/>
                <a:gd name="connsiteY17" fmla="*/ 842983 h 1678680"/>
                <a:gd name="connsiteX18" fmla="*/ 715715 w 1101022"/>
                <a:gd name="connsiteY18" fmla="*/ 815498 h 1678680"/>
                <a:gd name="connsiteX19" fmla="*/ 747322 w 1101022"/>
                <a:gd name="connsiteY19" fmla="*/ 871383 h 1678680"/>
                <a:gd name="connsiteX20" fmla="*/ 832523 w 1101022"/>
                <a:gd name="connsiteY20" fmla="*/ 916732 h 1678680"/>
                <a:gd name="connsiteX21" fmla="*/ 816491 w 1101022"/>
                <a:gd name="connsiteY21" fmla="*/ 850312 h 1678680"/>
                <a:gd name="connsiteX22" fmla="*/ 816033 w 1101022"/>
                <a:gd name="connsiteY22" fmla="*/ 828324 h 1678680"/>
                <a:gd name="connsiteX23" fmla="*/ 804123 w 1101022"/>
                <a:gd name="connsiteY23" fmla="*/ 782059 h 1678680"/>
                <a:gd name="connsiteX24" fmla="*/ 927344 w 1101022"/>
                <a:gd name="connsiteY24" fmla="*/ 157707 h 1678680"/>
                <a:gd name="connsiteX25" fmla="*/ 936964 w 1101022"/>
                <a:gd name="connsiteY25" fmla="*/ 151752 h 1678680"/>
                <a:gd name="connsiteX26" fmla="*/ 938796 w 1101022"/>
                <a:gd name="connsiteY26" fmla="*/ 173282 h 1678680"/>
                <a:gd name="connsiteX27" fmla="*/ 869627 w 1101022"/>
                <a:gd name="connsiteY27" fmla="*/ 574094 h 1678680"/>
                <a:gd name="connsiteX28" fmla="*/ 832981 w 1101022"/>
                <a:gd name="connsiteY28" fmla="*/ 788472 h 1678680"/>
                <a:gd name="connsiteX29" fmla="*/ 832523 w 1101022"/>
                <a:gd name="connsiteY29" fmla="*/ 806337 h 1678680"/>
                <a:gd name="connsiteX30" fmla="*/ 840311 w 1101022"/>
                <a:gd name="connsiteY30" fmla="*/ 888790 h 1678680"/>
                <a:gd name="connsiteX31" fmla="*/ 877414 w 1101022"/>
                <a:gd name="connsiteY31" fmla="*/ 948339 h 1678680"/>
                <a:gd name="connsiteX32" fmla="*/ 897112 w 1101022"/>
                <a:gd name="connsiteY32" fmla="*/ 944216 h 1678680"/>
                <a:gd name="connsiteX33" fmla="*/ 905357 w 1101022"/>
                <a:gd name="connsiteY33" fmla="*/ 930016 h 1678680"/>
                <a:gd name="connsiteX34" fmla="*/ 916809 w 1101022"/>
                <a:gd name="connsiteY34" fmla="*/ 919939 h 1678680"/>
                <a:gd name="connsiteX35" fmla="*/ 923680 w 1101022"/>
                <a:gd name="connsiteY35" fmla="*/ 933223 h 1678680"/>
                <a:gd name="connsiteX36" fmla="*/ 929635 w 1101022"/>
                <a:gd name="connsiteY36" fmla="*/ 975823 h 1678680"/>
                <a:gd name="connsiteX37" fmla="*/ 946583 w 1101022"/>
                <a:gd name="connsiteY37" fmla="*/ 1023921 h 1678680"/>
                <a:gd name="connsiteX38" fmla="*/ 1062933 w 1101022"/>
                <a:gd name="connsiteY38" fmla="*/ 1274944 h 1678680"/>
                <a:gd name="connsiteX39" fmla="*/ 1100037 w 1101022"/>
                <a:gd name="connsiteY39" fmla="*/ 1503522 h 1678680"/>
                <a:gd name="connsiteX40" fmla="*/ 1096373 w 1101022"/>
                <a:gd name="connsiteY40" fmla="*/ 1656518 h 1678680"/>
                <a:gd name="connsiteX41" fmla="*/ 1091792 w 1101022"/>
                <a:gd name="connsiteY41" fmla="*/ 1673467 h 1678680"/>
                <a:gd name="connsiteX42" fmla="*/ 1087669 w 1101022"/>
                <a:gd name="connsiteY42" fmla="*/ 1676673 h 1678680"/>
                <a:gd name="connsiteX43" fmla="*/ 1043695 w 1101022"/>
                <a:gd name="connsiteY43" fmla="*/ 1676215 h 1678680"/>
                <a:gd name="connsiteX44" fmla="*/ 1041862 w 1101022"/>
                <a:gd name="connsiteY44" fmla="*/ 1674383 h 1678680"/>
                <a:gd name="connsiteX45" fmla="*/ 1047817 w 1101022"/>
                <a:gd name="connsiteY45" fmla="*/ 1514058 h 1678680"/>
                <a:gd name="connsiteX46" fmla="*/ 1038198 w 1101022"/>
                <a:gd name="connsiteY46" fmla="*/ 1410533 h 1678680"/>
                <a:gd name="connsiteX47" fmla="*/ 1027662 w 1101022"/>
                <a:gd name="connsiteY47" fmla="*/ 1388088 h 1678680"/>
                <a:gd name="connsiteX48" fmla="*/ 1006133 w 1101022"/>
                <a:gd name="connsiteY48" fmla="*/ 1353733 h 1678680"/>
                <a:gd name="connsiteX49" fmla="*/ 1027662 w 1101022"/>
                <a:gd name="connsiteY49" fmla="*/ 1358313 h 1678680"/>
                <a:gd name="connsiteX50" fmla="*/ 1005674 w 1101022"/>
                <a:gd name="connsiteY50" fmla="*/ 1272654 h 1678680"/>
                <a:gd name="connsiteX51" fmla="*/ 993765 w 1101022"/>
                <a:gd name="connsiteY51" fmla="*/ 1264409 h 1678680"/>
                <a:gd name="connsiteX52" fmla="*/ 913144 w 1101022"/>
                <a:gd name="connsiteY52" fmla="*/ 1239673 h 1678680"/>
                <a:gd name="connsiteX0" fmla="*/ 993765 w 1101022"/>
                <a:gd name="connsiteY0" fmla="*/ 1264409 h 1678680"/>
                <a:gd name="connsiteX1" fmla="*/ 905815 w 1101022"/>
                <a:gd name="connsiteY1" fmla="*/ 1216311 h 1678680"/>
                <a:gd name="connsiteX2" fmla="*/ 928718 w 1101022"/>
                <a:gd name="connsiteY2" fmla="*/ 1230053 h 1678680"/>
                <a:gd name="connsiteX3" fmla="*/ 998803 w 1101022"/>
                <a:gd name="connsiteY3" fmla="*/ 1252957 h 1678680"/>
                <a:gd name="connsiteX4" fmla="*/ 946125 w 1101022"/>
                <a:gd name="connsiteY4" fmla="*/ 1124697 h 1678680"/>
                <a:gd name="connsiteX5" fmla="*/ 783052 w 1101022"/>
                <a:gd name="connsiteY5" fmla="*/ 945591 h 1678680"/>
                <a:gd name="connsiteX6" fmla="*/ 773890 w 1101022"/>
                <a:gd name="connsiteY6" fmla="*/ 913984 h 1678680"/>
                <a:gd name="connsiteX7" fmla="*/ 770226 w 1101022"/>
                <a:gd name="connsiteY7" fmla="*/ 901158 h 1678680"/>
                <a:gd name="connsiteX8" fmla="*/ 705179 w 1101022"/>
                <a:gd name="connsiteY8" fmla="*/ 859473 h 1678680"/>
                <a:gd name="connsiteX9" fmla="*/ 650211 w 1101022"/>
                <a:gd name="connsiteY9" fmla="*/ 848937 h 1678680"/>
                <a:gd name="connsiteX10" fmla="*/ 12117 w 1101022"/>
                <a:gd name="connsiteY10" fmla="*/ 195727 h 1678680"/>
                <a:gd name="connsiteX11" fmla="*/ 1123 w 1101022"/>
                <a:gd name="connsiteY11" fmla="*/ 11582 h 1678680"/>
                <a:gd name="connsiteX12" fmla="*/ 10284 w 1101022"/>
                <a:gd name="connsiteY12" fmla="*/ 1505 h 1678680"/>
                <a:gd name="connsiteX13" fmla="*/ 59298 w 1101022"/>
                <a:gd name="connsiteY13" fmla="*/ 62886 h 1678680"/>
                <a:gd name="connsiteX14" fmla="*/ 254895 w 1101022"/>
                <a:gd name="connsiteY14" fmla="*/ 299251 h 1678680"/>
                <a:gd name="connsiteX15" fmla="*/ 466066 w 1101022"/>
                <a:gd name="connsiteY15" fmla="*/ 553481 h 1678680"/>
                <a:gd name="connsiteX16" fmla="*/ 672198 w 1101022"/>
                <a:gd name="connsiteY16" fmla="*/ 802214 h 1678680"/>
                <a:gd name="connsiteX17" fmla="*/ 707012 w 1101022"/>
                <a:gd name="connsiteY17" fmla="*/ 842983 h 1678680"/>
                <a:gd name="connsiteX18" fmla="*/ 715715 w 1101022"/>
                <a:gd name="connsiteY18" fmla="*/ 815498 h 1678680"/>
                <a:gd name="connsiteX19" fmla="*/ 747322 w 1101022"/>
                <a:gd name="connsiteY19" fmla="*/ 871383 h 1678680"/>
                <a:gd name="connsiteX20" fmla="*/ 832523 w 1101022"/>
                <a:gd name="connsiteY20" fmla="*/ 916732 h 1678680"/>
                <a:gd name="connsiteX21" fmla="*/ 816491 w 1101022"/>
                <a:gd name="connsiteY21" fmla="*/ 850312 h 1678680"/>
                <a:gd name="connsiteX22" fmla="*/ 816033 w 1101022"/>
                <a:gd name="connsiteY22" fmla="*/ 828324 h 1678680"/>
                <a:gd name="connsiteX23" fmla="*/ 804123 w 1101022"/>
                <a:gd name="connsiteY23" fmla="*/ 782059 h 1678680"/>
                <a:gd name="connsiteX24" fmla="*/ 927344 w 1101022"/>
                <a:gd name="connsiteY24" fmla="*/ 157707 h 1678680"/>
                <a:gd name="connsiteX25" fmla="*/ 936964 w 1101022"/>
                <a:gd name="connsiteY25" fmla="*/ 151752 h 1678680"/>
                <a:gd name="connsiteX26" fmla="*/ 938796 w 1101022"/>
                <a:gd name="connsiteY26" fmla="*/ 173282 h 1678680"/>
                <a:gd name="connsiteX27" fmla="*/ 869627 w 1101022"/>
                <a:gd name="connsiteY27" fmla="*/ 574094 h 1678680"/>
                <a:gd name="connsiteX28" fmla="*/ 832981 w 1101022"/>
                <a:gd name="connsiteY28" fmla="*/ 788472 h 1678680"/>
                <a:gd name="connsiteX29" fmla="*/ 832523 w 1101022"/>
                <a:gd name="connsiteY29" fmla="*/ 806337 h 1678680"/>
                <a:gd name="connsiteX30" fmla="*/ 840311 w 1101022"/>
                <a:gd name="connsiteY30" fmla="*/ 888790 h 1678680"/>
                <a:gd name="connsiteX31" fmla="*/ 877414 w 1101022"/>
                <a:gd name="connsiteY31" fmla="*/ 948339 h 1678680"/>
                <a:gd name="connsiteX32" fmla="*/ 897112 w 1101022"/>
                <a:gd name="connsiteY32" fmla="*/ 944216 h 1678680"/>
                <a:gd name="connsiteX33" fmla="*/ 905357 w 1101022"/>
                <a:gd name="connsiteY33" fmla="*/ 930016 h 1678680"/>
                <a:gd name="connsiteX34" fmla="*/ 916809 w 1101022"/>
                <a:gd name="connsiteY34" fmla="*/ 919939 h 1678680"/>
                <a:gd name="connsiteX35" fmla="*/ 923680 w 1101022"/>
                <a:gd name="connsiteY35" fmla="*/ 933223 h 1678680"/>
                <a:gd name="connsiteX36" fmla="*/ 929635 w 1101022"/>
                <a:gd name="connsiteY36" fmla="*/ 975823 h 1678680"/>
                <a:gd name="connsiteX37" fmla="*/ 946583 w 1101022"/>
                <a:gd name="connsiteY37" fmla="*/ 1023921 h 1678680"/>
                <a:gd name="connsiteX38" fmla="*/ 1062933 w 1101022"/>
                <a:gd name="connsiteY38" fmla="*/ 1274944 h 1678680"/>
                <a:gd name="connsiteX39" fmla="*/ 1100037 w 1101022"/>
                <a:gd name="connsiteY39" fmla="*/ 1503522 h 1678680"/>
                <a:gd name="connsiteX40" fmla="*/ 1096373 w 1101022"/>
                <a:gd name="connsiteY40" fmla="*/ 1656518 h 1678680"/>
                <a:gd name="connsiteX41" fmla="*/ 1091792 w 1101022"/>
                <a:gd name="connsiteY41" fmla="*/ 1673467 h 1678680"/>
                <a:gd name="connsiteX42" fmla="*/ 1087669 w 1101022"/>
                <a:gd name="connsiteY42" fmla="*/ 1676673 h 1678680"/>
                <a:gd name="connsiteX43" fmla="*/ 1043695 w 1101022"/>
                <a:gd name="connsiteY43" fmla="*/ 1676215 h 1678680"/>
                <a:gd name="connsiteX44" fmla="*/ 1041862 w 1101022"/>
                <a:gd name="connsiteY44" fmla="*/ 1674383 h 1678680"/>
                <a:gd name="connsiteX45" fmla="*/ 1047817 w 1101022"/>
                <a:gd name="connsiteY45" fmla="*/ 1514058 h 1678680"/>
                <a:gd name="connsiteX46" fmla="*/ 1038198 w 1101022"/>
                <a:gd name="connsiteY46" fmla="*/ 1410533 h 1678680"/>
                <a:gd name="connsiteX47" fmla="*/ 1027662 w 1101022"/>
                <a:gd name="connsiteY47" fmla="*/ 1388088 h 1678680"/>
                <a:gd name="connsiteX48" fmla="*/ 1006133 w 1101022"/>
                <a:gd name="connsiteY48" fmla="*/ 1353733 h 1678680"/>
                <a:gd name="connsiteX49" fmla="*/ 1027662 w 1101022"/>
                <a:gd name="connsiteY49" fmla="*/ 1358313 h 1678680"/>
                <a:gd name="connsiteX50" fmla="*/ 1005674 w 1101022"/>
                <a:gd name="connsiteY50" fmla="*/ 1272654 h 1678680"/>
                <a:gd name="connsiteX51" fmla="*/ 993765 w 1101022"/>
                <a:gd name="connsiteY51" fmla="*/ 1264409 h 1678680"/>
                <a:gd name="connsiteX0" fmla="*/ 993765 w 1101022"/>
                <a:gd name="connsiteY0" fmla="*/ 1264409 h 1678680"/>
                <a:gd name="connsiteX1" fmla="*/ 905815 w 1101022"/>
                <a:gd name="connsiteY1" fmla="*/ 1216311 h 1678680"/>
                <a:gd name="connsiteX2" fmla="*/ 998803 w 1101022"/>
                <a:gd name="connsiteY2" fmla="*/ 1252957 h 1678680"/>
                <a:gd name="connsiteX3" fmla="*/ 946125 w 1101022"/>
                <a:gd name="connsiteY3" fmla="*/ 1124697 h 1678680"/>
                <a:gd name="connsiteX4" fmla="*/ 783052 w 1101022"/>
                <a:gd name="connsiteY4" fmla="*/ 945591 h 1678680"/>
                <a:gd name="connsiteX5" fmla="*/ 773890 w 1101022"/>
                <a:gd name="connsiteY5" fmla="*/ 913984 h 1678680"/>
                <a:gd name="connsiteX6" fmla="*/ 770226 w 1101022"/>
                <a:gd name="connsiteY6" fmla="*/ 901158 h 1678680"/>
                <a:gd name="connsiteX7" fmla="*/ 705179 w 1101022"/>
                <a:gd name="connsiteY7" fmla="*/ 859473 h 1678680"/>
                <a:gd name="connsiteX8" fmla="*/ 650211 w 1101022"/>
                <a:gd name="connsiteY8" fmla="*/ 848937 h 1678680"/>
                <a:gd name="connsiteX9" fmla="*/ 12117 w 1101022"/>
                <a:gd name="connsiteY9" fmla="*/ 195727 h 1678680"/>
                <a:gd name="connsiteX10" fmla="*/ 1123 w 1101022"/>
                <a:gd name="connsiteY10" fmla="*/ 11582 h 1678680"/>
                <a:gd name="connsiteX11" fmla="*/ 10284 w 1101022"/>
                <a:gd name="connsiteY11" fmla="*/ 1505 h 1678680"/>
                <a:gd name="connsiteX12" fmla="*/ 59298 w 1101022"/>
                <a:gd name="connsiteY12" fmla="*/ 62886 h 1678680"/>
                <a:gd name="connsiteX13" fmla="*/ 254895 w 1101022"/>
                <a:gd name="connsiteY13" fmla="*/ 299251 h 1678680"/>
                <a:gd name="connsiteX14" fmla="*/ 466066 w 1101022"/>
                <a:gd name="connsiteY14" fmla="*/ 553481 h 1678680"/>
                <a:gd name="connsiteX15" fmla="*/ 672198 w 1101022"/>
                <a:gd name="connsiteY15" fmla="*/ 802214 h 1678680"/>
                <a:gd name="connsiteX16" fmla="*/ 707012 w 1101022"/>
                <a:gd name="connsiteY16" fmla="*/ 842983 h 1678680"/>
                <a:gd name="connsiteX17" fmla="*/ 715715 w 1101022"/>
                <a:gd name="connsiteY17" fmla="*/ 815498 h 1678680"/>
                <a:gd name="connsiteX18" fmla="*/ 747322 w 1101022"/>
                <a:gd name="connsiteY18" fmla="*/ 871383 h 1678680"/>
                <a:gd name="connsiteX19" fmla="*/ 832523 w 1101022"/>
                <a:gd name="connsiteY19" fmla="*/ 916732 h 1678680"/>
                <a:gd name="connsiteX20" fmla="*/ 816491 w 1101022"/>
                <a:gd name="connsiteY20" fmla="*/ 850312 h 1678680"/>
                <a:gd name="connsiteX21" fmla="*/ 816033 w 1101022"/>
                <a:gd name="connsiteY21" fmla="*/ 828324 h 1678680"/>
                <a:gd name="connsiteX22" fmla="*/ 804123 w 1101022"/>
                <a:gd name="connsiteY22" fmla="*/ 782059 h 1678680"/>
                <a:gd name="connsiteX23" fmla="*/ 927344 w 1101022"/>
                <a:gd name="connsiteY23" fmla="*/ 157707 h 1678680"/>
                <a:gd name="connsiteX24" fmla="*/ 936964 w 1101022"/>
                <a:gd name="connsiteY24" fmla="*/ 151752 h 1678680"/>
                <a:gd name="connsiteX25" fmla="*/ 938796 w 1101022"/>
                <a:gd name="connsiteY25" fmla="*/ 173282 h 1678680"/>
                <a:gd name="connsiteX26" fmla="*/ 869627 w 1101022"/>
                <a:gd name="connsiteY26" fmla="*/ 574094 h 1678680"/>
                <a:gd name="connsiteX27" fmla="*/ 832981 w 1101022"/>
                <a:gd name="connsiteY27" fmla="*/ 788472 h 1678680"/>
                <a:gd name="connsiteX28" fmla="*/ 832523 w 1101022"/>
                <a:gd name="connsiteY28" fmla="*/ 806337 h 1678680"/>
                <a:gd name="connsiteX29" fmla="*/ 840311 w 1101022"/>
                <a:gd name="connsiteY29" fmla="*/ 888790 h 1678680"/>
                <a:gd name="connsiteX30" fmla="*/ 877414 w 1101022"/>
                <a:gd name="connsiteY30" fmla="*/ 948339 h 1678680"/>
                <a:gd name="connsiteX31" fmla="*/ 897112 w 1101022"/>
                <a:gd name="connsiteY31" fmla="*/ 944216 h 1678680"/>
                <a:gd name="connsiteX32" fmla="*/ 905357 w 1101022"/>
                <a:gd name="connsiteY32" fmla="*/ 930016 h 1678680"/>
                <a:gd name="connsiteX33" fmla="*/ 916809 w 1101022"/>
                <a:gd name="connsiteY33" fmla="*/ 919939 h 1678680"/>
                <a:gd name="connsiteX34" fmla="*/ 923680 w 1101022"/>
                <a:gd name="connsiteY34" fmla="*/ 933223 h 1678680"/>
                <a:gd name="connsiteX35" fmla="*/ 929635 w 1101022"/>
                <a:gd name="connsiteY35" fmla="*/ 975823 h 1678680"/>
                <a:gd name="connsiteX36" fmla="*/ 946583 w 1101022"/>
                <a:gd name="connsiteY36" fmla="*/ 1023921 h 1678680"/>
                <a:gd name="connsiteX37" fmla="*/ 1062933 w 1101022"/>
                <a:gd name="connsiteY37" fmla="*/ 1274944 h 1678680"/>
                <a:gd name="connsiteX38" fmla="*/ 1100037 w 1101022"/>
                <a:gd name="connsiteY38" fmla="*/ 1503522 h 1678680"/>
                <a:gd name="connsiteX39" fmla="*/ 1096373 w 1101022"/>
                <a:gd name="connsiteY39" fmla="*/ 1656518 h 1678680"/>
                <a:gd name="connsiteX40" fmla="*/ 1091792 w 1101022"/>
                <a:gd name="connsiteY40" fmla="*/ 1673467 h 1678680"/>
                <a:gd name="connsiteX41" fmla="*/ 1087669 w 1101022"/>
                <a:gd name="connsiteY41" fmla="*/ 1676673 h 1678680"/>
                <a:gd name="connsiteX42" fmla="*/ 1043695 w 1101022"/>
                <a:gd name="connsiteY42" fmla="*/ 1676215 h 1678680"/>
                <a:gd name="connsiteX43" fmla="*/ 1041862 w 1101022"/>
                <a:gd name="connsiteY43" fmla="*/ 1674383 h 1678680"/>
                <a:gd name="connsiteX44" fmla="*/ 1047817 w 1101022"/>
                <a:gd name="connsiteY44" fmla="*/ 1514058 h 1678680"/>
                <a:gd name="connsiteX45" fmla="*/ 1038198 w 1101022"/>
                <a:gd name="connsiteY45" fmla="*/ 1410533 h 1678680"/>
                <a:gd name="connsiteX46" fmla="*/ 1027662 w 1101022"/>
                <a:gd name="connsiteY46" fmla="*/ 1388088 h 1678680"/>
                <a:gd name="connsiteX47" fmla="*/ 1006133 w 1101022"/>
                <a:gd name="connsiteY47" fmla="*/ 1353733 h 1678680"/>
                <a:gd name="connsiteX48" fmla="*/ 1027662 w 1101022"/>
                <a:gd name="connsiteY48" fmla="*/ 1358313 h 1678680"/>
                <a:gd name="connsiteX49" fmla="*/ 1005674 w 1101022"/>
                <a:gd name="connsiteY49" fmla="*/ 1272654 h 1678680"/>
                <a:gd name="connsiteX50" fmla="*/ 993765 w 1101022"/>
                <a:gd name="connsiteY50" fmla="*/ 1264409 h 1678680"/>
                <a:gd name="connsiteX0" fmla="*/ 993765 w 1101022"/>
                <a:gd name="connsiteY0" fmla="*/ 1264409 h 1678680"/>
                <a:gd name="connsiteX1" fmla="*/ 998803 w 1101022"/>
                <a:gd name="connsiteY1" fmla="*/ 1252957 h 1678680"/>
                <a:gd name="connsiteX2" fmla="*/ 946125 w 1101022"/>
                <a:gd name="connsiteY2" fmla="*/ 1124697 h 1678680"/>
                <a:gd name="connsiteX3" fmla="*/ 783052 w 1101022"/>
                <a:gd name="connsiteY3" fmla="*/ 945591 h 1678680"/>
                <a:gd name="connsiteX4" fmla="*/ 773890 w 1101022"/>
                <a:gd name="connsiteY4" fmla="*/ 913984 h 1678680"/>
                <a:gd name="connsiteX5" fmla="*/ 770226 w 1101022"/>
                <a:gd name="connsiteY5" fmla="*/ 901158 h 1678680"/>
                <a:gd name="connsiteX6" fmla="*/ 705179 w 1101022"/>
                <a:gd name="connsiteY6" fmla="*/ 859473 h 1678680"/>
                <a:gd name="connsiteX7" fmla="*/ 650211 w 1101022"/>
                <a:gd name="connsiteY7" fmla="*/ 848937 h 1678680"/>
                <a:gd name="connsiteX8" fmla="*/ 12117 w 1101022"/>
                <a:gd name="connsiteY8" fmla="*/ 195727 h 1678680"/>
                <a:gd name="connsiteX9" fmla="*/ 1123 w 1101022"/>
                <a:gd name="connsiteY9" fmla="*/ 11582 h 1678680"/>
                <a:gd name="connsiteX10" fmla="*/ 10284 w 1101022"/>
                <a:gd name="connsiteY10" fmla="*/ 1505 h 1678680"/>
                <a:gd name="connsiteX11" fmla="*/ 59298 w 1101022"/>
                <a:gd name="connsiteY11" fmla="*/ 62886 h 1678680"/>
                <a:gd name="connsiteX12" fmla="*/ 254895 w 1101022"/>
                <a:gd name="connsiteY12" fmla="*/ 299251 h 1678680"/>
                <a:gd name="connsiteX13" fmla="*/ 466066 w 1101022"/>
                <a:gd name="connsiteY13" fmla="*/ 553481 h 1678680"/>
                <a:gd name="connsiteX14" fmla="*/ 672198 w 1101022"/>
                <a:gd name="connsiteY14" fmla="*/ 802214 h 1678680"/>
                <a:gd name="connsiteX15" fmla="*/ 707012 w 1101022"/>
                <a:gd name="connsiteY15" fmla="*/ 842983 h 1678680"/>
                <a:gd name="connsiteX16" fmla="*/ 715715 w 1101022"/>
                <a:gd name="connsiteY16" fmla="*/ 815498 h 1678680"/>
                <a:gd name="connsiteX17" fmla="*/ 747322 w 1101022"/>
                <a:gd name="connsiteY17" fmla="*/ 871383 h 1678680"/>
                <a:gd name="connsiteX18" fmla="*/ 832523 w 1101022"/>
                <a:gd name="connsiteY18" fmla="*/ 916732 h 1678680"/>
                <a:gd name="connsiteX19" fmla="*/ 816491 w 1101022"/>
                <a:gd name="connsiteY19" fmla="*/ 850312 h 1678680"/>
                <a:gd name="connsiteX20" fmla="*/ 816033 w 1101022"/>
                <a:gd name="connsiteY20" fmla="*/ 828324 h 1678680"/>
                <a:gd name="connsiteX21" fmla="*/ 804123 w 1101022"/>
                <a:gd name="connsiteY21" fmla="*/ 782059 h 1678680"/>
                <a:gd name="connsiteX22" fmla="*/ 927344 w 1101022"/>
                <a:gd name="connsiteY22" fmla="*/ 157707 h 1678680"/>
                <a:gd name="connsiteX23" fmla="*/ 936964 w 1101022"/>
                <a:gd name="connsiteY23" fmla="*/ 151752 h 1678680"/>
                <a:gd name="connsiteX24" fmla="*/ 938796 w 1101022"/>
                <a:gd name="connsiteY24" fmla="*/ 173282 h 1678680"/>
                <a:gd name="connsiteX25" fmla="*/ 869627 w 1101022"/>
                <a:gd name="connsiteY25" fmla="*/ 574094 h 1678680"/>
                <a:gd name="connsiteX26" fmla="*/ 832981 w 1101022"/>
                <a:gd name="connsiteY26" fmla="*/ 788472 h 1678680"/>
                <a:gd name="connsiteX27" fmla="*/ 832523 w 1101022"/>
                <a:gd name="connsiteY27" fmla="*/ 806337 h 1678680"/>
                <a:gd name="connsiteX28" fmla="*/ 840311 w 1101022"/>
                <a:gd name="connsiteY28" fmla="*/ 888790 h 1678680"/>
                <a:gd name="connsiteX29" fmla="*/ 877414 w 1101022"/>
                <a:gd name="connsiteY29" fmla="*/ 948339 h 1678680"/>
                <a:gd name="connsiteX30" fmla="*/ 897112 w 1101022"/>
                <a:gd name="connsiteY30" fmla="*/ 944216 h 1678680"/>
                <a:gd name="connsiteX31" fmla="*/ 905357 w 1101022"/>
                <a:gd name="connsiteY31" fmla="*/ 930016 h 1678680"/>
                <a:gd name="connsiteX32" fmla="*/ 916809 w 1101022"/>
                <a:gd name="connsiteY32" fmla="*/ 919939 h 1678680"/>
                <a:gd name="connsiteX33" fmla="*/ 923680 w 1101022"/>
                <a:gd name="connsiteY33" fmla="*/ 933223 h 1678680"/>
                <a:gd name="connsiteX34" fmla="*/ 929635 w 1101022"/>
                <a:gd name="connsiteY34" fmla="*/ 975823 h 1678680"/>
                <a:gd name="connsiteX35" fmla="*/ 946583 w 1101022"/>
                <a:gd name="connsiteY35" fmla="*/ 1023921 h 1678680"/>
                <a:gd name="connsiteX36" fmla="*/ 1062933 w 1101022"/>
                <a:gd name="connsiteY36" fmla="*/ 1274944 h 1678680"/>
                <a:gd name="connsiteX37" fmla="*/ 1100037 w 1101022"/>
                <a:gd name="connsiteY37" fmla="*/ 1503522 h 1678680"/>
                <a:gd name="connsiteX38" fmla="*/ 1096373 w 1101022"/>
                <a:gd name="connsiteY38" fmla="*/ 1656518 h 1678680"/>
                <a:gd name="connsiteX39" fmla="*/ 1091792 w 1101022"/>
                <a:gd name="connsiteY39" fmla="*/ 1673467 h 1678680"/>
                <a:gd name="connsiteX40" fmla="*/ 1087669 w 1101022"/>
                <a:gd name="connsiteY40" fmla="*/ 1676673 h 1678680"/>
                <a:gd name="connsiteX41" fmla="*/ 1043695 w 1101022"/>
                <a:gd name="connsiteY41" fmla="*/ 1676215 h 1678680"/>
                <a:gd name="connsiteX42" fmla="*/ 1041862 w 1101022"/>
                <a:gd name="connsiteY42" fmla="*/ 1674383 h 1678680"/>
                <a:gd name="connsiteX43" fmla="*/ 1047817 w 1101022"/>
                <a:gd name="connsiteY43" fmla="*/ 1514058 h 1678680"/>
                <a:gd name="connsiteX44" fmla="*/ 1038198 w 1101022"/>
                <a:gd name="connsiteY44" fmla="*/ 1410533 h 1678680"/>
                <a:gd name="connsiteX45" fmla="*/ 1027662 w 1101022"/>
                <a:gd name="connsiteY45" fmla="*/ 1388088 h 1678680"/>
                <a:gd name="connsiteX46" fmla="*/ 1006133 w 1101022"/>
                <a:gd name="connsiteY46" fmla="*/ 1353733 h 1678680"/>
                <a:gd name="connsiteX47" fmla="*/ 1027662 w 1101022"/>
                <a:gd name="connsiteY47" fmla="*/ 1358313 h 1678680"/>
                <a:gd name="connsiteX48" fmla="*/ 1005674 w 1101022"/>
                <a:gd name="connsiteY48" fmla="*/ 1272654 h 1678680"/>
                <a:gd name="connsiteX49" fmla="*/ 993765 w 1101022"/>
                <a:gd name="connsiteY49" fmla="*/ 1264409 h 1678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1101022" h="1678680">
                  <a:moveTo>
                    <a:pt x="993765" y="1264409"/>
                  </a:moveTo>
                  <a:cubicBezTo>
                    <a:pt x="992620" y="1261126"/>
                    <a:pt x="1006743" y="1276242"/>
                    <a:pt x="998803" y="1252957"/>
                  </a:cubicBezTo>
                  <a:cubicBezTo>
                    <a:pt x="984145" y="1206692"/>
                    <a:pt x="967196" y="1165007"/>
                    <a:pt x="946125" y="1124697"/>
                  </a:cubicBezTo>
                  <a:cubicBezTo>
                    <a:pt x="907189" y="1050947"/>
                    <a:pt x="857259" y="987275"/>
                    <a:pt x="783052" y="945591"/>
                  </a:cubicBezTo>
                  <a:cubicBezTo>
                    <a:pt x="769768" y="937803"/>
                    <a:pt x="767019" y="928184"/>
                    <a:pt x="773890" y="913984"/>
                  </a:cubicBezTo>
                  <a:cubicBezTo>
                    <a:pt x="777555" y="906654"/>
                    <a:pt x="774348" y="904822"/>
                    <a:pt x="770226" y="901158"/>
                  </a:cubicBezTo>
                  <a:cubicBezTo>
                    <a:pt x="750070" y="884667"/>
                    <a:pt x="727625" y="871383"/>
                    <a:pt x="705179" y="859473"/>
                  </a:cubicBezTo>
                  <a:cubicBezTo>
                    <a:pt x="689147" y="851228"/>
                    <a:pt x="668534" y="852602"/>
                    <a:pt x="650211" y="848937"/>
                  </a:cubicBezTo>
                  <a:cubicBezTo>
                    <a:pt x="325896" y="785724"/>
                    <a:pt x="67085" y="520958"/>
                    <a:pt x="12117" y="195727"/>
                  </a:cubicBezTo>
                  <a:cubicBezTo>
                    <a:pt x="1581" y="134804"/>
                    <a:pt x="-2084" y="73422"/>
                    <a:pt x="1123" y="11582"/>
                  </a:cubicBezTo>
                  <a:cubicBezTo>
                    <a:pt x="1581" y="7001"/>
                    <a:pt x="-2542" y="-3992"/>
                    <a:pt x="10284" y="1505"/>
                  </a:cubicBezTo>
                  <a:cubicBezTo>
                    <a:pt x="24485" y="23950"/>
                    <a:pt x="42807" y="42731"/>
                    <a:pt x="59298" y="62886"/>
                  </a:cubicBezTo>
                  <a:cubicBezTo>
                    <a:pt x="123886" y="142133"/>
                    <a:pt x="189849" y="220463"/>
                    <a:pt x="254895" y="299251"/>
                  </a:cubicBezTo>
                  <a:lnTo>
                    <a:pt x="466066" y="553481"/>
                  </a:lnTo>
                  <a:lnTo>
                    <a:pt x="672198" y="802214"/>
                  </a:lnTo>
                  <a:cubicBezTo>
                    <a:pt x="683650" y="815956"/>
                    <a:pt x="694644" y="829698"/>
                    <a:pt x="707012" y="842983"/>
                  </a:cubicBezTo>
                  <a:cubicBezTo>
                    <a:pt x="714799" y="834737"/>
                    <a:pt x="703347" y="821453"/>
                    <a:pt x="715715" y="815498"/>
                  </a:cubicBezTo>
                  <a:cubicBezTo>
                    <a:pt x="709760" y="843899"/>
                    <a:pt x="724876" y="856725"/>
                    <a:pt x="747322" y="871383"/>
                  </a:cubicBezTo>
                  <a:cubicBezTo>
                    <a:pt x="774348" y="888332"/>
                    <a:pt x="803207" y="901158"/>
                    <a:pt x="832523" y="916732"/>
                  </a:cubicBezTo>
                  <a:cubicBezTo>
                    <a:pt x="824278" y="894745"/>
                    <a:pt x="817865" y="873215"/>
                    <a:pt x="816491" y="850312"/>
                  </a:cubicBezTo>
                  <a:cubicBezTo>
                    <a:pt x="816033" y="842983"/>
                    <a:pt x="813742" y="834737"/>
                    <a:pt x="816033" y="828324"/>
                  </a:cubicBezTo>
                  <a:cubicBezTo>
                    <a:pt x="821530" y="810001"/>
                    <a:pt x="812368" y="796717"/>
                    <a:pt x="804123" y="782059"/>
                  </a:cubicBezTo>
                  <a:cubicBezTo>
                    <a:pt x="685940" y="571346"/>
                    <a:pt x="738161" y="306122"/>
                    <a:pt x="927344" y="157707"/>
                  </a:cubicBezTo>
                  <a:cubicBezTo>
                    <a:pt x="930551" y="155417"/>
                    <a:pt x="933757" y="153584"/>
                    <a:pt x="936964" y="151752"/>
                  </a:cubicBezTo>
                  <a:cubicBezTo>
                    <a:pt x="941545" y="158623"/>
                    <a:pt x="939712" y="165952"/>
                    <a:pt x="938796" y="173282"/>
                  </a:cubicBezTo>
                  <a:cubicBezTo>
                    <a:pt x="915892" y="307038"/>
                    <a:pt x="892531" y="440337"/>
                    <a:pt x="869627" y="574094"/>
                  </a:cubicBezTo>
                  <a:cubicBezTo>
                    <a:pt x="857259" y="645554"/>
                    <a:pt x="844891" y="717013"/>
                    <a:pt x="832981" y="788472"/>
                  </a:cubicBezTo>
                  <a:cubicBezTo>
                    <a:pt x="832065" y="794427"/>
                    <a:pt x="831149" y="800382"/>
                    <a:pt x="832523" y="806337"/>
                  </a:cubicBezTo>
                  <a:cubicBezTo>
                    <a:pt x="830691" y="834279"/>
                    <a:pt x="832523" y="861763"/>
                    <a:pt x="840311" y="888790"/>
                  </a:cubicBezTo>
                  <a:cubicBezTo>
                    <a:pt x="847182" y="912151"/>
                    <a:pt x="857717" y="932764"/>
                    <a:pt x="877414" y="948339"/>
                  </a:cubicBezTo>
                  <a:cubicBezTo>
                    <a:pt x="886118" y="955210"/>
                    <a:pt x="892073" y="955210"/>
                    <a:pt x="897112" y="944216"/>
                  </a:cubicBezTo>
                  <a:cubicBezTo>
                    <a:pt x="899402" y="939178"/>
                    <a:pt x="902150" y="934597"/>
                    <a:pt x="905357" y="930016"/>
                  </a:cubicBezTo>
                  <a:cubicBezTo>
                    <a:pt x="908563" y="925893"/>
                    <a:pt x="910396" y="919022"/>
                    <a:pt x="916809" y="919939"/>
                  </a:cubicBezTo>
                  <a:cubicBezTo>
                    <a:pt x="923680" y="920855"/>
                    <a:pt x="922764" y="928184"/>
                    <a:pt x="923680" y="933223"/>
                  </a:cubicBezTo>
                  <a:cubicBezTo>
                    <a:pt x="925970" y="947423"/>
                    <a:pt x="928260" y="961623"/>
                    <a:pt x="929635" y="975823"/>
                  </a:cubicBezTo>
                  <a:cubicBezTo>
                    <a:pt x="931009" y="993230"/>
                    <a:pt x="935590" y="1009263"/>
                    <a:pt x="946583" y="1023921"/>
                  </a:cubicBezTo>
                  <a:cubicBezTo>
                    <a:pt x="1002468" y="1099503"/>
                    <a:pt x="1038198" y="1185162"/>
                    <a:pt x="1062933" y="1274944"/>
                  </a:cubicBezTo>
                  <a:cubicBezTo>
                    <a:pt x="1083547" y="1349610"/>
                    <a:pt x="1097289" y="1425650"/>
                    <a:pt x="1100037" y="1503522"/>
                  </a:cubicBezTo>
                  <a:cubicBezTo>
                    <a:pt x="1101870" y="1554826"/>
                    <a:pt x="1101412" y="1605672"/>
                    <a:pt x="1096373" y="1656518"/>
                  </a:cubicBezTo>
                  <a:cubicBezTo>
                    <a:pt x="1095915" y="1662473"/>
                    <a:pt x="1095457" y="1668428"/>
                    <a:pt x="1091792" y="1673467"/>
                  </a:cubicBezTo>
                  <a:cubicBezTo>
                    <a:pt x="1090876" y="1674841"/>
                    <a:pt x="1089502" y="1675757"/>
                    <a:pt x="1087669" y="1676673"/>
                  </a:cubicBezTo>
                  <a:cubicBezTo>
                    <a:pt x="1073011" y="1678964"/>
                    <a:pt x="1058353" y="1679880"/>
                    <a:pt x="1043695" y="1676215"/>
                  </a:cubicBezTo>
                  <a:lnTo>
                    <a:pt x="1041862" y="1674383"/>
                  </a:lnTo>
                  <a:cubicBezTo>
                    <a:pt x="1047817" y="1621247"/>
                    <a:pt x="1050108" y="1567652"/>
                    <a:pt x="1047817" y="1514058"/>
                  </a:cubicBezTo>
                  <a:cubicBezTo>
                    <a:pt x="1046443" y="1479244"/>
                    <a:pt x="1042320" y="1444889"/>
                    <a:pt x="1038198" y="1410533"/>
                  </a:cubicBezTo>
                  <a:cubicBezTo>
                    <a:pt x="1036823" y="1401830"/>
                    <a:pt x="1031785" y="1394959"/>
                    <a:pt x="1027662" y="1388088"/>
                  </a:cubicBezTo>
                  <a:cubicBezTo>
                    <a:pt x="1020791" y="1376636"/>
                    <a:pt x="1013462" y="1365184"/>
                    <a:pt x="1006133" y="1353733"/>
                  </a:cubicBezTo>
                  <a:cubicBezTo>
                    <a:pt x="1013920" y="1351900"/>
                    <a:pt x="1019417" y="1358313"/>
                    <a:pt x="1027662" y="1358313"/>
                  </a:cubicBezTo>
                  <a:cubicBezTo>
                    <a:pt x="1022623" y="1328997"/>
                    <a:pt x="1014836" y="1300596"/>
                    <a:pt x="1005674" y="1272654"/>
                  </a:cubicBezTo>
                  <a:cubicBezTo>
                    <a:pt x="1003842" y="1267615"/>
                    <a:pt x="998345" y="1266241"/>
                    <a:pt x="993765" y="1264409"/>
                  </a:cubicBezTo>
                  <a:close/>
                </a:path>
              </a:pathLst>
            </a:custGeom>
            <a:solidFill>
              <a:schemeClr val="accent2"/>
            </a:solidFill>
            <a:ln w="4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3" name="Freeform: Shape 372">
              <a:extLst>
                <a:ext uri="{FF2B5EF4-FFF2-40B4-BE49-F238E27FC236}">
                  <a16:creationId xmlns:a16="http://schemas.microsoft.com/office/drawing/2014/main" xmlns="" id="{54A6D57C-4C38-4FF9-9405-43BB2F3F25D5}"/>
                </a:ext>
              </a:extLst>
            </p:cNvPr>
            <p:cNvSpPr/>
            <p:nvPr/>
          </p:nvSpPr>
          <p:spPr>
            <a:xfrm>
              <a:off x="8128215" y="3126951"/>
              <a:ext cx="705431" cy="847433"/>
            </a:xfrm>
            <a:custGeom>
              <a:avLst/>
              <a:gdLst>
                <a:gd name="connsiteX0" fmla="*/ 708135 w 705430"/>
                <a:gd name="connsiteY0" fmla="*/ 814910 h 847432"/>
                <a:gd name="connsiteX1" fmla="*/ 705845 w 705430"/>
                <a:gd name="connsiteY1" fmla="*/ 839646 h 847432"/>
                <a:gd name="connsiteX2" fmla="*/ 703096 w 705430"/>
                <a:gd name="connsiteY2" fmla="*/ 848807 h 847432"/>
                <a:gd name="connsiteX3" fmla="*/ 694851 w 705430"/>
                <a:gd name="connsiteY3" fmla="*/ 843768 h 847432"/>
                <a:gd name="connsiteX4" fmla="*/ 649502 w 705430"/>
                <a:gd name="connsiteY4" fmla="*/ 788800 h 847432"/>
                <a:gd name="connsiteX5" fmla="*/ 567049 w 705430"/>
                <a:gd name="connsiteY5" fmla="*/ 689398 h 847432"/>
                <a:gd name="connsiteX6" fmla="*/ 461234 w 705430"/>
                <a:gd name="connsiteY6" fmla="*/ 561596 h 847432"/>
                <a:gd name="connsiteX7" fmla="*/ 367788 w 705430"/>
                <a:gd name="connsiteY7" fmla="*/ 448452 h 847432"/>
                <a:gd name="connsiteX8" fmla="*/ 272509 w 705430"/>
                <a:gd name="connsiteY8" fmla="*/ 333018 h 847432"/>
                <a:gd name="connsiteX9" fmla="*/ 178604 w 705430"/>
                <a:gd name="connsiteY9" fmla="*/ 220333 h 847432"/>
                <a:gd name="connsiteX10" fmla="*/ 86074 w 705430"/>
                <a:gd name="connsiteY10" fmla="*/ 108563 h 847432"/>
                <a:gd name="connsiteX11" fmla="*/ 6827 w 705430"/>
                <a:gd name="connsiteY11" fmla="*/ 12368 h 847432"/>
                <a:gd name="connsiteX12" fmla="*/ 3163 w 705430"/>
                <a:gd name="connsiteY12" fmla="*/ 0 h 847432"/>
                <a:gd name="connsiteX13" fmla="*/ 166236 w 705430"/>
                <a:gd name="connsiteY13" fmla="*/ 38020 h 847432"/>
                <a:gd name="connsiteX14" fmla="*/ 692103 w 705430"/>
                <a:gd name="connsiteY14" fmla="*/ 639010 h 847432"/>
                <a:gd name="connsiteX15" fmla="*/ 708135 w 705430"/>
                <a:gd name="connsiteY15" fmla="*/ 814910 h 84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705430" h="847432">
                  <a:moveTo>
                    <a:pt x="708135" y="814910"/>
                  </a:moveTo>
                  <a:cubicBezTo>
                    <a:pt x="703096" y="822697"/>
                    <a:pt x="706761" y="831400"/>
                    <a:pt x="705845" y="839646"/>
                  </a:cubicBezTo>
                  <a:cubicBezTo>
                    <a:pt x="705387" y="842852"/>
                    <a:pt x="707219" y="847433"/>
                    <a:pt x="703096" y="848807"/>
                  </a:cubicBezTo>
                  <a:cubicBezTo>
                    <a:pt x="698974" y="850181"/>
                    <a:pt x="696683" y="846059"/>
                    <a:pt x="694851" y="843768"/>
                  </a:cubicBezTo>
                  <a:cubicBezTo>
                    <a:pt x="679735" y="825445"/>
                    <a:pt x="664618" y="807123"/>
                    <a:pt x="649502" y="788800"/>
                  </a:cubicBezTo>
                  <a:cubicBezTo>
                    <a:pt x="622018" y="755818"/>
                    <a:pt x="594533" y="722837"/>
                    <a:pt x="567049" y="689398"/>
                  </a:cubicBezTo>
                  <a:cubicBezTo>
                    <a:pt x="531778" y="646797"/>
                    <a:pt x="496506" y="604197"/>
                    <a:pt x="461234" y="561596"/>
                  </a:cubicBezTo>
                  <a:cubicBezTo>
                    <a:pt x="430086" y="524034"/>
                    <a:pt x="398937" y="486014"/>
                    <a:pt x="367788" y="448452"/>
                  </a:cubicBezTo>
                  <a:cubicBezTo>
                    <a:pt x="336181" y="409974"/>
                    <a:pt x="304116" y="371496"/>
                    <a:pt x="272509" y="333018"/>
                  </a:cubicBezTo>
                  <a:cubicBezTo>
                    <a:pt x="241360" y="295456"/>
                    <a:pt x="209753" y="257894"/>
                    <a:pt x="178604" y="220333"/>
                  </a:cubicBezTo>
                  <a:cubicBezTo>
                    <a:pt x="147455" y="183229"/>
                    <a:pt x="116764" y="145667"/>
                    <a:pt x="86074" y="108563"/>
                  </a:cubicBezTo>
                  <a:cubicBezTo>
                    <a:pt x="59505" y="76498"/>
                    <a:pt x="33395" y="44433"/>
                    <a:pt x="6827" y="12368"/>
                  </a:cubicBezTo>
                  <a:cubicBezTo>
                    <a:pt x="4079" y="9161"/>
                    <a:pt x="-4625" y="6413"/>
                    <a:pt x="3163" y="0"/>
                  </a:cubicBezTo>
                  <a:cubicBezTo>
                    <a:pt x="59505" y="4581"/>
                    <a:pt x="114016" y="17865"/>
                    <a:pt x="166236" y="38020"/>
                  </a:cubicBezTo>
                  <a:cubicBezTo>
                    <a:pt x="447950" y="144751"/>
                    <a:pt x="623850" y="345386"/>
                    <a:pt x="692103" y="639010"/>
                  </a:cubicBezTo>
                  <a:cubicBezTo>
                    <a:pt x="705387" y="696269"/>
                    <a:pt x="710426" y="755360"/>
                    <a:pt x="708135" y="81491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4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7" name="Freeform: Shape 376">
              <a:extLst>
                <a:ext uri="{FF2B5EF4-FFF2-40B4-BE49-F238E27FC236}">
                  <a16:creationId xmlns:a16="http://schemas.microsoft.com/office/drawing/2014/main" xmlns="" id="{7DC5A3B7-2F1E-4EE9-AF05-B03D820A5929}"/>
                </a:ext>
              </a:extLst>
            </p:cNvPr>
            <p:cNvSpPr/>
            <p:nvPr/>
          </p:nvSpPr>
          <p:spPr>
            <a:xfrm>
              <a:off x="8946943" y="3277199"/>
              <a:ext cx="192390" cy="655043"/>
            </a:xfrm>
            <a:custGeom>
              <a:avLst/>
              <a:gdLst>
                <a:gd name="connsiteX0" fmla="*/ 3925 w 192390"/>
                <a:gd name="connsiteY0" fmla="*/ 655959 h 655042"/>
                <a:gd name="connsiteX1" fmla="*/ 719 w 192390"/>
                <a:gd name="connsiteY1" fmla="*/ 642217 h 655042"/>
                <a:gd name="connsiteX2" fmla="*/ 32326 w 192390"/>
                <a:gd name="connsiteY2" fmla="*/ 463111 h 655042"/>
                <a:gd name="connsiteX3" fmla="*/ 66223 w 192390"/>
                <a:gd name="connsiteY3" fmla="*/ 262017 h 655042"/>
                <a:gd name="connsiteX4" fmla="*/ 103785 w 192390"/>
                <a:gd name="connsiteY4" fmla="*/ 48098 h 655042"/>
                <a:gd name="connsiteX5" fmla="*/ 110656 w 192390"/>
                <a:gd name="connsiteY5" fmla="*/ 0 h 655042"/>
                <a:gd name="connsiteX6" fmla="*/ 117069 w 192390"/>
                <a:gd name="connsiteY6" fmla="*/ 7787 h 655042"/>
                <a:gd name="connsiteX7" fmla="*/ 190360 w 192390"/>
                <a:gd name="connsiteY7" fmla="*/ 207048 h 655042"/>
                <a:gd name="connsiteX8" fmla="*/ 188070 w 192390"/>
                <a:gd name="connsiteY8" fmla="*/ 342638 h 655042"/>
                <a:gd name="connsiteX9" fmla="*/ 189902 w 192390"/>
                <a:gd name="connsiteY9" fmla="*/ 356838 h 655042"/>
                <a:gd name="connsiteX10" fmla="*/ 18125 w 192390"/>
                <a:gd name="connsiteY10" fmla="*/ 650004 h 655042"/>
                <a:gd name="connsiteX11" fmla="*/ 3925 w 192390"/>
                <a:gd name="connsiteY11" fmla="*/ 655959 h 655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92390" h="655042">
                  <a:moveTo>
                    <a:pt x="3925" y="655959"/>
                  </a:moveTo>
                  <a:cubicBezTo>
                    <a:pt x="-1114" y="652294"/>
                    <a:pt x="-197" y="646797"/>
                    <a:pt x="719" y="642217"/>
                  </a:cubicBezTo>
                  <a:cubicBezTo>
                    <a:pt x="11254" y="582667"/>
                    <a:pt x="21790" y="523118"/>
                    <a:pt x="32326" y="463111"/>
                  </a:cubicBezTo>
                  <a:cubicBezTo>
                    <a:pt x="43777" y="396232"/>
                    <a:pt x="54771" y="328896"/>
                    <a:pt x="66223" y="262017"/>
                  </a:cubicBezTo>
                  <a:cubicBezTo>
                    <a:pt x="78591" y="190558"/>
                    <a:pt x="91417" y="119557"/>
                    <a:pt x="103785" y="48098"/>
                  </a:cubicBezTo>
                  <a:cubicBezTo>
                    <a:pt x="106533" y="32065"/>
                    <a:pt x="108366" y="16033"/>
                    <a:pt x="110656" y="0"/>
                  </a:cubicBezTo>
                  <a:cubicBezTo>
                    <a:pt x="115695" y="458"/>
                    <a:pt x="116153" y="4123"/>
                    <a:pt x="117069" y="7787"/>
                  </a:cubicBezTo>
                  <a:cubicBezTo>
                    <a:pt x="158295" y="68253"/>
                    <a:pt x="180283" y="135589"/>
                    <a:pt x="190360" y="207048"/>
                  </a:cubicBezTo>
                  <a:cubicBezTo>
                    <a:pt x="196773" y="251939"/>
                    <a:pt x="196773" y="297289"/>
                    <a:pt x="188070" y="342638"/>
                  </a:cubicBezTo>
                  <a:cubicBezTo>
                    <a:pt x="191277" y="347218"/>
                    <a:pt x="190819" y="351799"/>
                    <a:pt x="189902" y="356838"/>
                  </a:cubicBezTo>
                  <a:cubicBezTo>
                    <a:pt x="167915" y="475020"/>
                    <a:pt x="110656" y="573048"/>
                    <a:pt x="18125" y="650004"/>
                  </a:cubicBezTo>
                  <a:cubicBezTo>
                    <a:pt x="14461" y="653210"/>
                    <a:pt x="10338" y="657333"/>
                    <a:pt x="3925" y="65595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4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1" name="Freeform: Shape 380">
              <a:extLst>
                <a:ext uri="{FF2B5EF4-FFF2-40B4-BE49-F238E27FC236}">
                  <a16:creationId xmlns:a16="http://schemas.microsoft.com/office/drawing/2014/main" xmlns="" id="{B737C216-48FD-4206-9298-134E33D00809}"/>
                </a:ext>
              </a:extLst>
            </p:cNvPr>
            <p:cNvSpPr/>
            <p:nvPr/>
          </p:nvSpPr>
          <p:spPr>
            <a:xfrm>
              <a:off x="9162955" y="4800288"/>
              <a:ext cx="45807" cy="4581"/>
            </a:xfrm>
            <a:custGeom>
              <a:avLst/>
              <a:gdLst>
                <a:gd name="connsiteX0" fmla="*/ 45807 w 45807"/>
                <a:gd name="connsiteY0" fmla="*/ 458 h 0"/>
                <a:gd name="connsiteX1" fmla="*/ 0 w 45807"/>
                <a:gd name="connsiteY1" fmla="*/ 0 h 0"/>
                <a:gd name="connsiteX2" fmla="*/ 45807 w 45807"/>
                <a:gd name="connsiteY2" fmla="*/ 458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5807">
                  <a:moveTo>
                    <a:pt x="45807" y="458"/>
                  </a:moveTo>
                  <a:cubicBezTo>
                    <a:pt x="30691" y="4123"/>
                    <a:pt x="15116" y="4581"/>
                    <a:pt x="0" y="0"/>
                  </a:cubicBezTo>
                  <a:cubicBezTo>
                    <a:pt x="15116" y="458"/>
                    <a:pt x="30691" y="458"/>
                    <a:pt x="45807" y="458"/>
                  </a:cubicBezTo>
                  <a:close/>
                </a:path>
              </a:pathLst>
            </a:custGeom>
            <a:solidFill>
              <a:srgbClr val="C1531C"/>
            </a:solidFill>
            <a:ln w="45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91" name="Group 390">
            <a:extLst>
              <a:ext uri="{FF2B5EF4-FFF2-40B4-BE49-F238E27FC236}">
                <a16:creationId xmlns:a16="http://schemas.microsoft.com/office/drawing/2014/main" xmlns="" id="{A0F79E74-7863-4F84-9768-87F1D95D1B66}"/>
              </a:ext>
            </a:extLst>
          </p:cNvPr>
          <p:cNvGrpSpPr/>
          <p:nvPr/>
        </p:nvGrpSpPr>
        <p:grpSpPr>
          <a:xfrm>
            <a:off x="-3146" y="4066485"/>
            <a:ext cx="12196901" cy="2778472"/>
            <a:chOff x="-3146" y="3803889"/>
            <a:chExt cx="12196901" cy="3041068"/>
          </a:xfrm>
        </p:grpSpPr>
        <p:grpSp>
          <p:nvGrpSpPr>
            <p:cNvPr id="351" name="Graphic 349">
              <a:extLst>
                <a:ext uri="{FF2B5EF4-FFF2-40B4-BE49-F238E27FC236}">
                  <a16:creationId xmlns:a16="http://schemas.microsoft.com/office/drawing/2014/main" xmlns="" id="{6AAE5BC0-A965-49C8-A586-C52F08D1FAA6}"/>
                </a:ext>
              </a:extLst>
            </p:cNvPr>
            <p:cNvGrpSpPr/>
            <p:nvPr/>
          </p:nvGrpSpPr>
          <p:grpSpPr>
            <a:xfrm>
              <a:off x="802" y="3803889"/>
              <a:ext cx="12192953" cy="3041068"/>
              <a:chOff x="-953" y="1514475"/>
              <a:chExt cx="12192953" cy="3829050"/>
            </a:xfrm>
          </p:grpSpPr>
          <p:sp>
            <p:nvSpPr>
              <p:cNvPr id="129" name="Freeform: Shape 128">
                <a:extLst>
                  <a:ext uri="{FF2B5EF4-FFF2-40B4-BE49-F238E27FC236}">
                    <a16:creationId xmlns:a16="http://schemas.microsoft.com/office/drawing/2014/main" xmlns="" id="{E763ECF9-1217-4C2B-BC2D-C3F301931A10}"/>
                  </a:ext>
                </a:extLst>
              </p:cNvPr>
              <p:cNvSpPr/>
              <p:nvPr/>
            </p:nvSpPr>
            <p:spPr>
              <a:xfrm>
                <a:off x="0" y="4151037"/>
                <a:ext cx="4867275" cy="904875"/>
              </a:xfrm>
              <a:custGeom>
                <a:avLst/>
                <a:gdLst>
                  <a:gd name="connsiteX0" fmla="*/ 3367088 w 4867275"/>
                  <a:gd name="connsiteY0" fmla="*/ 86082 h 904875"/>
                  <a:gd name="connsiteX1" fmla="*/ 2744153 w 4867275"/>
                  <a:gd name="connsiteY1" fmla="*/ 68937 h 904875"/>
                  <a:gd name="connsiteX2" fmla="*/ 2684145 w 4867275"/>
                  <a:gd name="connsiteY2" fmla="*/ 80367 h 904875"/>
                  <a:gd name="connsiteX3" fmla="*/ 4870133 w 4867275"/>
                  <a:gd name="connsiteY3" fmla="*/ 529947 h 904875"/>
                  <a:gd name="connsiteX4" fmla="*/ 4868228 w 4867275"/>
                  <a:gd name="connsiteY4" fmla="*/ 542330 h 904875"/>
                  <a:gd name="connsiteX5" fmla="*/ 4690110 w 4867275"/>
                  <a:gd name="connsiteY5" fmla="*/ 508992 h 904875"/>
                  <a:gd name="connsiteX6" fmla="*/ 3483293 w 4867275"/>
                  <a:gd name="connsiteY6" fmla="*/ 348020 h 904875"/>
                  <a:gd name="connsiteX7" fmla="*/ 2422208 w 4867275"/>
                  <a:gd name="connsiteY7" fmla="*/ 342305 h 904875"/>
                  <a:gd name="connsiteX8" fmla="*/ 31433 w 4867275"/>
                  <a:gd name="connsiteY8" fmla="*/ 902374 h 904875"/>
                  <a:gd name="connsiteX9" fmla="*/ 0 w 4867275"/>
                  <a:gd name="connsiteY9" fmla="*/ 911899 h 904875"/>
                  <a:gd name="connsiteX10" fmla="*/ 0 w 4867275"/>
                  <a:gd name="connsiteY10" fmla="*/ 321349 h 904875"/>
                  <a:gd name="connsiteX11" fmla="*/ 27623 w 4867275"/>
                  <a:gd name="connsiteY11" fmla="*/ 316587 h 904875"/>
                  <a:gd name="connsiteX12" fmla="*/ 1003935 w 4867275"/>
                  <a:gd name="connsiteY12" fmla="*/ 71795 h 904875"/>
                  <a:gd name="connsiteX13" fmla="*/ 2651760 w 4867275"/>
                  <a:gd name="connsiteY13" fmla="*/ 5120 h 904875"/>
                  <a:gd name="connsiteX14" fmla="*/ 3345180 w 4867275"/>
                  <a:gd name="connsiteY14" fmla="*/ 81320 h 904875"/>
                  <a:gd name="connsiteX15" fmla="*/ 3367088 w 4867275"/>
                  <a:gd name="connsiteY15" fmla="*/ 86082 h 9048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4867275" h="904875">
                    <a:moveTo>
                      <a:pt x="3367088" y="86082"/>
                    </a:moveTo>
                    <a:cubicBezTo>
                      <a:pt x="3159443" y="75605"/>
                      <a:pt x="2951798" y="66080"/>
                      <a:pt x="2744153" y="68937"/>
                    </a:cubicBezTo>
                    <a:cubicBezTo>
                      <a:pt x="2726055" y="68937"/>
                      <a:pt x="2707005" y="64174"/>
                      <a:pt x="2684145" y="80367"/>
                    </a:cubicBezTo>
                    <a:cubicBezTo>
                      <a:pt x="3433763" y="147042"/>
                      <a:pt x="4161473" y="293727"/>
                      <a:pt x="4870133" y="529947"/>
                    </a:cubicBezTo>
                    <a:cubicBezTo>
                      <a:pt x="4869180" y="533757"/>
                      <a:pt x="4868228" y="538520"/>
                      <a:pt x="4868228" y="542330"/>
                    </a:cubicBezTo>
                    <a:cubicBezTo>
                      <a:pt x="4809173" y="530899"/>
                      <a:pt x="4749165" y="520422"/>
                      <a:pt x="4690110" y="508992"/>
                    </a:cubicBezTo>
                    <a:cubicBezTo>
                      <a:pt x="4291013" y="429934"/>
                      <a:pt x="3889058" y="376595"/>
                      <a:pt x="3483293" y="348020"/>
                    </a:cubicBezTo>
                    <a:cubicBezTo>
                      <a:pt x="3129915" y="324207"/>
                      <a:pt x="2775585" y="320397"/>
                      <a:pt x="2422208" y="342305"/>
                    </a:cubicBezTo>
                    <a:cubicBezTo>
                      <a:pt x="1593533" y="393739"/>
                      <a:pt x="793433" y="567095"/>
                      <a:pt x="31433" y="902374"/>
                    </a:cubicBezTo>
                    <a:cubicBezTo>
                      <a:pt x="21908" y="907137"/>
                      <a:pt x="10478" y="909042"/>
                      <a:pt x="0" y="911899"/>
                    </a:cubicBezTo>
                    <a:cubicBezTo>
                      <a:pt x="0" y="714732"/>
                      <a:pt x="0" y="518517"/>
                      <a:pt x="0" y="321349"/>
                    </a:cubicBezTo>
                    <a:cubicBezTo>
                      <a:pt x="9525" y="319445"/>
                      <a:pt x="19050" y="319445"/>
                      <a:pt x="27623" y="316587"/>
                    </a:cubicBezTo>
                    <a:cubicBezTo>
                      <a:pt x="345758" y="206097"/>
                      <a:pt x="671513" y="127992"/>
                      <a:pt x="1003935" y="71795"/>
                    </a:cubicBezTo>
                    <a:cubicBezTo>
                      <a:pt x="1211580" y="36552"/>
                      <a:pt x="2363153" y="-16788"/>
                      <a:pt x="2651760" y="5120"/>
                    </a:cubicBezTo>
                    <a:cubicBezTo>
                      <a:pt x="2884170" y="23217"/>
                      <a:pt x="3114675" y="49887"/>
                      <a:pt x="3345180" y="81320"/>
                    </a:cubicBezTo>
                    <a:cubicBezTo>
                      <a:pt x="3352800" y="82272"/>
                      <a:pt x="3359468" y="84177"/>
                      <a:pt x="3367088" y="86082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xmlns="" id="{3FD31BFE-8D18-4A1D-AF17-983FEE9B8C3D}"/>
                  </a:ext>
                </a:extLst>
              </p:cNvPr>
              <p:cNvSpPr/>
              <p:nvPr/>
            </p:nvSpPr>
            <p:spPr>
              <a:xfrm>
                <a:off x="7269480" y="3256597"/>
                <a:ext cx="4914900" cy="1352550"/>
              </a:xfrm>
              <a:custGeom>
                <a:avLst/>
                <a:gdLst>
                  <a:gd name="connsiteX0" fmla="*/ 4913947 w 4914900"/>
                  <a:gd name="connsiteY0" fmla="*/ 0 h 1352550"/>
                  <a:gd name="connsiteX1" fmla="*/ 4640580 w 4914900"/>
                  <a:gd name="connsiteY1" fmla="*/ 204788 h 1352550"/>
                  <a:gd name="connsiteX2" fmla="*/ 4413885 w 4914900"/>
                  <a:gd name="connsiteY2" fmla="*/ 350520 h 1352550"/>
                  <a:gd name="connsiteX3" fmla="*/ 3948112 w 4914900"/>
                  <a:gd name="connsiteY3" fmla="*/ 570548 h 1352550"/>
                  <a:gd name="connsiteX4" fmla="*/ 3041333 w 4914900"/>
                  <a:gd name="connsiteY4" fmla="*/ 811530 h 1352550"/>
                  <a:gd name="connsiteX5" fmla="*/ 2436495 w 4914900"/>
                  <a:gd name="connsiteY5" fmla="*/ 864870 h 1352550"/>
                  <a:gd name="connsiteX6" fmla="*/ 1454468 w 4914900"/>
                  <a:gd name="connsiteY6" fmla="*/ 805815 h 1352550"/>
                  <a:gd name="connsiteX7" fmla="*/ 44768 w 4914900"/>
                  <a:gd name="connsiteY7" fmla="*/ 455295 h 1352550"/>
                  <a:gd name="connsiteX8" fmla="*/ 0 w 4914900"/>
                  <a:gd name="connsiteY8" fmla="*/ 450533 h 1352550"/>
                  <a:gd name="connsiteX9" fmla="*/ 10477 w 4914900"/>
                  <a:gd name="connsiteY9" fmla="*/ 459105 h 1352550"/>
                  <a:gd name="connsiteX10" fmla="*/ 549593 w 4914900"/>
                  <a:gd name="connsiteY10" fmla="*/ 739140 h 1352550"/>
                  <a:gd name="connsiteX11" fmla="*/ 1250632 w 4914900"/>
                  <a:gd name="connsiteY11" fmla="*/ 1040130 h 1352550"/>
                  <a:gd name="connsiteX12" fmla="*/ 1898332 w 4914900"/>
                  <a:gd name="connsiteY12" fmla="*/ 1231583 h 1352550"/>
                  <a:gd name="connsiteX13" fmla="*/ 2636520 w 4914900"/>
                  <a:gd name="connsiteY13" fmla="*/ 1341120 h 1352550"/>
                  <a:gd name="connsiteX14" fmla="*/ 3229928 w 4914900"/>
                  <a:gd name="connsiteY14" fmla="*/ 1342073 h 1352550"/>
                  <a:gd name="connsiteX15" fmla="*/ 3962400 w 4914900"/>
                  <a:gd name="connsiteY15" fmla="*/ 1213485 h 1352550"/>
                  <a:gd name="connsiteX16" fmla="*/ 4923472 w 4914900"/>
                  <a:gd name="connsiteY16" fmla="*/ 731520 h 1352550"/>
                  <a:gd name="connsiteX17" fmla="*/ 4913947 w 4914900"/>
                  <a:gd name="connsiteY17" fmla="*/ 0 h 1352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914900" h="1352550">
                    <a:moveTo>
                      <a:pt x="4913947" y="0"/>
                    </a:moveTo>
                    <a:cubicBezTo>
                      <a:pt x="4825366" y="71438"/>
                      <a:pt x="4734878" y="141923"/>
                      <a:pt x="4640580" y="204788"/>
                    </a:cubicBezTo>
                    <a:cubicBezTo>
                      <a:pt x="4565333" y="254318"/>
                      <a:pt x="4491991" y="307658"/>
                      <a:pt x="4413885" y="350520"/>
                    </a:cubicBezTo>
                    <a:cubicBezTo>
                      <a:pt x="4292918" y="416243"/>
                      <a:pt x="3958590" y="566738"/>
                      <a:pt x="3948112" y="570548"/>
                    </a:cubicBezTo>
                    <a:cubicBezTo>
                      <a:pt x="3655695" y="686753"/>
                      <a:pt x="3352800" y="764858"/>
                      <a:pt x="3041333" y="811530"/>
                    </a:cubicBezTo>
                    <a:cubicBezTo>
                      <a:pt x="2856547" y="840105"/>
                      <a:pt x="2451735" y="864870"/>
                      <a:pt x="2436495" y="864870"/>
                    </a:cubicBezTo>
                    <a:cubicBezTo>
                      <a:pt x="2106930" y="872490"/>
                      <a:pt x="1780222" y="852488"/>
                      <a:pt x="1454468" y="805815"/>
                    </a:cubicBezTo>
                    <a:cubicBezTo>
                      <a:pt x="972502" y="737235"/>
                      <a:pt x="502920" y="621030"/>
                      <a:pt x="44768" y="455295"/>
                    </a:cubicBezTo>
                    <a:cubicBezTo>
                      <a:pt x="31432" y="450533"/>
                      <a:pt x="18097" y="438150"/>
                      <a:pt x="0" y="450533"/>
                    </a:cubicBezTo>
                    <a:cubicBezTo>
                      <a:pt x="3810" y="453390"/>
                      <a:pt x="7620" y="457200"/>
                      <a:pt x="10477" y="459105"/>
                    </a:cubicBezTo>
                    <a:cubicBezTo>
                      <a:pt x="192405" y="547688"/>
                      <a:pt x="367665" y="649605"/>
                      <a:pt x="549593" y="739140"/>
                    </a:cubicBezTo>
                    <a:cubicBezTo>
                      <a:pt x="778193" y="852488"/>
                      <a:pt x="1011555" y="952500"/>
                      <a:pt x="1250632" y="1040130"/>
                    </a:cubicBezTo>
                    <a:cubicBezTo>
                      <a:pt x="1462088" y="1118235"/>
                      <a:pt x="1679257" y="1180148"/>
                      <a:pt x="1898332" y="1231583"/>
                    </a:cubicBezTo>
                    <a:cubicBezTo>
                      <a:pt x="2109788" y="1281113"/>
                      <a:pt x="2629853" y="1341120"/>
                      <a:pt x="2636520" y="1341120"/>
                    </a:cubicBezTo>
                    <a:cubicBezTo>
                      <a:pt x="2833687" y="1360170"/>
                      <a:pt x="3031808" y="1356360"/>
                      <a:pt x="3229928" y="1342073"/>
                    </a:cubicBezTo>
                    <a:cubicBezTo>
                      <a:pt x="3478530" y="1324928"/>
                      <a:pt x="3723322" y="1283970"/>
                      <a:pt x="3962400" y="1213485"/>
                    </a:cubicBezTo>
                    <a:cubicBezTo>
                      <a:pt x="4297680" y="1122998"/>
                      <a:pt x="4923472" y="756285"/>
                      <a:pt x="4923472" y="731520"/>
                    </a:cubicBezTo>
                    <a:cubicBezTo>
                      <a:pt x="4922520" y="500063"/>
                      <a:pt x="4928235" y="12383"/>
                      <a:pt x="4913947" y="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2" name="Freeform: Shape 351">
                <a:extLst>
                  <a:ext uri="{FF2B5EF4-FFF2-40B4-BE49-F238E27FC236}">
                    <a16:creationId xmlns:a16="http://schemas.microsoft.com/office/drawing/2014/main" xmlns="" id="{4530FCFB-B2EF-45D5-8D3D-4D287DAF9CA0}"/>
                  </a:ext>
                </a:extLst>
              </p:cNvPr>
              <p:cNvSpPr/>
              <p:nvPr/>
            </p:nvSpPr>
            <p:spPr>
              <a:xfrm>
                <a:off x="0" y="1514475"/>
                <a:ext cx="12192000" cy="3829050"/>
              </a:xfrm>
              <a:custGeom>
                <a:avLst/>
                <a:gdLst>
                  <a:gd name="connsiteX0" fmla="*/ 12189142 w 12192000"/>
                  <a:gd name="connsiteY0" fmla="*/ 2646998 h 3829050"/>
                  <a:gd name="connsiteX1" fmla="*/ 12141517 w 12192000"/>
                  <a:gd name="connsiteY1" fmla="*/ 2670810 h 3829050"/>
                  <a:gd name="connsiteX2" fmla="*/ 11187112 w 12192000"/>
                  <a:gd name="connsiteY2" fmla="*/ 3076575 h 3829050"/>
                  <a:gd name="connsiteX3" fmla="*/ 10240327 w 12192000"/>
                  <a:gd name="connsiteY3" fmla="*/ 3248978 h 3829050"/>
                  <a:gd name="connsiteX4" fmla="*/ 9317355 w 12192000"/>
                  <a:gd name="connsiteY4" fmla="*/ 3191828 h 3829050"/>
                  <a:gd name="connsiteX5" fmla="*/ 8830627 w 12192000"/>
                  <a:gd name="connsiteY5" fmla="*/ 3085148 h 3829050"/>
                  <a:gd name="connsiteX6" fmla="*/ 8441055 w 12192000"/>
                  <a:gd name="connsiteY6" fmla="*/ 2957513 h 3829050"/>
                  <a:gd name="connsiteX7" fmla="*/ 7615238 w 12192000"/>
                  <a:gd name="connsiteY7" fmla="*/ 2605088 h 3829050"/>
                  <a:gd name="connsiteX8" fmla="*/ 5779770 w 12192000"/>
                  <a:gd name="connsiteY8" fmla="*/ 1497330 h 3829050"/>
                  <a:gd name="connsiteX9" fmla="*/ 3469005 w 12192000"/>
                  <a:gd name="connsiteY9" fmla="*/ 353378 h 3829050"/>
                  <a:gd name="connsiteX10" fmla="*/ 2181225 w 12192000"/>
                  <a:gd name="connsiteY10" fmla="*/ 64770 h 3829050"/>
                  <a:gd name="connsiteX11" fmla="*/ 1381125 w 12192000"/>
                  <a:gd name="connsiteY11" fmla="*/ 0 h 3829050"/>
                  <a:gd name="connsiteX12" fmla="*/ 466725 w 12192000"/>
                  <a:gd name="connsiteY12" fmla="*/ 26670 h 3829050"/>
                  <a:gd name="connsiteX13" fmla="*/ 0 w 12192000"/>
                  <a:gd name="connsiteY13" fmla="*/ 83820 h 3829050"/>
                  <a:gd name="connsiteX14" fmla="*/ 0 w 12192000"/>
                  <a:gd name="connsiteY14" fmla="*/ 2274570 h 3829050"/>
                  <a:gd name="connsiteX15" fmla="*/ 647700 w 12192000"/>
                  <a:gd name="connsiteY15" fmla="*/ 2130743 h 3829050"/>
                  <a:gd name="connsiteX16" fmla="*/ 647700 w 12192000"/>
                  <a:gd name="connsiteY16" fmla="*/ 2130743 h 3829050"/>
                  <a:gd name="connsiteX17" fmla="*/ 1829753 w 12192000"/>
                  <a:gd name="connsiteY17" fmla="*/ 2048828 h 3829050"/>
                  <a:gd name="connsiteX18" fmla="*/ 3505200 w 12192000"/>
                  <a:gd name="connsiteY18" fmla="*/ 2263140 h 3829050"/>
                  <a:gd name="connsiteX19" fmla="*/ 3523298 w 12192000"/>
                  <a:gd name="connsiteY19" fmla="*/ 2266950 h 3829050"/>
                  <a:gd name="connsiteX20" fmla="*/ 3525203 w 12192000"/>
                  <a:gd name="connsiteY20" fmla="*/ 2273618 h 3829050"/>
                  <a:gd name="connsiteX21" fmla="*/ 3963353 w 12192000"/>
                  <a:gd name="connsiteY21" fmla="*/ 2388870 h 3829050"/>
                  <a:gd name="connsiteX22" fmla="*/ 5601653 w 12192000"/>
                  <a:gd name="connsiteY22" fmla="*/ 3054668 h 3829050"/>
                  <a:gd name="connsiteX23" fmla="*/ 6131243 w 12192000"/>
                  <a:gd name="connsiteY23" fmla="*/ 3321368 h 3829050"/>
                  <a:gd name="connsiteX24" fmla="*/ 6838950 w 12192000"/>
                  <a:gd name="connsiteY24" fmla="*/ 3539490 h 3829050"/>
                  <a:gd name="connsiteX25" fmla="*/ 6838950 w 12192000"/>
                  <a:gd name="connsiteY25" fmla="*/ 3539490 h 3829050"/>
                  <a:gd name="connsiteX26" fmla="*/ 7459028 w 12192000"/>
                  <a:gd name="connsiteY26" fmla="*/ 3684270 h 3829050"/>
                  <a:gd name="connsiteX27" fmla="*/ 8358188 w 12192000"/>
                  <a:gd name="connsiteY27" fmla="*/ 3806190 h 3829050"/>
                  <a:gd name="connsiteX28" fmla="*/ 9299257 w 12192000"/>
                  <a:gd name="connsiteY28" fmla="*/ 3832860 h 3829050"/>
                  <a:gd name="connsiteX29" fmla="*/ 11129962 w 12192000"/>
                  <a:gd name="connsiteY29" fmla="*/ 3469005 h 3829050"/>
                  <a:gd name="connsiteX30" fmla="*/ 11737658 w 12192000"/>
                  <a:gd name="connsiteY30" fmla="*/ 3139440 h 3829050"/>
                  <a:gd name="connsiteX31" fmla="*/ 12151042 w 12192000"/>
                  <a:gd name="connsiteY31" fmla="*/ 2790825 h 3829050"/>
                  <a:gd name="connsiteX32" fmla="*/ 12189142 w 12192000"/>
                  <a:gd name="connsiteY32" fmla="*/ 2646998 h 3829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</a:cxnLst>
                <a:rect l="l" t="t" r="r" b="b"/>
                <a:pathLst>
                  <a:path w="12192000" h="3829050">
                    <a:moveTo>
                      <a:pt x="12189142" y="2646998"/>
                    </a:moveTo>
                    <a:cubicBezTo>
                      <a:pt x="12171998" y="2655570"/>
                      <a:pt x="12155805" y="2663190"/>
                      <a:pt x="12141517" y="2670810"/>
                    </a:cubicBezTo>
                    <a:cubicBezTo>
                      <a:pt x="11835765" y="2834640"/>
                      <a:pt x="11519535" y="2975610"/>
                      <a:pt x="11187112" y="3076575"/>
                    </a:cubicBezTo>
                    <a:cubicBezTo>
                      <a:pt x="10877550" y="3170873"/>
                      <a:pt x="10562273" y="3228023"/>
                      <a:pt x="10240327" y="3248978"/>
                    </a:cubicBezTo>
                    <a:cubicBezTo>
                      <a:pt x="10189845" y="3250883"/>
                      <a:pt x="9434512" y="3210878"/>
                      <a:pt x="9317355" y="3191828"/>
                    </a:cubicBezTo>
                    <a:cubicBezTo>
                      <a:pt x="9153525" y="3165158"/>
                      <a:pt x="8992552" y="3122295"/>
                      <a:pt x="8830627" y="3085148"/>
                    </a:cubicBezTo>
                    <a:cubicBezTo>
                      <a:pt x="8827770" y="3084195"/>
                      <a:pt x="8547735" y="2997518"/>
                      <a:pt x="8441055" y="2957513"/>
                    </a:cubicBezTo>
                    <a:cubicBezTo>
                      <a:pt x="8285798" y="2900363"/>
                      <a:pt x="7646670" y="2621280"/>
                      <a:pt x="7615238" y="2605088"/>
                    </a:cubicBezTo>
                    <a:cubicBezTo>
                      <a:pt x="6972300" y="2286953"/>
                      <a:pt x="6367463" y="1905000"/>
                      <a:pt x="5779770" y="1497330"/>
                    </a:cubicBezTo>
                    <a:cubicBezTo>
                      <a:pt x="5065395" y="1002030"/>
                      <a:pt x="4297680" y="615315"/>
                      <a:pt x="3469005" y="353378"/>
                    </a:cubicBezTo>
                    <a:cubicBezTo>
                      <a:pt x="3279458" y="293370"/>
                      <a:pt x="2514600" y="93345"/>
                      <a:pt x="2181225" y="64770"/>
                    </a:cubicBezTo>
                    <a:cubicBezTo>
                      <a:pt x="2171700" y="63818"/>
                      <a:pt x="1553528" y="0"/>
                      <a:pt x="1381125" y="0"/>
                    </a:cubicBezTo>
                    <a:cubicBezTo>
                      <a:pt x="1359218" y="0"/>
                      <a:pt x="576263" y="8573"/>
                      <a:pt x="466725" y="26670"/>
                    </a:cubicBezTo>
                    <a:cubicBezTo>
                      <a:pt x="309563" y="36195"/>
                      <a:pt x="154305" y="55245"/>
                      <a:pt x="0" y="83820"/>
                    </a:cubicBezTo>
                    <a:cubicBezTo>
                      <a:pt x="0" y="814388"/>
                      <a:pt x="0" y="1544003"/>
                      <a:pt x="0" y="2274570"/>
                    </a:cubicBezTo>
                    <a:cubicBezTo>
                      <a:pt x="212408" y="2212658"/>
                      <a:pt x="430530" y="2172653"/>
                      <a:pt x="647700" y="2130743"/>
                    </a:cubicBezTo>
                    <a:cubicBezTo>
                      <a:pt x="647700" y="2130743"/>
                      <a:pt x="647700" y="2130743"/>
                      <a:pt x="647700" y="2130743"/>
                    </a:cubicBezTo>
                    <a:cubicBezTo>
                      <a:pt x="748665" y="2117408"/>
                      <a:pt x="1756410" y="2044065"/>
                      <a:pt x="1829753" y="2048828"/>
                    </a:cubicBezTo>
                    <a:cubicBezTo>
                      <a:pt x="2273618" y="2045970"/>
                      <a:pt x="2845118" y="2131695"/>
                      <a:pt x="3505200" y="2263140"/>
                    </a:cubicBezTo>
                    <a:cubicBezTo>
                      <a:pt x="3510915" y="2264093"/>
                      <a:pt x="3517583" y="2265998"/>
                      <a:pt x="3523298" y="2266950"/>
                    </a:cubicBezTo>
                    <a:cubicBezTo>
                      <a:pt x="3524250" y="2268855"/>
                      <a:pt x="3524250" y="2271713"/>
                      <a:pt x="3525203" y="2273618"/>
                    </a:cubicBezTo>
                    <a:cubicBezTo>
                      <a:pt x="3671888" y="2308860"/>
                      <a:pt x="3818573" y="2345055"/>
                      <a:pt x="3963353" y="2388870"/>
                    </a:cubicBezTo>
                    <a:cubicBezTo>
                      <a:pt x="4530090" y="2559368"/>
                      <a:pt x="5077778" y="2778443"/>
                      <a:pt x="5601653" y="3054668"/>
                    </a:cubicBezTo>
                    <a:cubicBezTo>
                      <a:pt x="5703570" y="3108960"/>
                      <a:pt x="6059805" y="3296603"/>
                      <a:pt x="6131243" y="3321368"/>
                    </a:cubicBezTo>
                    <a:cubicBezTo>
                      <a:pt x="6364605" y="3403283"/>
                      <a:pt x="6598920" y="3481388"/>
                      <a:pt x="6838950" y="3539490"/>
                    </a:cubicBezTo>
                    <a:lnTo>
                      <a:pt x="6838950" y="3539490"/>
                    </a:lnTo>
                    <a:cubicBezTo>
                      <a:pt x="7042785" y="3599498"/>
                      <a:pt x="7250430" y="3644265"/>
                      <a:pt x="7459028" y="3684270"/>
                    </a:cubicBezTo>
                    <a:cubicBezTo>
                      <a:pt x="7756208" y="3741420"/>
                      <a:pt x="8056245" y="3780473"/>
                      <a:pt x="8358188" y="3806190"/>
                    </a:cubicBezTo>
                    <a:cubicBezTo>
                      <a:pt x="8528685" y="3820478"/>
                      <a:pt x="9156382" y="3832860"/>
                      <a:pt x="9299257" y="3832860"/>
                    </a:cubicBezTo>
                    <a:cubicBezTo>
                      <a:pt x="9731693" y="3832860"/>
                      <a:pt x="10402252" y="3750945"/>
                      <a:pt x="11129962" y="3469005"/>
                    </a:cubicBezTo>
                    <a:cubicBezTo>
                      <a:pt x="11346180" y="3385185"/>
                      <a:pt x="11549062" y="3276600"/>
                      <a:pt x="11737658" y="3139440"/>
                    </a:cubicBezTo>
                    <a:cubicBezTo>
                      <a:pt x="11884342" y="3032760"/>
                      <a:pt x="12031980" y="2929890"/>
                      <a:pt x="12151042" y="2790825"/>
                    </a:cubicBezTo>
                    <a:cubicBezTo>
                      <a:pt x="12185333" y="2749868"/>
                      <a:pt x="12198667" y="2704148"/>
                      <a:pt x="12189142" y="2646998"/>
                    </a:cubicBezTo>
                    <a:close/>
                  </a:path>
                </a:pathLst>
              </a:custGeom>
              <a:solidFill>
                <a:schemeClr val="accent2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xmlns="" id="{40309ABF-4CC7-44F7-9A48-F67189F0D932}"/>
                  </a:ext>
                </a:extLst>
              </p:cNvPr>
              <p:cNvSpPr/>
              <p:nvPr/>
            </p:nvSpPr>
            <p:spPr>
              <a:xfrm>
                <a:off x="-953" y="3549998"/>
                <a:ext cx="5915025" cy="1371600"/>
              </a:xfrm>
              <a:custGeom>
                <a:avLst/>
                <a:gdLst>
                  <a:gd name="connsiteX0" fmla="*/ 5905500 w 5915025"/>
                  <a:gd name="connsiteY0" fmla="*/ 1174801 h 1371600"/>
                  <a:gd name="connsiteX1" fmla="*/ 5602605 w 5915025"/>
                  <a:gd name="connsiteY1" fmla="*/ 1006209 h 1371600"/>
                  <a:gd name="connsiteX2" fmla="*/ 3964305 w 5915025"/>
                  <a:gd name="connsiteY2" fmla="*/ 340411 h 1371600"/>
                  <a:gd name="connsiteX3" fmla="*/ 3505200 w 5915025"/>
                  <a:gd name="connsiteY3" fmla="*/ 214681 h 1371600"/>
                  <a:gd name="connsiteX4" fmla="*/ 3086100 w 5915025"/>
                  <a:gd name="connsiteY4" fmla="*/ 128956 h 1371600"/>
                  <a:gd name="connsiteX5" fmla="*/ 1829753 w 5915025"/>
                  <a:gd name="connsiteY5" fmla="*/ 369 h 1371600"/>
                  <a:gd name="connsiteX6" fmla="*/ 951548 w 5915025"/>
                  <a:gd name="connsiteY6" fmla="*/ 44183 h 1371600"/>
                  <a:gd name="connsiteX7" fmla="*/ 647700 w 5915025"/>
                  <a:gd name="connsiteY7" fmla="*/ 82283 h 1371600"/>
                  <a:gd name="connsiteX8" fmla="*/ 0 w 5915025"/>
                  <a:gd name="connsiteY8" fmla="*/ 226111 h 1371600"/>
                  <a:gd name="connsiteX9" fmla="*/ 0 w 5915025"/>
                  <a:gd name="connsiteY9" fmla="*/ 921436 h 1371600"/>
                  <a:gd name="connsiteX10" fmla="*/ 27623 w 5915025"/>
                  <a:gd name="connsiteY10" fmla="*/ 916673 h 1371600"/>
                  <a:gd name="connsiteX11" fmla="*/ 1003935 w 5915025"/>
                  <a:gd name="connsiteY11" fmla="*/ 671881 h 1371600"/>
                  <a:gd name="connsiteX12" fmla="*/ 2651760 w 5915025"/>
                  <a:gd name="connsiteY12" fmla="*/ 605206 h 1371600"/>
                  <a:gd name="connsiteX13" fmla="*/ 3636645 w 5915025"/>
                  <a:gd name="connsiteY13" fmla="*/ 733794 h 1371600"/>
                  <a:gd name="connsiteX14" fmla="*/ 5668328 w 5915025"/>
                  <a:gd name="connsiteY14" fmla="*/ 1356729 h 1371600"/>
                  <a:gd name="connsiteX15" fmla="*/ 5753100 w 5915025"/>
                  <a:gd name="connsiteY15" fmla="*/ 1371969 h 1371600"/>
                  <a:gd name="connsiteX16" fmla="*/ 4879658 w 5915025"/>
                  <a:gd name="connsiteY16" fmla="*/ 926198 h 1371600"/>
                  <a:gd name="connsiteX17" fmla="*/ 3968115 w 5915025"/>
                  <a:gd name="connsiteY17" fmla="*/ 569963 h 1371600"/>
                  <a:gd name="connsiteX18" fmla="*/ 5295900 w 5915025"/>
                  <a:gd name="connsiteY18" fmla="*/ 950011 h 1371600"/>
                  <a:gd name="connsiteX19" fmla="*/ 5700713 w 5915025"/>
                  <a:gd name="connsiteY19" fmla="*/ 1102411 h 1371600"/>
                  <a:gd name="connsiteX20" fmla="*/ 5920740 w 5915025"/>
                  <a:gd name="connsiteY20" fmla="*/ 1190041 h 1371600"/>
                  <a:gd name="connsiteX21" fmla="*/ 5905500 w 5915025"/>
                  <a:gd name="connsiteY21" fmla="*/ 1174801 h 13716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5915025" h="1371600">
                    <a:moveTo>
                      <a:pt x="5905500" y="1174801"/>
                    </a:moveTo>
                    <a:cubicBezTo>
                      <a:pt x="5804535" y="1117651"/>
                      <a:pt x="5704523" y="1059548"/>
                      <a:pt x="5602605" y="1006209"/>
                    </a:cubicBezTo>
                    <a:cubicBezTo>
                      <a:pt x="5078730" y="729984"/>
                      <a:pt x="4531043" y="511861"/>
                      <a:pt x="3964305" y="340411"/>
                    </a:cubicBezTo>
                    <a:cubicBezTo>
                      <a:pt x="3819525" y="296596"/>
                      <a:pt x="3510915" y="215633"/>
                      <a:pt x="3505200" y="214681"/>
                    </a:cubicBezTo>
                    <a:cubicBezTo>
                      <a:pt x="3494723" y="214681"/>
                      <a:pt x="3216593" y="154674"/>
                      <a:pt x="3086100" y="128956"/>
                    </a:cubicBezTo>
                    <a:cubicBezTo>
                      <a:pt x="2921318" y="96571"/>
                      <a:pt x="2266950" y="18466"/>
                      <a:pt x="1829753" y="369"/>
                    </a:cubicBezTo>
                    <a:cubicBezTo>
                      <a:pt x="1756410" y="-4394"/>
                      <a:pt x="1012508" y="38469"/>
                      <a:pt x="951548" y="44183"/>
                    </a:cubicBezTo>
                    <a:cubicBezTo>
                      <a:pt x="849630" y="53708"/>
                      <a:pt x="748665" y="69901"/>
                      <a:pt x="647700" y="82283"/>
                    </a:cubicBezTo>
                    <a:cubicBezTo>
                      <a:pt x="430530" y="124194"/>
                      <a:pt x="212408" y="164199"/>
                      <a:pt x="0" y="226111"/>
                    </a:cubicBezTo>
                    <a:cubicBezTo>
                      <a:pt x="0" y="457569"/>
                      <a:pt x="0" y="689979"/>
                      <a:pt x="0" y="921436"/>
                    </a:cubicBezTo>
                    <a:cubicBezTo>
                      <a:pt x="9525" y="919531"/>
                      <a:pt x="19050" y="919531"/>
                      <a:pt x="27623" y="916673"/>
                    </a:cubicBezTo>
                    <a:cubicBezTo>
                      <a:pt x="345758" y="806184"/>
                      <a:pt x="671513" y="728079"/>
                      <a:pt x="1003935" y="671881"/>
                    </a:cubicBezTo>
                    <a:cubicBezTo>
                      <a:pt x="1211580" y="636638"/>
                      <a:pt x="2363153" y="583298"/>
                      <a:pt x="2651760" y="605206"/>
                    </a:cubicBezTo>
                    <a:cubicBezTo>
                      <a:pt x="2884170" y="623304"/>
                      <a:pt x="3548063" y="715696"/>
                      <a:pt x="3636645" y="733794"/>
                    </a:cubicBezTo>
                    <a:cubicBezTo>
                      <a:pt x="4334828" y="871906"/>
                      <a:pt x="5013008" y="1078598"/>
                      <a:pt x="5668328" y="1356729"/>
                    </a:cubicBezTo>
                    <a:cubicBezTo>
                      <a:pt x="5720715" y="1378636"/>
                      <a:pt x="5720715" y="1378636"/>
                      <a:pt x="5753100" y="1371969"/>
                    </a:cubicBezTo>
                    <a:cubicBezTo>
                      <a:pt x="5472113" y="1197661"/>
                      <a:pt x="5177790" y="1058596"/>
                      <a:pt x="4879658" y="926198"/>
                    </a:cubicBezTo>
                    <a:cubicBezTo>
                      <a:pt x="4581525" y="793801"/>
                      <a:pt x="4275773" y="680454"/>
                      <a:pt x="3968115" y="569963"/>
                    </a:cubicBezTo>
                    <a:cubicBezTo>
                      <a:pt x="4411980" y="657594"/>
                      <a:pt x="5289233" y="941438"/>
                      <a:pt x="5295900" y="950011"/>
                    </a:cubicBezTo>
                    <a:cubicBezTo>
                      <a:pt x="5434013" y="990969"/>
                      <a:pt x="5566410" y="1050023"/>
                      <a:pt x="5700713" y="1102411"/>
                    </a:cubicBezTo>
                    <a:cubicBezTo>
                      <a:pt x="5744528" y="1119556"/>
                      <a:pt x="5894070" y="1192898"/>
                      <a:pt x="5920740" y="1190041"/>
                    </a:cubicBezTo>
                    <a:cubicBezTo>
                      <a:pt x="5916930" y="1185279"/>
                      <a:pt x="5912168" y="1178611"/>
                      <a:pt x="5905500" y="1174801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 dirty="0"/>
              </a:p>
            </p:txBody>
          </p:sp>
        </p:grpSp>
        <p:sp>
          <p:nvSpPr>
            <p:cNvPr id="363" name="Freeform: Shape 362">
              <a:extLst>
                <a:ext uri="{FF2B5EF4-FFF2-40B4-BE49-F238E27FC236}">
                  <a16:creationId xmlns:a16="http://schemas.microsoft.com/office/drawing/2014/main" xmlns="" id="{97ED828F-D50C-47E6-9CE8-85238F75A386}"/>
                </a:ext>
              </a:extLst>
            </p:cNvPr>
            <p:cNvSpPr/>
            <p:nvPr/>
          </p:nvSpPr>
          <p:spPr>
            <a:xfrm>
              <a:off x="-3146" y="3925479"/>
              <a:ext cx="8373665" cy="2439302"/>
            </a:xfrm>
            <a:custGeom>
              <a:avLst/>
              <a:gdLst>
                <a:gd name="connsiteX0" fmla="*/ 1384936 w 8373665"/>
                <a:gd name="connsiteY0" fmla="*/ 0 h 2439302"/>
                <a:gd name="connsiteX1" fmla="*/ 2187243 w 8373665"/>
                <a:gd name="connsiteY1" fmla="*/ 54074 h 2439302"/>
                <a:gd name="connsiteX2" fmla="*/ 3478575 w 8373665"/>
                <a:gd name="connsiteY2" fmla="*/ 295021 h 2439302"/>
                <a:gd name="connsiteX3" fmla="*/ 5795715 w 8373665"/>
                <a:gd name="connsiteY3" fmla="*/ 1250062 h 2439302"/>
                <a:gd name="connsiteX4" fmla="*/ 7636247 w 8373665"/>
                <a:gd name="connsiteY4" fmla="*/ 2174885 h 2439302"/>
                <a:gd name="connsiteX5" fmla="*/ 8273705 w 8373665"/>
                <a:gd name="connsiteY5" fmla="*/ 2404910 h 2439302"/>
                <a:gd name="connsiteX6" fmla="*/ 8373665 w 8373665"/>
                <a:gd name="connsiteY6" fmla="*/ 2439302 h 2439302"/>
                <a:gd name="connsiteX7" fmla="*/ 8364039 w 8373665"/>
                <a:gd name="connsiteY7" fmla="*/ 2436304 h 2439302"/>
                <a:gd name="connsiteX8" fmla="*/ 7616993 w 8373665"/>
                <a:gd name="connsiteY8" fmla="*/ 2180936 h 2439302"/>
                <a:gd name="connsiteX9" fmla="*/ 5781525 w 8373665"/>
                <a:gd name="connsiteY9" fmla="*/ 1301144 h 2439302"/>
                <a:gd name="connsiteX10" fmla="*/ 3470760 w 8373665"/>
                <a:gd name="connsiteY10" fmla="*/ 392606 h 2439302"/>
                <a:gd name="connsiteX11" fmla="*/ 2182980 w 8373665"/>
                <a:gd name="connsiteY11" fmla="*/ 163391 h 2439302"/>
                <a:gd name="connsiteX12" fmla="*/ 1382880 w 8373665"/>
                <a:gd name="connsiteY12" fmla="*/ 111950 h 2439302"/>
                <a:gd name="connsiteX13" fmla="*/ 468480 w 8373665"/>
                <a:gd name="connsiteY13" fmla="*/ 133132 h 2439302"/>
                <a:gd name="connsiteX14" fmla="*/ 1755 w 8373665"/>
                <a:gd name="connsiteY14" fmla="*/ 178521 h 2439302"/>
                <a:gd name="connsiteX15" fmla="*/ 1755 w 8373665"/>
                <a:gd name="connsiteY15" fmla="*/ 1898588 h 2439302"/>
                <a:gd name="connsiteX16" fmla="*/ 0 w 8373665"/>
                <a:gd name="connsiteY16" fmla="*/ 1898948 h 2439302"/>
                <a:gd name="connsiteX17" fmla="*/ 0 w 8373665"/>
                <a:gd name="connsiteY17" fmla="*/ 69978 h 2439302"/>
                <a:gd name="connsiteX18" fmla="*/ 468013 w 8373665"/>
                <a:gd name="connsiteY18" fmla="*/ 22266 h 2439302"/>
                <a:gd name="connsiteX19" fmla="*/ 1384936 w 8373665"/>
                <a:gd name="connsiteY19" fmla="*/ 0 h 24393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8373665" h="2439302">
                  <a:moveTo>
                    <a:pt x="1384936" y="0"/>
                  </a:moveTo>
                  <a:cubicBezTo>
                    <a:pt x="1557814" y="0"/>
                    <a:pt x="2177692" y="53279"/>
                    <a:pt x="2187243" y="54074"/>
                  </a:cubicBezTo>
                  <a:cubicBezTo>
                    <a:pt x="2521538" y="77930"/>
                    <a:pt x="3288505" y="244923"/>
                    <a:pt x="3478575" y="295021"/>
                  </a:cubicBezTo>
                  <a:cubicBezTo>
                    <a:pt x="4309537" y="513702"/>
                    <a:pt x="5079369" y="836555"/>
                    <a:pt x="5795715" y="1250062"/>
                  </a:cubicBezTo>
                  <a:cubicBezTo>
                    <a:pt x="6385030" y="1590409"/>
                    <a:pt x="6991535" y="1909286"/>
                    <a:pt x="7636247" y="2174885"/>
                  </a:cubicBezTo>
                  <a:cubicBezTo>
                    <a:pt x="7659886" y="2185023"/>
                    <a:pt x="8026297" y="2318618"/>
                    <a:pt x="8273705" y="2404910"/>
                  </a:cubicBezTo>
                  <a:lnTo>
                    <a:pt x="8373665" y="2439302"/>
                  </a:lnTo>
                  <a:lnTo>
                    <a:pt x="8364039" y="2436304"/>
                  </a:lnTo>
                  <a:cubicBezTo>
                    <a:pt x="8137266" y="2363296"/>
                    <a:pt x="7644496" y="2192188"/>
                    <a:pt x="7616993" y="2180936"/>
                  </a:cubicBezTo>
                  <a:cubicBezTo>
                    <a:pt x="6974055" y="1928270"/>
                    <a:pt x="6369219" y="1624919"/>
                    <a:pt x="5781525" y="1301144"/>
                  </a:cubicBezTo>
                  <a:cubicBezTo>
                    <a:pt x="5067150" y="907772"/>
                    <a:pt x="4299435" y="600639"/>
                    <a:pt x="3470760" y="392606"/>
                  </a:cubicBezTo>
                  <a:cubicBezTo>
                    <a:pt x="3281213" y="344947"/>
                    <a:pt x="2516356" y="186086"/>
                    <a:pt x="2182980" y="163391"/>
                  </a:cubicBezTo>
                  <a:cubicBezTo>
                    <a:pt x="2173455" y="162635"/>
                    <a:pt x="1555283" y="111950"/>
                    <a:pt x="1382880" y="111950"/>
                  </a:cubicBezTo>
                  <a:cubicBezTo>
                    <a:pt x="1360973" y="111950"/>
                    <a:pt x="578019" y="118759"/>
                    <a:pt x="468480" y="133132"/>
                  </a:cubicBezTo>
                  <a:cubicBezTo>
                    <a:pt x="311318" y="140697"/>
                    <a:pt x="156060" y="155826"/>
                    <a:pt x="1755" y="178521"/>
                  </a:cubicBezTo>
                  <a:lnTo>
                    <a:pt x="1755" y="1898588"/>
                  </a:lnTo>
                  <a:lnTo>
                    <a:pt x="0" y="1898948"/>
                  </a:lnTo>
                  <a:cubicBezTo>
                    <a:pt x="0" y="1289027"/>
                    <a:pt x="0" y="679900"/>
                    <a:pt x="0" y="69978"/>
                  </a:cubicBezTo>
                  <a:cubicBezTo>
                    <a:pt x="154731" y="46122"/>
                    <a:pt x="310417" y="30218"/>
                    <a:pt x="468013" y="22266"/>
                  </a:cubicBezTo>
                  <a:cubicBezTo>
                    <a:pt x="577853" y="7157"/>
                    <a:pt x="1362968" y="0"/>
                    <a:pt x="1384936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5" name="Freeform: Shape 364">
              <a:extLst>
                <a:ext uri="{FF2B5EF4-FFF2-40B4-BE49-F238E27FC236}">
                  <a16:creationId xmlns:a16="http://schemas.microsoft.com/office/drawing/2014/main" xmlns="" id="{4316EBCC-FC65-4E99-B0E7-26C8006C5613}"/>
                </a:ext>
              </a:extLst>
            </p:cNvPr>
            <p:cNvSpPr/>
            <p:nvPr/>
          </p:nvSpPr>
          <p:spPr>
            <a:xfrm>
              <a:off x="5400296" y="5939303"/>
              <a:ext cx="6785839" cy="798186"/>
            </a:xfrm>
            <a:custGeom>
              <a:avLst/>
              <a:gdLst>
                <a:gd name="connsiteX0" fmla="*/ 0 w 6785839"/>
                <a:gd name="connsiteY0" fmla="*/ 0 h 798186"/>
                <a:gd name="connsiteX1" fmla="*/ 346779 w 6785839"/>
                <a:gd name="connsiteY1" fmla="*/ 136280 h 798186"/>
                <a:gd name="connsiteX2" fmla="*/ 876369 w 6785839"/>
                <a:gd name="connsiteY2" fmla="*/ 348095 h 798186"/>
                <a:gd name="connsiteX3" fmla="*/ 1584076 w 6785839"/>
                <a:gd name="connsiteY3" fmla="*/ 521330 h 798186"/>
                <a:gd name="connsiteX4" fmla="*/ 2204154 w 6785839"/>
                <a:gd name="connsiteY4" fmla="*/ 636315 h 798186"/>
                <a:gd name="connsiteX5" fmla="*/ 3103314 w 6785839"/>
                <a:gd name="connsiteY5" fmla="*/ 733145 h 798186"/>
                <a:gd name="connsiteX6" fmla="*/ 4044383 w 6785839"/>
                <a:gd name="connsiteY6" fmla="*/ 754327 h 798186"/>
                <a:gd name="connsiteX7" fmla="*/ 5875088 w 6785839"/>
                <a:gd name="connsiteY7" fmla="*/ 465350 h 798186"/>
                <a:gd name="connsiteX8" fmla="*/ 6482784 w 6785839"/>
                <a:gd name="connsiteY8" fmla="*/ 203606 h 798186"/>
                <a:gd name="connsiteX9" fmla="*/ 6699834 w 6785839"/>
                <a:gd name="connsiteY9" fmla="*/ 74815 h 798186"/>
                <a:gd name="connsiteX10" fmla="*/ 6785839 w 6785839"/>
                <a:gd name="connsiteY10" fmla="*/ 15755 h 798186"/>
                <a:gd name="connsiteX11" fmla="*/ 6785839 w 6785839"/>
                <a:gd name="connsiteY11" fmla="*/ 44461 h 798186"/>
                <a:gd name="connsiteX12" fmla="*/ 6731061 w 6785839"/>
                <a:gd name="connsiteY12" fmla="*/ 83894 h 798186"/>
                <a:gd name="connsiteX13" fmla="*/ 6513412 w 6785839"/>
                <a:gd name="connsiteY13" fmla="*/ 219277 h 798186"/>
                <a:gd name="connsiteX14" fmla="*/ 5904039 w 6785839"/>
                <a:gd name="connsiteY14" fmla="*/ 494418 h 798186"/>
                <a:gd name="connsiteX15" fmla="*/ 4068283 w 6785839"/>
                <a:gd name="connsiteY15" fmla="*/ 798186 h 798186"/>
                <a:gd name="connsiteX16" fmla="*/ 3124618 w 6785839"/>
                <a:gd name="connsiteY16" fmla="*/ 775920 h 798186"/>
                <a:gd name="connsiteX17" fmla="*/ 2222978 w 6785839"/>
                <a:gd name="connsiteY17" fmla="*/ 674134 h 798186"/>
                <a:gd name="connsiteX18" fmla="*/ 1601188 w 6785839"/>
                <a:gd name="connsiteY18" fmla="*/ 553263 h 798186"/>
                <a:gd name="connsiteX19" fmla="*/ 891529 w 6785839"/>
                <a:gd name="connsiteY19" fmla="*/ 371162 h 798186"/>
                <a:gd name="connsiteX20" fmla="*/ 360478 w 6785839"/>
                <a:gd name="connsiteY20" fmla="*/ 148504 h 798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6785839" h="798186">
                  <a:moveTo>
                    <a:pt x="0" y="0"/>
                  </a:moveTo>
                  <a:lnTo>
                    <a:pt x="346779" y="136280"/>
                  </a:lnTo>
                  <a:cubicBezTo>
                    <a:pt x="448696" y="179399"/>
                    <a:pt x="804931" y="328427"/>
                    <a:pt x="876369" y="348095"/>
                  </a:cubicBezTo>
                  <a:cubicBezTo>
                    <a:pt x="1109731" y="413153"/>
                    <a:pt x="1344046" y="475185"/>
                    <a:pt x="1584076" y="521330"/>
                  </a:cubicBezTo>
                  <a:cubicBezTo>
                    <a:pt x="1787911" y="568989"/>
                    <a:pt x="1995556" y="604543"/>
                    <a:pt x="2204154" y="636315"/>
                  </a:cubicBezTo>
                  <a:cubicBezTo>
                    <a:pt x="2501334" y="681705"/>
                    <a:pt x="2801371" y="712721"/>
                    <a:pt x="3103314" y="733145"/>
                  </a:cubicBezTo>
                  <a:cubicBezTo>
                    <a:pt x="3273811" y="744493"/>
                    <a:pt x="3901508" y="754327"/>
                    <a:pt x="4044383" y="754327"/>
                  </a:cubicBezTo>
                  <a:cubicBezTo>
                    <a:pt x="4476819" y="754327"/>
                    <a:pt x="5147378" y="689269"/>
                    <a:pt x="5875088" y="465350"/>
                  </a:cubicBezTo>
                  <a:cubicBezTo>
                    <a:pt x="6091306" y="398779"/>
                    <a:pt x="6294188" y="312540"/>
                    <a:pt x="6482784" y="203606"/>
                  </a:cubicBezTo>
                  <a:cubicBezTo>
                    <a:pt x="6556126" y="161243"/>
                    <a:pt x="6629706" y="119637"/>
                    <a:pt x="6699834" y="74815"/>
                  </a:cubicBezTo>
                  <a:lnTo>
                    <a:pt x="6785839" y="15755"/>
                  </a:lnTo>
                  <a:lnTo>
                    <a:pt x="6785839" y="44461"/>
                  </a:lnTo>
                  <a:lnTo>
                    <a:pt x="6731061" y="83894"/>
                  </a:lnTo>
                  <a:cubicBezTo>
                    <a:pt x="6660739" y="131009"/>
                    <a:pt x="6586956" y="174746"/>
                    <a:pt x="6513412" y="219277"/>
                  </a:cubicBezTo>
                  <a:cubicBezTo>
                    <a:pt x="6324294" y="333787"/>
                    <a:pt x="6120854" y="424440"/>
                    <a:pt x="5904039" y="494418"/>
                  </a:cubicBezTo>
                  <a:cubicBezTo>
                    <a:pt x="5174321" y="729798"/>
                    <a:pt x="4501912" y="798186"/>
                    <a:pt x="4068283" y="798186"/>
                  </a:cubicBezTo>
                  <a:cubicBezTo>
                    <a:pt x="3925014" y="798186"/>
                    <a:pt x="3295585" y="787849"/>
                    <a:pt x="3124618" y="775920"/>
                  </a:cubicBezTo>
                  <a:cubicBezTo>
                    <a:pt x="2821842" y="754450"/>
                    <a:pt x="2520978" y="721846"/>
                    <a:pt x="2222978" y="674134"/>
                  </a:cubicBezTo>
                  <a:cubicBezTo>
                    <a:pt x="2013804" y="640735"/>
                    <a:pt x="1805586" y="603361"/>
                    <a:pt x="1601188" y="553263"/>
                  </a:cubicBezTo>
                  <a:cubicBezTo>
                    <a:pt x="1360496" y="504756"/>
                    <a:pt x="1125535" y="439549"/>
                    <a:pt x="891529" y="371162"/>
                  </a:cubicBezTo>
                  <a:cubicBezTo>
                    <a:pt x="819894" y="350486"/>
                    <a:pt x="462676" y="193831"/>
                    <a:pt x="360478" y="148504"/>
                  </a:cubicBez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97" name="Oval 396">
            <a:extLst>
              <a:ext uri="{FF2B5EF4-FFF2-40B4-BE49-F238E27FC236}">
                <a16:creationId xmlns:a16="http://schemas.microsoft.com/office/drawing/2014/main" xmlns="" id="{FF1C2410-8239-4CC9-A974-074BEEBDE0C6}"/>
              </a:ext>
            </a:extLst>
          </p:cNvPr>
          <p:cNvSpPr/>
          <p:nvPr/>
        </p:nvSpPr>
        <p:spPr>
          <a:xfrm>
            <a:off x="481123" y="4439471"/>
            <a:ext cx="762187" cy="762187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8" name="Oval 397">
            <a:extLst>
              <a:ext uri="{FF2B5EF4-FFF2-40B4-BE49-F238E27FC236}">
                <a16:creationId xmlns:a16="http://schemas.microsoft.com/office/drawing/2014/main" xmlns="" id="{38B78EB2-C665-41D3-B81F-591E2A88BDEC}"/>
              </a:ext>
            </a:extLst>
          </p:cNvPr>
          <p:cNvSpPr/>
          <p:nvPr/>
        </p:nvSpPr>
        <p:spPr>
          <a:xfrm>
            <a:off x="10520003" y="5103756"/>
            <a:ext cx="464131" cy="464131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9" name="Chord 398">
            <a:extLst>
              <a:ext uri="{FF2B5EF4-FFF2-40B4-BE49-F238E27FC236}">
                <a16:creationId xmlns:a16="http://schemas.microsoft.com/office/drawing/2014/main" xmlns="" id="{D247781B-136F-4851-843B-F4CA5D814057}"/>
              </a:ext>
            </a:extLst>
          </p:cNvPr>
          <p:cNvSpPr/>
          <p:nvPr/>
        </p:nvSpPr>
        <p:spPr>
          <a:xfrm>
            <a:off x="7393628" y="5763577"/>
            <a:ext cx="2121738" cy="2121738"/>
          </a:xfrm>
          <a:prstGeom prst="chord">
            <a:avLst>
              <a:gd name="adj1" fmla="val 10803306"/>
              <a:gd name="adj2" fmla="val 21583073"/>
            </a:avLst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0" name="Oval 399">
            <a:extLst>
              <a:ext uri="{FF2B5EF4-FFF2-40B4-BE49-F238E27FC236}">
                <a16:creationId xmlns:a16="http://schemas.microsoft.com/office/drawing/2014/main" xmlns="" id="{874F8737-877D-44A1-96FA-332073373BCD}"/>
              </a:ext>
            </a:extLst>
          </p:cNvPr>
          <p:cNvSpPr/>
          <p:nvPr/>
        </p:nvSpPr>
        <p:spPr>
          <a:xfrm>
            <a:off x="9256939" y="6160415"/>
            <a:ext cx="516853" cy="516853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1" name="Oval 400">
            <a:extLst>
              <a:ext uri="{FF2B5EF4-FFF2-40B4-BE49-F238E27FC236}">
                <a16:creationId xmlns:a16="http://schemas.microsoft.com/office/drawing/2014/main" xmlns="" id="{28DC8FB9-559E-4914-9461-64DFB59B3929}"/>
              </a:ext>
            </a:extLst>
          </p:cNvPr>
          <p:cNvSpPr/>
          <p:nvPr/>
        </p:nvSpPr>
        <p:spPr>
          <a:xfrm>
            <a:off x="10858712" y="5119682"/>
            <a:ext cx="826317" cy="826317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2" name="Chord 401">
            <a:extLst>
              <a:ext uri="{FF2B5EF4-FFF2-40B4-BE49-F238E27FC236}">
                <a16:creationId xmlns:a16="http://schemas.microsoft.com/office/drawing/2014/main" xmlns="" id="{3C3D465C-9B15-468F-8ACB-64184D90AFDF}"/>
              </a:ext>
            </a:extLst>
          </p:cNvPr>
          <p:cNvSpPr/>
          <p:nvPr/>
        </p:nvSpPr>
        <p:spPr>
          <a:xfrm>
            <a:off x="-1045273" y="4745071"/>
            <a:ext cx="2121738" cy="2121738"/>
          </a:xfrm>
          <a:prstGeom prst="chord">
            <a:avLst>
              <a:gd name="adj1" fmla="val 16143856"/>
              <a:gd name="adj2" fmla="val 5473657"/>
            </a:avLst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3" name="Oval 402">
            <a:extLst>
              <a:ext uri="{FF2B5EF4-FFF2-40B4-BE49-F238E27FC236}">
                <a16:creationId xmlns:a16="http://schemas.microsoft.com/office/drawing/2014/main" xmlns="" id="{74FC5B2C-91FA-4BDC-904A-7FBF5E9FE4CD}"/>
              </a:ext>
            </a:extLst>
          </p:cNvPr>
          <p:cNvSpPr/>
          <p:nvPr/>
        </p:nvSpPr>
        <p:spPr>
          <a:xfrm>
            <a:off x="3742364" y="4841417"/>
            <a:ext cx="962308" cy="962308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4" name="Oval 403">
            <a:extLst>
              <a:ext uri="{FF2B5EF4-FFF2-40B4-BE49-F238E27FC236}">
                <a16:creationId xmlns:a16="http://schemas.microsoft.com/office/drawing/2014/main" xmlns="" id="{E74566E0-6CBC-416D-80E4-A4DEAE36D71B}"/>
              </a:ext>
            </a:extLst>
          </p:cNvPr>
          <p:cNvSpPr/>
          <p:nvPr/>
        </p:nvSpPr>
        <p:spPr>
          <a:xfrm>
            <a:off x="3227515" y="5371302"/>
            <a:ext cx="286720" cy="286720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5" name="Oval 404">
            <a:extLst>
              <a:ext uri="{FF2B5EF4-FFF2-40B4-BE49-F238E27FC236}">
                <a16:creationId xmlns:a16="http://schemas.microsoft.com/office/drawing/2014/main" xmlns="" id="{FCA99BF4-A745-405E-B005-3BD12D3D8E49}"/>
              </a:ext>
            </a:extLst>
          </p:cNvPr>
          <p:cNvSpPr/>
          <p:nvPr/>
        </p:nvSpPr>
        <p:spPr>
          <a:xfrm>
            <a:off x="2712665" y="5604458"/>
            <a:ext cx="656604" cy="656604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6" name="Oval 405">
            <a:extLst>
              <a:ext uri="{FF2B5EF4-FFF2-40B4-BE49-F238E27FC236}">
                <a16:creationId xmlns:a16="http://schemas.microsoft.com/office/drawing/2014/main" xmlns="" id="{C49C93BC-E520-457B-9EBA-E4BCDF2FB7C4}"/>
              </a:ext>
            </a:extLst>
          </p:cNvPr>
          <p:cNvSpPr/>
          <p:nvPr/>
        </p:nvSpPr>
        <p:spPr>
          <a:xfrm>
            <a:off x="1751580" y="4816286"/>
            <a:ext cx="682849" cy="682849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7" name="Oval 406">
            <a:extLst>
              <a:ext uri="{FF2B5EF4-FFF2-40B4-BE49-F238E27FC236}">
                <a16:creationId xmlns:a16="http://schemas.microsoft.com/office/drawing/2014/main" xmlns="" id="{CD091B21-FA27-451B-ADC4-DCEFA8E2C329}"/>
              </a:ext>
            </a:extLst>
          </p:cNvPr>
          <p:cNvSpPr/>
          <p:nvPr/>
        </p:nvSpPr>
        <p:spPr>
          <a:xfrm>
            <a:off x="4783042" y="6104314"/>
            <a:ext cx="776344" cy="776344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8" name="Oval 407">
            <a:extLst>
              <a:ext uri="{FF2B5EF4-FFF2-40B4-BE49-F238E27FC236}">
                <a16:creationId xmlns:a16="http://schemas.microsoft.com/office/drawing/2014/main" xmlns="" id="{2B68114F-8910-48B3-AEB3-FC20586E39DC}"/>
              </a:ext>
            </a:extLst>
          </p:cNvPr>
          <p:cNvSpPr/>
          <p:nvPr/>
        </p:nvSpPr>
        <p:spPr>
          <a:xfrm>
            <a:off x="6852474" y="5379329"/>
            <a:ext cx="242979" cy="242979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9" name="Oval 408">
            <a:extLst>
              <a:ext uri="{FF2B5EF4-FFF2-40B4-BE49-F238E27FC236}">
                <a16:creationId xmlns:a16="http://schemas.microsoft.com/office/drawing/2014/main" xmlns="" id="{E368C620-9726-4CCF-A0F2-E7F656242FC1}"/>
              </a:ext>
            </a:extLst>
          </p:cNvPr>
          <p:cNvSpPr/>
          <p:nvPr/>
        </p:nvSpPr>
        <p:spPr>
          <a:xfrm>
            <a:off x="5928058" y="5854759"/>
            <a:ext cx="242979" cy="242979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0" name="Oval 409">
            <a:extLst>
              <a:ext uri="{FF2B5EF4-FFF2-40B4-BE49-F238E27FC236}">
                <a16:creationId xmlns:a16="http://schemas.microsoft.com/office/drawing/2014/main" xmlns="" id="{785F3BF7-06B0-4ED6-99A7-8CDAD372C356}"/>
              </a:ext>
            </a:extLst>
          </p:cNvPr>
          <p:cNvSpPr/>
          <p:nvPr/>
        </p:nvSpPr>
        <p:spPr>
          <a:xfrm>
            <a:off x="1171043" y="6561831"/>
            <a:ext cx="219607" cy="219607"/>
          </a:xfrm>
          <a:prstGeom prst="ellipse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1" name="Oval 410">
            <a:extLst>
              <a:ext uri="{FF2B5EF4-FFF2-40B4-BE49-F238E27FC236}">
                <a16:creationId xmlns:a16="http://schemas.microsoft.com/office/drawing/2014/main" xmlns="" id="{8AAD40CC-E01C-486A-A9D1-3C0E074D1195}"/>
              </a:ext>
            </a:extLst>
          </p:cNvPr>
          <p:cNvSpPr/>
          <p:nvPr/>
        </p:nvSpPr>
        <p:spPr>
          <a:xfrm>
            <a:off x="10896490" y="3035713"/>
            <a:ext cx="506393" cy="506393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2" name="Chord 411">
            <a:extLst>
              <a:ext uri="{FF2B5EF4-FFF2-40B4-BE49-F238E27FC236}">
                <a16:creationId xmlns:a16="http://schemas.microsoft.com/office/drawing/2014/main" xmlns="" id="{76F12C84-42BD-4B2F-A51A-C8C2779F3D14}"/>
              </a:ext>
            </a:extLst>
          </p:cNvPr>
          <p:cNvSpPr/>
          <p:nvPr/>
        </p:nvSpPr>
        <p:spPr>
          <a:xfrm rot="10800000">
            <a:off x="9259339" y="-1101711"/>
            <a:ext cx="2121738" cy="2121738"/>
          </a:xfrm>
          <a:prstGeom prst="chord">
            <a:avLst>
              <a:gd name="adj1" fmla="val 10803306"/>
              <a:gd name="adj2" fmla="val 21583073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3" name="Oval 412">
            <a:extLst>
              <a:ext uri="{FF2B5EF4-FFF2-40B4-BE49-F238E27FC236}">
                <a16:creationId xmlns:a16="http://schemas.microsoft.com/office/drawing/2014/main" xmlns="" id="{3D388600-F15F-4F81-9B4A-68AA0D3B13F5}"/>
              </a:ext>
            </a:extLst>
          </p:cNvPr>
          <p:cNvSpPr/>
          <p:nvPr/>
        </p:nvSpPr>
        <p:spPr>
          <a:xfrm>
            <a:off x="9761427" y="781194"/>
            <a:ext cx="516853" cy="516853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4" name="Oval 413">
            <a:extLst>
              <a:ext uri="{FF2B5EF4-FFF2-40B4-BE49-F238E27FC236}">
                <a16:creationId xmlns:a16="http://schemas.microsoft.com/office/drawing/2014/main" xmlns="" id="{6A4DB6EE-4C58-45E9-B481-6136CDC486A7}"/>
              </a:ext>
            </a:extLst>
          </p:cNvPr>
          <p:cNvSpPr/>
          <p:nvPr/>
        </p:nvSpPr>
        <p:spPr>
          <a:xfrm>
            <a:off x="10197311" y="2949370"/>
            <a:ext cx="901558" cy="90155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5" name="Oval 414">
            <a:extLst>
              <a:ext uri="{FF2B5EF4-FFF2-40B4-BE49-F238E27FC236}">
                <a16:creationId xmlns:a16="http://schemas.microsoft.com/office/drawing/2014/main" xmlns="" id="{C9BAA264-D5AB-4103-9197-45E6CFE46199}"/>
              </a:ext>
            </a:extLst>
          </p:cNvPr>
          <p:cNvSpPr/>
          <p:nvPr/>
        </p:nvSpPr>
        <p:spPr>
          <a:xfrm>
            <a:off x="2432698" y="1815596"/>
            <a:ext cx="962308" cy="962308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6" name="Oval 415">
            <a:extLst>
              <a:ext uri="{FF2B5EF4-FFF2-40B4-BE49-F238E27FC236}">
                <a16:creationId xmlns:a16="http://schemas.microsoft.com/office/drawing/2014/main" xmlns="" id="{F4F35ECB-1730-49E3-B79E-799BA338EA42}"/>
              </a:ext>
            </a:extLst>
          </p:cNvPr>
          <p:cNvSpPr/>
          <p:nvPr/>
        </p:nvSpPr>
        <p:spPr>
          <a:xfrm>
            <a:off x="2668257" y="844212"/>
            <a:ext cx="656604" cy="656604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7" name="Oval 416">
            <a:extLst>
              <a:ext uri="{FF2B5EF4-FFF2-40B4-BE49-F238E27FC236}">
                <a16:creationId xmlns:a16="http://schemas.microsoft.com/office/drawing/2014/main" xmlns="" id="{ADD1E8FC-E10C-4CD9-9399-1889CF295034}"/>
              </a:ext>
            </a:extLst>
          </p:cNvPr>
          <p:cNvSpPr/>
          <p:nvPr/>
        </p:nvSpPr>
        <p:spPr>
          <a:xfrm>
            <a:off x="6808066" y="619083"/>
            <a:ext cx="242979" cy="242979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Oval 417">
            <a:extLst>
              <a:ext uri="{FF2B5EF4-FFF2-40B4-BE49-F238E27FC236}">
                <a16:creationId xmlns:a16="http://schemas.microsoft.com/office/drawing/2014/main" xmlns="" id="{4A19C330-744D-45DD-9A0F-DB162F2A49A8}"/>
              </a:ext>
            </a:extLst>
          </p:cNvPr>
          <p:cNvSpPr/>
          <p:nvPr/>
        </p:nvSpPr>
        <p:spPr>
          <a:xfrm>
            <a:off x="5103454" y="1046165"/>
            <a:ext cx="404592" cy="404592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9" name="Oval 418">
            <a:extLst>
              <a:ext uri="{FF2B5EF4-FFF2-40B4-BE49-F238E27FC236}">
                <a16:creationId xmlns:a16="http://schemas.microsoft.com/office/drawing/2014/main" xmlns="" id="{ACE1280B-4981-4843-B4C6-991944FB31A7}"/>
              </a:ext>
            </a:extLst>
          </p:cNvPr>
          <p:cNvSpPr/>
          <p:nvPr/>
        </p:nvSpPr>
        <p:spPr>
          <a:xfrm>
            <a:off x="2348624" y="2503039"/>
            <a:ext cx="404592" cy="404592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Oval 420">
            <a:extLst>
              <a:ext uri="{FF2B5EF4-FFF2-40B4-BE49-F238E27FC236}">
                <a16:creationId xmlns:a16="http://schemas.microsoft.com/office/drawing/2014/main" xmlns="" id="{8100CF61-F101-46AB-B1AA-9E0EFA565455}"/>
              </a:ext>
            </a:extLst>
          </p:cNvPr>
          <p:cNvSpPr/>
          <p:nvPr/>
        </p:nvSpPr>
        <p:spPr>
          <a:xfrm>
            <a:off x="1357837" y="2406633"/>
            <a:ext cx="498826" cy="49882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2" name="Oval 421">
            <a:extLst>
              <a:ext uri="{FF2B5EF4-FFF2-40B4-BE49-F238E27FC236}">
                <a16:creationId xmlns:a16="http://schemas.microsoft.com/office/drawing/2014/main" xmlns="" id="{3D29A4A4-F7AA-4DB9-9083-2D40F1FBAB8F}"/>
              </a:ext>
            </a:extLst>
          </p:cNvPr>
          <p:cNvSpPr/>
          <p:nvPr/>
        </p:nvSpPr>
        <p:spPr>
          <a:xfrm>
            <a:off x="37811" y="2276039"/>
            <a:ext cx="1344768" cy="134476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3" name="Oval 422">
            <a:extLst>
              <a:ext uri="{FF2B5EF4-FFF2-40B4-BE49-F238E27FC236}">
                <a16:creationId xmlns:a16="http://schemas.microsoft.com/office/drawing/2014/main" xmlns="" id="{EB93909C-7E89-4A71-A703-5CF038A07B3C}"/>
              </a:ext>
            </a:extLst>
          </p:cNvPr>
          <p:cNvSpPr/>
          <p:nvPr/>
        </p:nvSpPr>
        <p:spPr>
          <a:xfrm>
            <a:off x="10938453" y="708766"/>
            <a:ext cx="1106829" cy="1106829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4" name="Oval 423">
            <a:extLst>
              <a:ext uri="{FF2B5EF4-FFF2-40B4-BE49-F238E27FC236}">
                <a16:creationId xmlns:a16="http://schemas.microsoft.com/office/drawing/2014/main" xmlns="" id="{9EC30C8C-2EBB-403B-AC2C-2A1FAE54EB08}"/>
              </a:ext>
            </a:extLst>
          </p:cNvPr>
          <p:cNvSpPr/>
          <p:nvPr/>
        </p:nvSpPr>
        <p:spPr>
          <a:xfrm>
            <a:off x="2454804" y="880520"/>
            <a:ext cx="331383" cy="331383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5" name="Oval 424">
            <a:extLst>
              <a:ext uri="{FF2B5EF4-FFF2-40B4-BE49-F238E27FC236}">
                <a16:creationId xmlns:a16="http://schemas.microsoft.com/office/drawing/2014/main" xmlns="" id="{1EBE3AC2-4215-4ECB-812A-5E312393F472}"/>
              </a:ext>
            </a:extLst>
          </p:cNvPr>
          <p:cNvSpPr/>
          <p:nvPr/>
        </p:nvSpPr>
        <p:spPr>
          <a:xfrm>
            <a:off x="145136" y="277276"/>
            <a:ext cx="820878" cy="820878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6" name="TextBox 435">
            <a:extLst>
              <a:ext uri="{FF2B5EF4-FFF2-40B4-BE49-F238E27FC236}">
                <a16:creationId xmlns:a16="http://schemas.microsoft.com/office/drawing/2014/main" xmlns="" id="{F49BC060-094A-490B-8BEF-FA9CA398A063}"/>
              </a:ext>
            </a:extLst>
          </p:cNvPr>
          <p:cNvSpPr txBox="1"/>
          <p:nvPr/>
        </p:nvSpPr>
        <p:spPr>
          <a:xfrm>
            <a:off x="438254" y="4737231"/>
            <a:ext cx="5169676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dirty="0" err="1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Petar</a:t>
            </a:r>
            <a:endParaRPr lang="en-US" altLang="ko-KR" sz="2800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r>
              <a:rPr lang="en-US" altLang="ko-KR" sz="2800" dirty="0" err="1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Prenkočević</a:t>
            </a:r>
            <a:r>
              <a:rPr lang="en-US" altLang="ko-KR" sz="2800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 VII-1</a:t>
            </a:r>
            <a:endParaRPr lang="ko-KR" altLang="en-US" sz="2800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</p:txBody>
      </p:sp>
      <p:grpSp>
        <p:nvGrpSpPr>
          <p:cNvPr id="449" name="Group 448">
            <a:extLst>
              <a:ext uri="{FF2B5EF4-FFF2-40B4-BE49-F238E27FC236}">
                <a16:creationId xmlns:a16="http://schemas.microsoft.com/office/drawing/2014/main" xmlns="" id="{053D0694-84ED-41E3-B9E2-59912B7245D9}"/>
              </a:ext>
            </a:extLst>
          </p:cNvPr>
          <p:cNvGrpSpPr/>
          <p:nvPr/>
        </p:nvGrpSpPr>
        <p:grpSpPr>
          <a:xfrm>
            <a:off x="3897923" y="1031874"/>
            <a:ext cx="4237028" cy="2047282"/>
            <a:chOff x="3897923" y="1031874"/>
            <a:chExt cx="4237028" cy="2047282"/>
          </a:xfrm>
        </p:grpSpPr>
        <p:grpSp>
          <p:nvGrpSpPr>
            <p:cNvPr id="315" name="Group 314">
              <a:extLst>
                <a:ext uri="{FF2B5EF4-FFF2-40B4-BE49-F238E27FC236}">
                  <a16:creationId xmlns:a16="http://schemas.microsoft.com/office/drawing/2014/main" xmlns="" id="{D7994479-5D67-41F8-9C55-8A1BEABB4A53}"/>
                </a:ext>
              </a:extLst>
            </p:cNvPr>
            <p:cNvGrpSpPr/>
            <p:nvPr/>
          </p:nvGrpSpPr>
          <p:grpSpPr>
            <a:xfrm>
              <a:off x="5130243" y="1779420"/>
              <a:ext cx="979496" cy="1186636"/>
              <a:chOff x="5966554" y="1888017"/>
              <a:chExt cx="893221" cy="1082116"/>
            </a:xfrm>
          </p:grpSpPr>
          <p:sp>
            <p:nvSpPr>
              <p:cNvPr id="290" name="Graphic 12">
                <a:extLst>
                  <a:ext uri="{FF2B5EF4-FFF2-40B4-BE49-F238E27FC236}">
                    <a16:creationId xmlns:a16="http://schemas.microsoft.com/office/drawing/2014/main" xmlns="" id="{0D3033F6-D2A2-4FEF-B2AC-8705BB9A7CDF}"/>
                  </a:ext>
                </a:extLst>
              </p:cNvPr>
              <p:cNvSpPr/>
              <p:nvPr/>
            </p:nvSpPr>
            <p:spPr>
              <a:xfrm>
                <a:off x="5966554" y="1888017"/>
                <a:ext cx="573868" cy="326290"/>
              </a:xfrm>
              <a:custGeom>
                <a:avLst/>
                <a:gdLst>
                  <a:gd name="connsiteX0" fmla="*/ 11922847 w 11944350"/>
                  <a:gd name="connsiteY0" fmla="*/ 958396 h 6791325"/>
                  <a:gd name="connsiteX1" fmla="*/ 9884497 w 11944350"/>
                  <a:gd name="connsiteY1" fmla="*/ 6848 h 6791325"/>
                  <a:gd name="connsiteX2" fmla="*/ 6293573 w 11944350"/>
                  <a:gd name="connsiteY2" fmla="*/ 1401308 h 6791325"/>
                  <a:gd name="connsiteX3" fmla="*/ 1673948 w 11944350"/>
                  <a:gd name="connsiteY3" fmla="*/ 996496 h 6791325"/>
                  <a:gd name="connsiteX4" fmla="*/ 1488210 w 11944350"/>
                  <a:gd name="connsiteY4" fmla="*/ 2358571 h 6791325"/>
                  <a:gd name="connsiteX5" fmla="*/ 1841588 w 11944350"/>
                  <a:gd name="connsiteY5" fmla="*/ 3539671 h 6791325"/>
                  <a:gd name="connsiteX6" fmla="*/ 155663 w 11944350"/>
                  <a:gd name="connsiteY6" fmla="*/ 4530271 h 6791325"/>
                  <a:gd name="connsiteX7" fmla="*/ 1294853 w 11944350"/>
                  <a:gd name="connsiteY7" fmla="*/ 6156188 h 6791325"/>
                  <a:gd name="connsiteX8" fmla="*/ 1816823 w 11944350"/>
                  <a:gd name="connsiteY8" fmla="*/ 6426699 h 6791325"/>
                  <a:gd name="connsiteX9" fmla="*/ 2181630 w 11944350"/>
                  <a:gd name="connsiteY9" fmla="*/ 6753406 h 6791325"/>
                  <a:gd name="connsiteX10" fmla="*/ 2930295 w 11944350"/>
                  <a:gd name="connsiteY10" fmla="*/ 6784838 h 6791325"/>
                  <a:gd name="connsiteX11" fmla="*/ 2451188 w 11944350"/>
                  <a:gd name="connsiteY11" fmla="*/ 6126661 h 6791325"/>
                  <a:gd name="connsiteX12" fmla="*/ 2352128 w 11944350"/>
                  <a:gd name="connsiteY12" fmla="*/ 5419906 h 6791325"/>
                  <a:gd name="connsiteX13" fmla="*/ 3638003 w 11944350"/>
                  <a:gd name="connsiteY13" fmla="*/ 4676003 h 6791325"/>
                  <a:gd name="connsiteX14" fmla="*/ 3425595 w 11944350"/>
                  <a:gd name="connsiteY14" fmla="*/ 3607298 h 6791325"/>
                  <a:gd name="connsiteX15" fmla="*/ 5353456 w 11944350"/>
                  <a:gd name="connsiteY15" fmla="*/ 3782558 h 6791325"/>
                  <a:gd name="connsiteX16" fmla="*/ 7006995 w 11944350"/>
                  <a:gd name="connsiteY16" fmla="*/ 3392986 h 6791325"/>
                  <a:gd name="connsiteX17" fmla="*/ 8492895 w 11944350"/>
                  <a:gd name="connsiteY17" fmla="*/ 2407148 h 6791325"/>
                  <a:gd name="connsiteX18" fmla="*/ 10588395 w 11944350"/>
                  <a:gd name="connsiteY18" fmla="*/ 2607173 h 6791325"/>
                  <a:gd name="connsiteX19" fmla="*/ 11922847 w 11944350"/>
                  <a:gd name="connsiteY19" fmla="*/ 958396 h 67913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1944350" h="6791325">
                    <a:moveTo>
                      <a:pt x="11922847" y="958396"/>
                    </a:moveTo>
                    <a:cubicBezTo>
                      <a:pt x="11710441" y="147818"/>
                      <a:pt x="10620780" y="-40777"/>
                      <a:pt x="9884497" y="6848"/>
                    </a:cubicBezTo>
                    <a:cubicBezTo>
                      <a:pt x="8818650" y="76381"/>
                      <a:pt x="7229881" y="1044121"/>
                      <a:pt x="6293573" y="1401308"/>
                    </a:cubicBezTo>
                    <a:cubicBezTo>
                      <a:pt x="4570501" y="2059486"/>
                      <a:pt x="3269385" y="-370342"/>
                      <a:pt x="1673948" y="996496"/>
                    </a:cubicBezTo>
                    <a:cubicBezTo>
                      <a:pt x="1366290" y="1260338"/>
                      <a:pt x="1319618" y="1964236"/>
                      <a:pt x="1488210" y="2358571"/>
                    </a:cubicBezTo>
                    <a:cubicBezTo>
                      <a:pt x="1616798" y="2657656"/>
                      <a:pt x="1783485" y="3209153"/>
                      <a:pt x="1841588" y="3539671"/>
                    </a:cubicBezTo>
                    <a:cubicBezTo>
                      <a:pt x="1971128" y="4275953"/>
                      <a:pt x="487133" y="3938768"/>
                      <a:pt x="155663" y="4530271"/>
                    </a:cubicBezTo>
                    <a:cubicBezTo>
                      <a:pt x="-386310" y="5498011"/>
                      <a:pt x="607148" y="5906633"/>
                      <a:pt x="1294853" y="6156188"/>
                    </a:cubicBezTo>
                    <a:cubicBezTo>
                      <a:pt x="1482495" y="6223816"/>
                      <a:pt x="1677758" y="6279061"/>
                      <a:pt x="1816823" y="6426699"/>
                    </a:cubicBezTo>
                    <a:cubicBezTo>
                      <a:pt x="1829205" y="6440033"/>
                      <a:pt x="2205443" y="6767693"/>
                      <a:pt x="2181630" y="6753406"/>
                    </a:cubicBezTo>
                    <a:cubicBezTo>
                      <a:pt x="2294025" y="6823891"/>
                      <a:pt x="2802660" y="6784838"/>
                      <a:pt x="2930295" y="6784838"/>
                    </a:cubicBezTo>
                    <a:cubicBezTo>
                      <a:pt x="2831235" y="6709591"/>
                      <a:pt x="2550248" y="6259058"/>
                      <a:pt x="2451188" y="6126661"/>
                    </a:cubicBezTo>
                    <a:cubicBezTo>
                      <a:pt x="2279738" y="5898061"/>
                      <a:pt x="2165438" y="5698036"/>
                      <a:pt x="2352128" y="5419906"/>
                    </a:cubicBezTo>
                    <a:cubicBezTo>
                      <a:pt x="2632163" y="5002711"/>
                      <a:pt x="3646575" y="5310368"/>
                      <a:pt x="3638003" y="4676003"/>
                    </a:cubicBezTo>
                    <a:cubicBezTo>
                      <a:pt x="3631335" y="4198801"/>
                      <a:pt x="2949345" y="4121648"/>
                      <a:pt x="3425595" y="3607298"/>
                    </a:cubicBezTo>
                    <a:cubicBezTo>
                      <a:pt x="3972330" y="3016748"/>
                      <a:pt x="4710518" y="3607298"/>
                      <a:pt x="5353456" y="3782558"/>
                    </a:cubicBezTo>
                    <a:cubicBezTo>
                      <a:pt x="5906858" y="3934006"/>
                      <a:pt x="6559320" y="3850186"/>
                      <a:pt x="7006995" y="3392986"/>
                    </a:cubicBezTo>
                    <a:cubicBezTo>
                      <a:pt x="7565160" y="2821486"/>
                      <a:pt x="7475626" y="2466203"/>
                      <a:pt x="8492895" y="2407148"/>
                    </a:cubicBezTo>
                    <a:cubicBezTo>
                      <a:pt x="9212985" y="2365238"/>
                      <a:pt x="9866400" y="2736713"/>
                      <a:pt x="10588395" y="2607173"/>
                    </a:cubicBezTo>
                    <a:cubicBezTo>
                      <a:pt x="11225618" y="2491921"/>
                      <a:pt x="12105728" y="1653721"/>
                      <a:pt x="11922847" y="958396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223" name="Group 222">
                <a:extLst>
                  <a:ext uri="{FF2B5EF4-FFF2-40B4-BE49-F238E27FC236}">
                    <a16:creationId xmlns:a16="http://schemas.microsoft.com/office/drawing/2014/main" xmlns="" id="{45093142-4C00-4C99-99C5-C988AAE06B9E}"/>
                  </a:ext>
                </a:extLst>
              </p:cNvPr>
              <p:cNvGrpSpPr/>
              <p:nvPr/>
            </p:nvGrpSpPr>
            <p:grpSpPr>
              <a:xfrm>
                <a:off x="5973140" y="2116070"/>
                <a:ext cx="886635" cy="854063"/>
                <a:chOff x="6892390" y="1213970"/>
                <a:chExt cx="4754685" cy="4580013"/>
              </a:xfrm>
            </p:grpSpPr>
            <p:grpSp>
              <p:nvGrpSpPr>
                <p:cNvPr id="224" name="Group 223">
                  <a:extLst>
                    <a:ext uri="{FF2B5EF4-FFF2-40B4-BE49-F238E27FC236}">
                      <a16:creationId xmlns:a16="http://schemas.microsoft.com/office/drawing/2014/main" xmlns="" id="{400080F0-F09F-4D70-AD36-4F8957A000F8}"/>
                    </a:ext>
                  </a:extLst>
                </p:cNvPr>
                <p:cNvGrpSpPr/>
                <p:nvPr/>
              </p:nvGrpSpPr>
              <p:grpSpPr>
                <a:xfrm>
                  <a:off x="6892390" y="1621878"/>
                  <a:ext cx="1097280" cy="4172105"/>
                  <a:chOff x="6599258" y="1944858"/>
                  <a:chExt cx="1097280" cy="4172105"/>
                </a:xfrm>
              </p:grpSpPr>
              <p:sp>
                <p:nvSpPr>
                  <p:cNvPr id="277" name="Rectangle 276">
                    <a:extLst>
                      <a:ext uri="{FF2B5EF4-FFF2-40B4-BE49-F238E27FC236}">
                        <a16:creationId xmlns:a16="http://schemas.microsoft.com/office/drawing/2014/main" xmlns="" id="{ADDF2859-9AE5-471D-A6D4-A36E95731AE3}"/>
                      </a:ext>
                    </a:extLst>
                  </p:cNvPr>
                  <p:cNvSpPr/>
                  <p:nvPr/>
                </p:nvSpPr>
                <p:spPr>
                  <a:xfrm>
                    <a:off x="6599259" y="3642459"/>
                    <a:ext cx="1097279" cy="2470999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78" name="Rectangle 277">
                    <a:extLst>
                      <a:ext uri="{FF2B5EF4-FFF2-40B4-BE49-F238E27FC236}">
                        <a16:creationId xmlns:a16="http://schemas.microsoft.com/office/drawing/2014/main" xmlns="" id="{055EB97B-6EFC-4DF1-80FD-E5BD1593B7FA}"/>
                      </a:ext>
                    </a:extLst>
                  </p:cNvPr>
                  <p:cNvSpPr/>
                  <p:nvPr/>
                </p:nvSpPr>
                <p:spPr>
                  <a:xfrm>
                    <a:off x="7147898" y="3640420"/>
                    <a:ext cx="548640" cy="2473038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79" name="Group 278">
                    <a:extLst>
                      <a:ext uri="{FF2B5EF4-FFF2-40B4-BE49-F238E27FC236}">
                        <a16:creationId xmlns:a16="http://schemas.microsoft.com/office/drawing/2014/main" xmlns="" id="{75A3CC07-968A-4E5C-A671-69CE7092C621}"/>
                      </a:ext>
                    </a:extLst>
                  </p:cNvPr>
                  <p:cNvGrpSpPr/>
                  <p:nvPr/>
                </p:nvGrpSpPr>
                <p:grpSpPr>
                  <a:xfrm>
                    <a:off x="6801135" y="1944858"/>
                    <a:ext cx="640082" cy="1722534"/>
                    <a:chOff x="6913575" y="1813492"/>
                    <a:chExt cx="405185" cy="2497948"/>
                  </a:xfrm>
                </p:grpSpPr>
                <p:grpSp>
                  <p:nvGrpSpPr>
                    <p:cNvPr id="284" name="Group 283">
                      <a:extLst>
                        <a:ext uri="{FF2B5EF4-FFF2-40B4-BE49-F238E27FC236}">
                          <a16:creationId xmlns:a16="http://schemas.microsoft.com/office/drawing/2014/main" xmlns="" id="{B2C4DA12-63D3-4AA6-8231-05DB76526FE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13576" y="2297867"/>
                      <a:ext cx="405184" cy="2013573"/>
                      <a:chOff x="2507828" y="1738469"/>
                      <a:chExt cx="405184" cy="214763"/>
                    </a:xfrm>
                  </p:grpSpPr>
                  <p:sp>
                    <p:nvSpPr>
                      <p:cNvPr id="288" name="Rectangle 287">
                        <a:extLst>
                          <a:ext uri="{FF2B5EF4-FFF2-40B4-BE49-F238E27FC236}">
                            <a16:creationId xmlns:a16="http://schemas.microsoft.com/office/drawing/2014/main" xmlns="" id="{18FF0EC5-B333-4F9C-9F1B-36DC699A9E9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07828" y="1738470"/>
                        <a:ext cx="405184" cy="214762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9" name="Rectangle 288">
                        <a:extLst>
                          <a:ext uri="{FF2B5EF4-FFF2-40B4-BE49-F238E27FC236}">
                            <a16:creationId xmlns:a16="http://schemas.microsoft.com/office/drawing/2014/main" xmlns="" id="{D901716F-8780-4694-B81D-AC9B20B3C5E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10420" y="1738469"/>
                        <a:ext cx="202592" cy="21476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7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85" name="Group 284">
                      <a:extLst>
                        <a:ext uri="{FF2B5EF4-FFF2-40B4-BE49-F238E27FC236}">
                          <a16:creationId xmlns:a16="http://schemas.microsoft.com/office/drawing/2014/main" xmlns="" id="{CBC26D51-19A6-490E-B64A-B8B0BAED33B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6913575" y="1813492"/>
                      <a:ext cx="405184" cy="529407"/>
                      <a:chOff x="2507827" y="1488604"/>
                      <a:chExt cx="405184" cy="348318"/>
                    </a:xfrm>
                  </p:grpSpPr>
                  <p:sp>
                    <p:nvSpPr>
                      <p:cNvPr id="286" name="Rectangle 285">
                        <a:extLst>
                          <a:ext uri="{FF2B5EF4-FFF2-40B4-BE49-F238E27FC236}">
                            <a16:creationId xmlns:a16="http://schemas.microsoft.com/office/drawing/2014/main" xmlns="" id="{B371B5BC-D65C-4A9D-9149-31218CEC497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07827" y="1488604"/>
                        <a:ext cx="405184" cy="348316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87" name="Rectangle 286">
                        <a:extLst>
                          <a:ext uri="{FF2B5EF4-FFF2-40B4-BE49-F238E27FC236}">
                            <a16:creationId xmlns:a16="http://schemas.microsoft.com/office/drawing/2014/main" xmlns="" id="{38B521E9-BDAA-4365-8DF8-5DDE8006FE7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10417" y="1488604"/>
                        <a:ext cx="202592" cy="348318"/>
                      </a:xfrm>
                      <a:prstGeom prst="rect">
                        <a:avLst/>
                      </a:prstGeom>
                      <a:solidFill>
                        <a:schemeClr val="bg1">
                          <a:lumMod val="6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 dirty="0"/>
                      </a:p>
                    </p:txBody>
                  </p:sp>
                </p:grpSp>
              </p:grpSp>
              <p:sp>
                <p:nvSpPr>
                  <p:cNvPr id="280" name="Rectangle 279">
                    <a:extLst>
                      <a:ext uri="{FF2B5EF4-FFF2-40B4-BE49-F238E27FC236}">
                        <a16:creationId xmlns:a16="http://schemas.microsoft.com/office/drawing/2014/main" xmlns="" id="{B06EC529-CDA6-4074-A561-991BC0F0C23C}"/>
                      </a:ext>
                    </a:extLst>
                  </p:cNvPr>
                  <p:cNvSpPr/>
                  <p:nvPr/>
                </p:nvSpPr>
                <p:spPr>
                  <a:xfrm>
                    <a:off x="6750212" y="5635934"/>
                    <a:ext cx="208050" cy="48102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1" name="Rectangle 280">
                    <a:extLst>
                      <a:ext uri="{FF2B5EF4-FFF2-40B4-BE49-F238E27FC236}">
                        <a16:creationId xmlns:a16="http://schemas.microsoft.com/office/drawing/2014/main" xmlns="" id="{0D736C43-8CF3-42F9-873F-16A31AF18C0C}"/>
                      </a:ext>
                    </a:extLst>
                  </p:cNvPr>
                  <p:cNvSpPr/>
                  <p:nvPr/>
                </p:nvSpPr>
                <p:spPr>
                  <a:xfrm>
                    <a:off x="7318193" y="5635934"/>
                    <a:ext cx="208050" cy="481029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82" name="Rectangle 281">
                    <a:extLst>
                      <a:ext uri="{FF2B5EF4-FFF2-40B4-BE49-F238E27FC236}">
                        <a16:creationId xmlns:a16="http://schemas.microsoft.com/office/drawing/2014/main" xmlns="" id="{A184E357-E4FA-4B76-B659-7D02484E99BF}"/>
                      </a:ext>
                    </a:extLst>
                  </p:cNvPr>
                  <p:cNvSpPr/>
                  <p:nvPr/>
                </p:nvSpPr>
                <p:spPr>
                  <a:xfrm>
                    <a:off x="6599258" y="3640999"/>
                    <a:ext cx="1097280" cy="21127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83" name="Rectangle 282">
                    <a:extLst>
                      <a:ext uri="{FF2B5EF4-FFF2-40B4-BE49-F238E27FC236}">
                        <a16:creationId xmlns:a16="http://schemas.microsoft.com/office/drawing/2014/main" xmlns="" id="{CEC2B666-9DD9-4022-B76D-C1741B54BC64}"/>
                      </a:ext>
                    </a:extLst>
                  </p:cNvPr>
                  <p:cNvSpPr/>
                  <p:nvPr/>
                </p:nvSpPr>
                <p:spPr>
                  <a:xfrm>
                    <a:off x="7147898" y="3637243"/>
                    <a:ext cx="548640" cy="215031"/>
                  </a:xfrm>
                  <a:prstGeom prst="rect">
                    <a:avLst/>
                  </a:prstGeom>
                  <a:solidFill>
                    <a:schemeClr val="bg1">
                      <a:lumMod val="6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  <p:grpSp>
              <p:nvGrpSpPr>
                <p:cNvPr id="225" name="Group 224">
                  <a:extLst>
                    <a:ext uri="{FF2B5EF4-FFF2-40B4-BE49-F238E27FC236}">
                      <a16:creationId xmlns:a16="http://schemas.microsoft.com/office/drawing/2014/main" xmlns="" id="{9E4BB500-C3B7-4D6B-9A9A-4CCB9F5F106C}"/>
                    </a:ext>
                  </a:extLst>
                </p:cNvPr>
                <p:cNvGrpSpPr/>
                <p:nvPr/>
              </p:nvGrpSpPr>
              <p:grpSpPr>
                <a:xfrm>
                  <a:off x="7989475" y="3551655"/>
                  <a:ext cx="3657600" cy="2238823"/>
                  <a:chOff x="9073712" y="3504421"/>
                  <a:chExt cx="3657600" cy="2238823"/>
                </a:xfrm>
              </p:grpSpPr>
              <p:sp>
                <p:nvSpPr>
                  <p:cNvPr id="243" name="Rectangle 242">
                    <a:extLst>
                      <a:ext uri="{FF2B5EF4-FFF2-40B4-BE49-F238E27FC236}">
                        <a16:creationId xmlns:a16="http://schemas.microsoft.com/office/drawing/2014/main" xmlns="" id="{2279D5B4-C556-4095-9A6E-74268C85EA9C}"/>
                      </a:ext>
                    </a:extLst>
                  </p:cNvPr>
                  <p:cNvSpPr/>
                  <p:nvPr/>
                </p:nvSpPr>
                <p:spPr>
                  <a:xfrm>
                    <a:off x="9073712" y="3504421"/>
                    <a:ext cx="3657600" cy="2238823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44" name="Rectangle 243">
                    <a:extLst>
                      <a:ext uri="{FF2B5EF4-FFF2-40B4-BE49-F238E27FC236}">
                        <a16:creationId xmlns:a16="http://schemas.microsoft.com/office/drawing/2014/main" xmlns="" id="{0F043A14-EAA9-4AE6-8C7D-F3F3368A5306}"/>
                      </a:ext>
                    </a:extLst>
                  </p:cNvPr>
                  <p:cNvSpPr/>
                  <p:nvPr/>
                </p:nvSpPr>
                <p:spPr>
                  <a:xfrm>
                    <a:off x="9073712" y="4274912"/>
                    <a:ext cx="3657600" cy="1460933"/>
                  </a:xfrm>
                  <a:prstGeom prst="rect">
                    <a:avLst/>
                  </a:prstGeom>
                  <a:solidFill>
                    <a:schemeClr val="accent1">
                      <a:lumMod val="7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45" name="Rectangle 244">
                    <a:extLst>
                      <a:ext uri="{FF2B5EF4-FFF2-40B4-BE49-F238E27FC236}">
                        <a16:creationId xmlns:a16="http://schemas.microsoft.com/office/drawing/2014/main" xmlns="" id="{99A01462-EB5C-4026-A975-CFA0C5276E4C}"/>
                      </a:ext>
                    </a:extLst>
                  </p:cNvPr>
                  <p:cNvSpPr/>
                  <p:nvPr/>
                </p:nvSpPr>
                <p:spPr>
                  <a:xfrm>
                    <a:off x="9073712" y="4530263"/>
                    <a:ext cx="3657600" cy="1205581"/>
                  </a:xfrm>
                  <a:prstGeom prst="rect">
                    <a:avLst/>
                  </a:prstGeom>
                  <a:solidFill>
                    <a:schemeClr val="accent1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grpSp>
                <p:nvGrpSpPr>
                  <p:cNvPr id="246" name="Group 245">
                    <a:extLst>
                      <a:ext uri="{FF2B5EF4-FFF2-40B4-BE49-F238E27FC236}">
                        <a16:creationId xmlns:a16="http://schemas.microsoft.com/office/drawing/2014/main" xmlns="" id="{B6A32AE5-1D80-45D2-8BA0-09B23D5805DC}"/>
                      </a:ext>
                    </a:extLst>
                  </p:cNvPr>
                  <p:cNvGrpSpPr/>
                  <p:nvPr/>
                </p:nvGrpSpPr>
                <p:grpSpPr>
                  <a:xfrm>
                    <a:off x="10819673" y="5082143"/>
                    <a:ext cx="770444" cy="653701"/>
                    <a:chOff x="3816127" y="5359816"/>
                    <a:chExt cx="615608" cy="653701"/>
                  </a:xfrm>
                </p:grpSpPr>
                <p:sp>
                  <p:nvSpPr>
                    <p:cNvPr id="272" name="Rectangle 271">
                      <a:extLst>
                        <a:ext uri="{FF2B5EF4-FFF2-40B4-BE49-F238E27FC236}">
                          <a16:creationId xmlns:a16="http://schemas.microsoft.com/office/drawing/2014/main" xmlns="" id="{22106409-E99C-43CD-A431-D6E8C479379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6127" y="5359816"/>
                      <a:ext cx="615608" cy="653701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3" name="Rectangle 272">
                      <a:extLst>
                        <a:ext uri="{FF2B5EF4-FFF2-40B4-BE49-F238E27FC236}">
                          <a16:creationId xmlns:a16="http://schemas.microsoft.com/office/drawing/2014/main" xmlns="" id="{4E887B91-5012-4D7E-A9D9-52D347CFB2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6127" y="5447761"/>
                      <a:ext cx="615608" cy="87538"/>
                    </a:xfrm>
                    <a:prstGeom prst="rect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4" name="Rectangle 273">
                      <a:extLst>
                        <a:ext uri="{FF2B5EF4-FFF2-40B4-BE49-F238E27FC236}">
                          <a16:creationId xmlns:a16="http://schemas.microsoft.com/office/drawing/2014/main" xmlns="" id="{2E15B43B-819A-44D4-8068-2CB3A71BEF5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6127" y="5582058"/>
                      <a:ext cx="615608" cy="87538"/>
                    </a:xfrm>
                    <a:prstGeom prst="rect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5" name="Rectangle 274">
                      <a:extLst>
                        <a:ext uri="{FF2B5EF4-FFF2-40B4-BE49-F238E27FC236}">
                          <a16:creationId xmlns:a16="http://schemas.microsoft.com/office/drawing/2014/main" xmlns="" id="{BEDFF3ED-2870-4A05-9117-A01E7EDFD11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6127" y="5716355"/>
                      <a:ext cx="615608" cy="87538"/>
                    </a:xfrm>
                    <a:prstGeom prst="rect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6" name="Rectangle 275">
                      <a:extLst>
                        <a:ext uri="{FF2B5EF4-FFF2-40B4-BE49-F238E27FC236}">
                          <a16:creationId xmlns:a16="http://schemas.microsoft.com/office/drawing/2014/main" xmlns="" id="{F9A52FAC-42CE-4E0D-8F71-34C26BC671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6127" y="5850652"/>
                      <a:ext cx="615608" cy="87538"/>
                    </a:xfrm>
                    <a:prstGeom prst="rect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7" name="Group 246">
                    <a:extLst>
                      <a:ext uri="{FF2B5EF4-FFF2-40B4-BE49-F238E27FC236}">
                        <a16:creationId xmlns:a16="http://schemas.microsoft.com/office/drawing/2014/main" xmlns="" id="{408BF4E9-204C-4CBE-BD8F-F6FEC020F9D4}"/>
                      </a:ext>
                    </a:extLst>
                  </p:cNvPr>
                  <p:cNvGrpSpPr/>
                  <p:nvPr/>
                </p:nvGrpSpPr>
                <p:grpSpPr>
                  <a:xfrm>
                    <a:off x="11733059" y="5082143"/>
                    <a:ext cx="770444" cy="653701"/>
                    <a:chOff x="3816127" y="5359816"/>
                    <a:chExt cx="615608" cy="653701"/>
                  </a:xfrm>
                </p:grpSpPr>
                <p:sp>
                  <p:nvSpPr>
                    <p:cNvPr id="267" name="Rectangle 266">
                      <a:extLst>
                        <a:ext uri="{FF2B5EF4-FFF2-40B4-BE49-F238E27FC236}">
                          <a16:creationId xmlns:a16="http://schemas.microsoft.com/office/drawing/2014/main" xmlns="" id="{559BE0B7-8036-4ACE-8B6D-E1B64E07457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6127" y="5359816"/>
                      <a:ext cx="615608" cy="653701"/>
                    </a:xfrm>
                    <a:prstGeom prst="rect">
                      <a:avLst/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8" name="Rectangle 267">
                      <a:extLst>
                        <a:ext uri="{FF2B5EF4-FFF2-40B4-BE49-F238E27FC236}">
                          <a16:creationId xmlns:a16="http://schemas.microsoft.com/office/drawing/2014/main" xmlns="" id="{F6C50E26-8B74-48FD-A7A5-FDBE9404CAD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6127" y="5447761"/>
                      <a:ext cx="615608" cy="87538"/>
                    </a:xfrm>
                    <a:prstGeom prst="rect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9" name="Rectangle 268">
                      <a:extLst>
                        <a:ext uri="{FF2B5EF4-FFF2-40B4-BE49-F238E27FC236}">
                          <a16:creationId xmlns:a16="http://schemas.microsoft.com/office/drawing/2014/main" xmlns="" id="{A316715B-EAB3-46CF-BB6C-9B7C68D6E50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6127" y="5582058"/>
                      <a:ext cx="615608" cy="87538"/>
                    </a:xfrm>
                    <a:prstGeom prst="rect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0" name="Rectangle 269">
                      <a:extLst>
                        <a:ext uri="{FF2B5EF4-FFF2-40B4-BE49-F238E27FC236}">
                          <a16:creationId xmlns:a16="http://schemas.microsoft.com/office/drawing/2014/main" xmlns="" id="{4FAEDB95-3425-4A87-9AE6-0C97C900897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6127" y="5716355"/>
                      <a:ext cx="615608" cy="87538"/>
                    </a:xfrm>
                    <a:prstGeom prst="rect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71" name="Rectangle 270">
                      <a:extLst>
                        <a:ext uri="{FF2B5EF4-FFF2-40B4-BE49-F238E27FC236}">
                          <a16:creationId xmlns:a16="http://schemas.microsoft.com/office/drawing/2014/main" xmlns="" id="{B0A17D7B-10A8-47E5-B117-F6657BAF7AC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16127" y="5850652"/>
                      <a:ext cx="615608" cy="87538"/>
                    </a:xfrm>
                    <a:prstGeom prst="rect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8" name="Group 247">
                    <a:extLst>
                      <a:ext uri="{FF2B5EF4-FFF2-40B4-BE49-F238E27FC236}">
                        <a16:creationId xmlns:a16="http://schemas.microsoft.com/office/drawing/2014/main" xmlns="" id="{D7EAED47-21B7-4EBE-9DCB-96DBBD60745F}"/>
                      </a:ext>
                    </a:extLst>
                  </p:cNvPr>
                  <p:cNvGrpSpPr/>
                  <p:nvPr/>
                </p:nvGrpSpPr>
                <p:grpSpPr>
                  <a:xfrm>
                    <a:off x="9420733" y="4325657"/>
                    <a:ext cx="3057417" cy="144298"/>
                    <a:chOff x="9420733" y="4325657"/>
                    <a:chExt cx="3057417" cy="144298"/>
                  </a:xfrm>
                </p:grpSpPr>
                <p:sp>
                  <p:nvSpPr>
                    <p:cNvPr id="259" name="Rectangle 258">
                      <a:extLst>
                        <a:ext uri="{FF2B5EF4-FFF2-40B4-BE49-F238E27FC236}">
                          <a16:creationId xmlns:a16="http://schemas.microsoft.com/office/drawing/2014/main" xmlns="" id="{F08D6C4A-6840-4E0A-8A7E-19BE898C5F8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455376" y="4325657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0" name="Rectangle 259">
                      <a:extLst>
                        <a:ext uri="{FF2B5EF4-FFF2-40B4-BE49-F238E27FC236}">
                          <a16:creationId xmlns:a16="http://schemas.microsoft.com/office/drawing/2014/main" xmlns="" id="{EA150761-B367-4FB9-AE5F-DA519178F8F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858950" y="4325657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1" name="Rectangle 260">
                      <a:extLst>
                        <a:ext uri="{FF2B5EF4-FFF2-40B4-BE49-F238E27FC236}">
                          <a16:creationId xmlns:a16="http://schemas.microsoft.com/office/drawing/2014/main" xmlns="" id="{247196F1-C911-40D7-980E-49D7EFEFC6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2262524" y="4325657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2" name="Rectangle 261">
                      <a:extLst>
                        <a:ext uri="{FF2B5EF4-FFF2-40B4-BE49-F238E27FC236}">
                          <a16:creationId xmlns:a16="http://schemas.microsoft.com/office/drawing/2014/main" xmlns="" id="{0853C1B9-EDC4-4C8D-9117-EE77F66AE2A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227881" y="4325657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3" name="Rectangle 262">
                      <a:extLst>
                        <a:ext uri="{FF2B5EF4-FFF2-40B4-BE49-F238E27FC236}">
                          <a16:creationId xmlns:a16="http://schemas.microsoft.com/office/drawing/2014/main" xmlns="" id="{97D1FE89-178E-4670-AD8F-C22444AB193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0619713" y="4325657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4" name="Rectangle 263">
                      <a:extLst>
                        <a:ext uri="{FF2B5EF4-FFF2-40B4-BE49-F238E27FC236}">
                          <a16:creationId xmlns:a16="http://schemas.microsoft.com/office/drawing/2014/main" xmlns="" id="{A59E26FD-3CC4-489C-9F17-5CEF282ACD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1023287" y="4325657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5" name="Rectangle 264">
                      <a:extLst>
                        <a:ext uri="{FF2B5EF4-FFF2-40B4-BE49-F238E27FC236}">
                          <a16:creationId xmlns:a16="http://schemas.microsoft.com/office/drawing/2014/main" xmlns="" id="{7FA5CD82-CAFA-4F4D-9D78-67EAB3E5EF3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420733" y="4325657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66" name="Rectangle 265">
                      <a:extLst>
                        <a:ext uri="{FF2B5EF4-FFF2-40B4-BE49-F238E27FC236}">
                          <a16:creationId xmlns:a16="http://schemas.microsoft.com/office/drawing/2014/main" xmlns="" id="{E5AB53D0-8C69-49A7-868B-D7C44AC016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9824307" y="4325657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49" name="Group 248">
                    <a:extLst>
                      <a:ext uri="{FF2B5EF4-FFF2-40B4-BE49-F238E27FC236}">
                        <a16:creationId xmlns:a16="http://schemas.microsoft.com/office/drawing/2014/main" xmlns="" id="{ABCB598C-08D6-4205-9F56-8441D3A12281}"/>
                      </a:ext>
                    </a:extLst>
                  </p:cNvPr>
                  <p:cNvGrpSpPr/>
                  <p:nvPr/>
                </p:nvGrpSpPr>
                <p:grpSpPr>
                  <a:xfrm>
                    <a:off x="9420733" y="4686474"/>
                    <a:ext cx="1022774" cy="743102"/>
                    <a:chOff x="5243508" y="4135174"/>
                    <a:chExt cx="1022774" cy="743102"/>
                  </a:xfrm>
                </p:grpSpPr>
                <p:sp>
                  <p:nvSpPr>
                    <p:cNvPr id="250" name="Rectangle 249">
                      <a:extLst>
                        <a:ext uri="{FF2B5EF4-FFF2-40B4-BE49-F238E27FC236}">
                          <a16:creationId xmlns:a16="http://schemas.microsoft.com/office/drawing/2014/main" xmlns="" id="{4199891C-2578-4547-BBB4-540AC3D1F9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243508" y="4135174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1" name="Rectangle 250">
                      <a:extLst>
                        <a:ext uri="{FF2B5EF4-FFF2-40B4-BE49-F238E27FC236}">
                          <a16:creationId xmlns:a16="http://schemas.microsoft.com/office/drawing/2014/main" xmlns="" id="{199E6C7D-E89E-4BDA-945F-75DDEECC66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47082" y="4135174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2" name="Rectangle 251">
                      <a:extLst>
                        <a:ext uri="{FF2B5EF4-FFF2-40B4-BE49-F238E27FC236}">
                          <a16:creationId xmlns:a16="http://schemas.microsoft.com/office/drawing/2014/main" xmlns="" id="{DCAF6764-EA4A-4940-AA5A-1C261E6E8F9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50656" y="4135174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3" name="Rectangle 252">
                      <a:extLst>
                        <a:ext uri="{FF2B5EF4-FFF2-40B4-BE49-F238E27FC236}">
                          <a16:creationId xmlns:a16="http://schemas.microsoft.com/office/drawing/2014/main" xmlns="" id="{0481E25B-647F-4BB9-AD8D-9F23B19A6E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243508" y="4434576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4" name="Rectangle 253">
                      <a:extLst>
                        <a:ext uri="{FF2B5EF4-FFF2-40B4-BE49-F238E27FC236}">
                          <a16:creationId xmlns:a16="http://schemas.microsoft.com/office/drawing/2014/main" xmlns="" id="{97323EEB-E4D5-43F3-9D60-4CA96F7EB2F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47082" y="4434576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5" name="Rectangle 254">
                      <a:extLst>
                        <a:ext uri="{FF2B5EF4-FFF2-40B4-BE49-F238E27FC236}">
                          <a16:creationId xmlns:a16="http://schemas.microsoft.com/office/drawing/2014/main" xmlns="" id="{FA17A54B-43A5-4E73-A030-F52711F2226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50656" y="4434576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6" name="Rectangle 255">
                      <a:extLst>
                        <a:ext uri="{FF2B5EF4-FFF2-40B4-BE49-F238E27FC236}">
                          <a16:creationId xmlns:a16="http://schemas.microsoft.com/office/drawing/2014/main" xmlns="" id="{8A914D79-72EB-4438-B677-710C24BBAC3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243508" y="4733978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7" name="Rectangle 256">
                      <a:extLst>
                        <a:ext uri="{FF2B5EF4-FFF2-40B4-BE49-F238E27FC236}">
                          <a16:creationId xmlns:a16="http://schemas.microsoft.com/office/drawing/2014/main" xmlns="" id="{A8DBF174-0241-44A8-9E09-DD71500B6F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647082" y="4733978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58" name="Rectangle 257">
                      <a:extLst>
                        <a:ext uri="{FF2B5EF4-FFF2-40B4-BE49-F238E27FC236}">
                          <a16:creationId xmlns:a16="http://schemas.microsoft.com/office/drawing/2014/main" xmlns="" id="{7F7B10F1-4DFD-43C0-B23C-F6126FC4226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6050656" y="4733978"/>
                      <a:ext cx="215626" cy="14429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</p:grpSp>
            <p:grpSp>
              <p:nvGrpSpPr>
                <p:cNvPr id="226" name="Group 225">
                  <a:extLst>
                    <a:ext uri="{FF2B5EF4-FFF2-40B4-BE49-F238E27FC236}">
                      <a16:creationId xmlns:a16="http://schemas.microsoft.com/office/drawing/2014/main" xmlns="" id="{545C9D13-DF1A-41BC-9A72-05DBD73C09B4}"/>
                    </a:ext>
                  </a:extLst>
                </p:cNvPr>
                <p:cNvGrpSpPr/>
                <p:nvPr/>
              </p:nvGrpSpPr>
              <p:grpSpPr>
                <a:xfrm>
                  <a:off x="8193593" y="1213970"/>
                  <a:ext cx="2250191" cy="2344826"/>
                  <a:chOff x="9277830" y="1166736"/>
                  <a:chExt cx="2250191" cy="2344826"/>
                </a:xfrm>
              </p:grpSpPr>
              <p:grpSp>
                <p:nvGrpSpPr>
                  <p:cNvPr id="227" name="Group 226">
                    <a:extLst>
                      <a:ext uri="{FF2B5EF4-FFF2-40B4-BE49-F238E27FC236}">
                        <a16:creationId xmlns:a16="http://schemas.microsoft.com/office/drawing/2014/main" xmlns="" id="{C9C68A4C-A8AB-4072-9863-6139D6725A32}"/>
                      </a:ext>
                    </a:extLst>
                  </p:cNvPr>
                  <p:cNvGrpSpPr/>
                  <p:nvPr/>
                </p:nvGrpSpPr>
                <p:grpSpPr>
                  <a:xfrm>
                    <a:off x="9830401" y="2180121"/>
                    <a:ext cx="731071" cy="1326166"/>
                    <a:chOff x="-772683" y="4329325"/>
                    <a:chExt cx="731071" cy="1692900"/>
                  </a:xfrm>
                </p:grpSpPr>
                <p:sp>
                  <p:nvSpPr>
                    <p:cNvPr id="241" name="Rectangle: Top Corners Rounded 240">
                      <a:extLst>
                        <a:ext uri="{FF2B5EF4-FFF2-40B4-BE49-F238E27FC236}">
                          <a16:creationId xmlns:a16="http://schemas.microsoft.com/office/drawing/2014/main" xmlns="" id="{3DBFCF07-4B95-44FE-AEB1-4B2532FC9F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772683" y="4329325"/>
                      <a:ext cx="731071" cy="1692900"/>
                    </a:xfrm>
                    <a:prstGeom prst="round2SameRect">
                      <a:avLst>
                        <a:gd name="adj1" fmla="val 50000"/>
                        <a:gd name="adj2" fmla="val 0"/>
                      </a:avLst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2" name="Rectangle 241">
                      <a:extLst>
                        <a:ext uri="{FF2B5EF4-FFF2-40B4-BE49-F238E27FC236}">
                          <a16:creationId xmlns:a16="http://schemas.microsoft.com/office/drawing/2014/main" xmlns="" id="{BEF89C48-C382-495B-A11D-8A8FBB93C7D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391792" y="4758361"/>
                      <a:ext cx="350180" cy="1263864"/>
                    </a:xfrm>
                    <a:prstGeom prst="rect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28" name="Group 227">
                    <a:extLst>
                      <a:ext uri="{FF2B5EF4-FFF2-40B4-BE49-F238E27FC236}">
                        <a16:creationId xmlns:a16="http://schemas.microsoft.com/office/drawing/2014/main" xmlns="" id="{078619B4-50F4-42C3-8809-953968F6AD1E}"/>
                      </a:ext>
                    </a:extLst>
                  </p:cNvPr>
                  <p:cNvGrpSpPr/>
                  <p:nvPr/>
                </p:nvGrpSpPr>
                <p:grpSpPr>
                  <a:xfrm>
                    <a:off x="10796950" y="2179890"/>
                    <a:ext cx="731071" cy="1326166"/>
                    <a:chOff x="-772683" y="4329325"/>
                    <a:chExt cx="731071" cy="1692900"/>
                  </a:xfrm>
                </p:grpSpPr>
                <p:sp>
                  <p:nvSpPr>
                    <p:cNvPr id="239" name="Rectangle: Top Corners Rounded 238">
                      <a:extLst>
                        <a:ext uri="{FF2B5EF4-FFF2-40B4-BE49-F238E27FC236}">
                          <a16:creationId xmlns:a16="http://schemas.microsoft.com/office/drawing/2014/main" xmlns="" id="{9776D6BC-126F-4393-A540-D3D97069991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772683" y="4329325"/>
                      <a:ext cx="731071" cy="1692900"/>
                    </a:xfrm>
                    <a:prstGeom prst="round2SameRect">
                      <a:avLst>
                        <a:gd name="adj1" fmla="val 50000"/>
                        <a:gd name="adj2" fmla="val 0"/>
                      </a:avLst>
                    </a:prstGeom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  <p:sp>
                  <p:nvSpPr>
                    <p:cNvPr id="240" name="Rectangle 239">
                      <a:extLst>
                        <a:ext uri="{FF2B5EF4-FFF2-40B4-BE49-F238E27FC236}">
                          <a16:creationId xmlns:a16="http://schemas.microsoft.com/office/drawing/2014/main" xmlns="" id="{6BF5C775-CBDD-4D5E-8AC9-85D81E9A363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391792" y="4758361"/>
                      <a:ext cx="350180" cy="1263864"/>
                    </a:xfrm>
                    <a:prstGeom prst="rect">
                      <a:avLst/>
                    </a:prstGeom>
                    <a:solidFill>
                      <a:schemeClr val="accent1">
                        <a:lumMod val="75000"/>
                      </a:schemeClr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US"/>
                    </a:p>
                  </p:txBody>
                </p:sp>
              </p:grpSp>
              <p:grpSp>
                <p:nvGrpSpPr>
                  <p:cNvPr id="229" name="Group 228">
                    <a:extLst>
                      <a:ext uri="{FF2B5EF4-FFF2-40B4-BE49-F238E27FC236}">
                        <a16:creationId xmlns:a16="http://schemas.microsoft.com/office/drawing/2014/main" xmlns="" id="{7E0C5475-7976-400C-8C61-06602E3156BA}"/>
                      </a:ext>
                    </a:extLst>
                  </p:cNvPr>
                  <p:cNvGrpSpPr/>
                  <p:nvPr/>
                </p:nvGrpSpPr>
                <p:grpSpPr>
                  <a:xfrm>
                    <a:off x="9277830" y="1166736"/>
                    <a:ext cx="424922" cy="2344826"/>
                    <a:chOff x="9277830" y="1166736"/>
                    <a:chExt cx="424922" cy="2344826"/>
                  </a:xfrm>
                </p:grpSpPr>
                <p:grpSp>
                  <p:nvGrpSpPr>
                    <p:cNvPr id="233" name="Group 232">
                      <a:extLst>
                        <a:ext uri="{FF2B5EF4-FFF2-40B4-BE49-F238E27FC236}">
                          <a16:creationId xmlns:a16="http://schemas.microsoft.com/office/drawing/2014/main" xmlns="" id="{2B0E0F9F-497E-4277-8F6A-0BBDBBE0E5E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277830" y="1497989"/>
                      <a:ext cx="424922" cy="2013573"/>
                      <a:chOff x="2507828" y="1767064"/>
                      <a:chExt cx="424922" cy="214763"/>
                    </a:xfrm>
                  </p:grpSpPr>
                  <p:sp>
                    <p:nvSpPr>
                      <p:cNvPr id="237" name="Rectangle 236">
                        <a:extLst>
                          <a:ext uri="{FF2B5EF4-FFF2-40B4-BE49-F238E27FC236}">
                            <a16:creationId xmlns:a16="http://schemas.microsoft.com/office/drawing/2014/main" xmlns="" id="{93D0FC3F-AAE6-45AD-811F-32197B833BB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07828" y="1767065"/>
                        <a:ext cx="424922" cy="214762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38" name="Rectangle 237">
                        <a:extLst>
                          <a:ext uri="{FF2B5EF4-FFF2-40B4-BE49-F238E27FC236}">
                            <a16:creationId xmlns:a16="http://schemas.microsoft.com/office/drawing/2014/main" xmlns="" id="{173D26B1-8EE8-46C1-94DF-786395B69AA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09592" y="1767064"/>
                        <a:ext cx="223158" cy="214763"/>
                      </a:xfrm>
                      <a:prstGeom prst="rect">
                        <a:avLst/>
                      </a:prstGeom>
                      <a:solidFill>
                        <a:schemeClr val="accent1">
                          <a:lumMod val="7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  <p:grpSp>
                  <p:nvGrpSpPr>
                    <p:cNvPr id="234" name="Group 233">
                      <a:extLst>
                        <a:ext uri="{FF2B5EF4-FFF2-40B4-BE49-F238E27FC236}">
                          <a16:creationId xmlns:a16="http://schemas.microsoft.com/office/drawing/2014/main" xmlns="" id="{564507B4-C5AA-4D24-B0FD-674F0C4181E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9277830" y="1166736"/>
                      <a:ext cx="424922" cy="407911"/>
                      <a:chOff x="2507828" y="1767064"/>
                      <a:chExt cx="424922" cy="268381"/>
                    </a:xfrm>
                  </p:grpSpPr>
                  <p:sp>
                    <p:nvSpPr>
                      <p:cNvPr id="235" name="Rectangle 234">
                        <a:extLst>
                          <a:ext uri="{FF2B5EF4-FFF2-40B4-BE49-F238E27FC236}">
                            <a16:creationId xmlns:a16="http://schemas.microsoft.com/office/drawing/2014/main" xmlns="" id="{7F4FCE08-A064-4C61-8C82-6DB0109C3CE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507828" y="1767065"/>
                        <a:ext cx="424922" cy="268379"/>
                      </a:xfrm>
                      <a:prstGeom prst="rect">
                        <a:avLst/>
                      </a:prstGeom>
                      <a:solidFill>
                        <a:schemeClr val="bg1">
                          <a:lumMod val="8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  <p:sp>
                    <p:nvSpPr>
                      <p:cNvPr id="236" name="Rectangle 235">
                        <a:extLst>
                          <a:ext uri="{FF2B5EF4-FFF2-40B4-BE49-F238E27FC236}">
                            <a16:creationId xmlns:a16="http://schemas.microsoft.com/office/drawing/2014/main" xmlns="" id="{622ED9EC-233A-46CD-8AC9-CB385872401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2709592" y="1767064"/>
                        <a:ext cx="223158" cy="268381"/>
                      </a:xfrm>
                      <a:prstGeom prst="rect">
                        <a:avLst/>
                      </a:prstGeom>
                      <a:solidFill>
                        <a:schemeClr val="bg1">
                          <a:lumMod val="65000"/>
                        </a:schemeClr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n-US"/>
                      </a:p>
                    </p:txBody>
                  </p:sp>
                </p:grpSp>
              </p:grpSp>
              <p:sp>
                <p:nvSpPr>
                  <p:cNvPr id="230" name="Rectangle 229">
                    <a:extLst>
                      <a:ext uri="{FF2B5EF4-FFF2-40B4-BE49-F238E27FC236}">
                        <a16:creationId xmlns:a16="http://schemas.microsoft.com/office/drawing/2014/main" xmlns="" id="{0E044CAD-D66D-4334-AB87-A5CBD42B88BE}"/>
                      </a:ext>
                    </a:extLst>
                  </p:cNvPr>
                  <p:cNvSpPr/>
                  <p:nvPr/>
                </p:nvSpPr>
                <p:spPr>
                  <a:xfrm>
                    <a:off x="9702752" y="1757176"/>
                    <a:ext cx="1475089" cy="137160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1" name="Rectangle 230">
                    <a:extLst>
                      <a:ext uri="{FF2B5EF4-FFF2-40B4-BE49-F238E27FC236}">
                        <a16:creationId xmlns:a16="http://schemas.microsoft.com/office/drawing/2014/main" xmlns="" id="{D9B4FAEF-B031-4115-AE54-4CC6A275ED7E}"/>
                      </a:ext>
                    </a:extLst>
                  </p:cNvPr>
                  <p:cNvSpPr/>
                  <p:nvPr/>
                </p:nvSpPr>
                <p:spPr>
                  <a:xfrm>
                    <a:off x="10166773" y="1780779"/>
                    <a:ext cx="91440" cy="531080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232" name="Rectangle 231">
                    <a:extLst>
                      <a:ext uri="{FF2B5EF4-FFF2-40B4-BE49-F238E27FC236}">
                        <a16:creationId xmlns:a16="http://schemas.microsoft.com/office/drawing/2014/main" xmlns="" id="{4255B21D-A5A9-43EB-9BE2-BEA7067B7140}"/>
                      </a:ext>
                    </a:extLst>
                  </p:cNvPr>
                  <p:cNvSpPr/>
                  <p:nvPr/>
                </p:nvSpPr>
                <p:spPr>
                  <a:xfrm>
                    <a:off x="11137203" y="1756226"/>
                    <a:ext cx="91440" cy="531080"/>
                  </a:xfrm>
                  <a:prstGeom prst="rect">
                    <a:avLst/>
                  </a:prstGeom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</p:grpSp>
        <p:grpSp>
          <p:nvGrpSpPr>
            <p:cNvPr id="332" name="Group 331">
              <a:extLst>
                <a:ext uri="{FF2B5EF4-FFF2-40B4-BE49-F238E27FC236}">
                  <a16:creationId xmlns:a16="http://schemas.microsoft.com/office/drawing/2014/main" xmlns="" id="{82C6019D-A41F-4A3F-8EB2-A11678D53360}"/>
                </a:ext>
              </a:extLst>
            </p:cNvPr>
            <p:cNvGrpSpPr/>
            <p:nvPr/>
          </p:nvGrpSpPr>
          <p:grpSpPr>
            <a:xfrm>
              <a:off x="6571435" y="1335205"/>
              <a:ext cx="1563516" cy="1740001"/>
              <a:chOff x="6715787" y="1495852"/>
              <a:chExt cx="1419163" cy="1579354"/>
            </a:xfrm>
          </p:grpSpPr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xmlns="" id="{F0B216E9-89EA-4F86-B247-87A096D6DB66}"/>
                  </a:ext>
                </a:extLst>
              </p:cNvPr>
              <p:cNvSpPr/>
              <p:nvPr/>
            </p:nvSpPr>
            <p:spPr>
              <a:xfrm>
                <a:off x="6715787" y="1495852"/>
                <a:ext cx="989662" cy="1579354"/>
              </a:xfrm>
              <a:custGeom>
                <a:avLst/>
                <a:gdLst>
                  <a:gd name="connsiteX0" fmla="*/ 817516 w 1645921"/>
                  <a:gd name="connsiteY0" fmla="*/ 1935988 h 2169949"/>
                  <a:gd name="connsiteX1" fmla="*/ 513238 w 1645921"/>
                  <a:gd name="connsiteY1" fmla="*/ 2124229 h 2169949"/>
                  <a:gd name="connsiteX2" fmla="*/ 820226 w 1645921"/>
                  <a:gd name="connsiteY2" fmla="*/ 2124229 h 2169949"/>
                  <a:gd name="connsiteX3" fmla="*/ 848006 w 1645921"/>
                  <a:gd name="connsiteY3" fmla="*/ 1933084 h 2169949"/>
                  <a:gd name="connsiteX4" fmla="*/ 851058 w 1645921"/>
                  <a:gd name="connsiteY4" fmla="*/ 2124229 h 2169949"/>
                  <a:gd name="connsiteX5" fmla="*/ 1165501 w 1645921"/>
                  <a:gd name="connsiteY5" fmla="*/ 2124229 h 2169949"/>
                  <a:gd name="connsiteX6" fmla="*/ 483030 w 1645921"/>
                  <a:gd name="connsiteY6" fmla="*/ 1713663 h 2169949"/>
                  <a:gd name="connsiteX7" fmla="*/ 441567 w 1645921"/>
                  <a:gd name="connsiteY7" fmla="*/ 2124229 h 2169949"/>
                  <a:gd name="connsiteX8" fmla="*/ 456637 w 1645921"/>
                  <a:gd name="connsiteY8" fmla="*/ 2124229 h 2169949"/>
                  <a:gd name="connsiteX9" fmla="*/ 806082 w 1645921"/>
                  <a:gd name="connsiteY9" fmla="*/ 1908038 h 2169949"/>
                  <a:gd name="connsiteX10" fmla="*/ 483030 w 1645921"/>
                  <a:gd name="connsiteY10" fmla="*/ 1713663 h 2169949"/>
                  <a:gd name="connsiteX11" fmla="*/ 1192837 w 1645921"/>
                  <a:gd name="connsiteY11" fmla="*/ 1703681 h 2169949"/>
                  <a:gd name="connsiteX12" fmla="*/ 863251 w 1645921"/>
                  <a:gd name="connsiteY12" fmla="*/ 1907494 h 2169949"/>
                  <a:gd name="connsiteX13" fmla="*/ 1223376 w 1645921"/>
                  <a:gd name="connsiteY13" fmla="*/ 2124229 h 2169949"/>
                  <a:gd name="connsiteX14" fmla="*/ 1255703 w 1645921"/>
                  <a:gd name="connsiteY14" fmla="*/ 2124229 h 2169949"/>
                  <a:gd name="connsiteX15" fmla="*/ 813705 w 1645921"/>
                  <a:gd name="connsiteY15" fmla="*/ 1701321 h 2169949"/>
                  <a:gd name="connsiteX16" fmla="*/ 529673 w 1645921"/>
                  <a:gd name="connsiteY16" fmla="*/ 1704407 h 2169949"/>
                  <a:gd name="connsiteX17" fmla="*/ 529129 w 1645921"/>
                  <a:gd name="connsiteY17" fmla="*/ 1706584 h 2169949"/>
                  <a:gd name="connsiteX18" fmla="*/ 816608 w 1645921"/>
                  <a:gd name="connsiteY18" fmla="*/ 1879544 h 2169949"/>
                  <a:gd name="connsiteX19" fmla="*/ 813705 w 1645921"/>
                  <a:gd name="connsiteY19" fmla="*/ 1701321 h 2169949"/>
                  <a:gd name="connsiteX20" fmla="*/ 1143109 w 1645921"/>
                  <a:gd name="connsiteY20" fmla="*/ 1697147 h 2169949"/>
                  <a:gd name="connsiteX21" fmla="*/ 844376 w 1645921"/>
                  <a:gd name="connsiteY21" fmla="*/ 1700595 h 2169949"/>
                  <a:gd name="connsiteX22" fmla="*/ 847280 w 1645921"/>
                  <a:gd name="connsiteY22" fmla="*/ 1882630 h 2169949"/>
                  <a:gd name="connsiteX23" fmla="*/ 1143835 w 1645921"/>
                  <a:gd name="connsiteY23" fmla="*/ 1699143 h 2169949"/>
                  <a:gd name="connsiteX24" fmla="*/ 1143109 w 1645921"/>
                  <a:gd name="connsiteY24" fmla="*/ 1697147 h 2169949"/>
                  <a:gd name="connsiteX25" fmla="*/ 840565 w 1645921"/>
                  <a:gd name="connsiteY25" fmla="*/ 1456129 h 2169949"/>
                  <a:gd name="connsiteX26" fmla="*/ 844195 w 1645921"/>
                  <a:gd name="connsiteY26" fmla="*/ 1670287 h 2169949"/>
                  <a:gd name="connsiteX27" fmla="*/ 1144923 w 1645921"/>
                  <a:gd name="connsiteY27" fmla="*/ 1666838 h 2169949"/>
                  <a:gd name="connsiteX28" fmla="*/ 1145649 w 1645921"/>
                  <a:gd name="connsiteY28" fmla="*/ 1665205 h 2169949"/>
                  <a:gd name="connsiteX29" fmla="*/ 840565 w 1645921"/>
                  <a:gd name="connsiteY29" fmla="*/ 1456129 h 2169949"/>
                  <a:gd name="connsiteX30" fmla="*/ 810075 w 1645921"/>
                  <a:gd name="connsiteY30" fmla="*/ 1455403 h 2169949"/>
                  <a:gd name="connsiteX31" fmla="*/ 517695 w 1645921"/>
                  <a:gd name="connsiteY31" fmla="*/ 1674098 h 2169949"/>
                  <a:gd name="connsiteX32" fmla="*/ 813342 w 1645921"/>
                  <a:gd name="connsiteY32" fmla="*/ 1670650 h 2169949"/>
                  <a:gd name="connsiteX33" fmla="*/ 810075 w 1645921"/>
                  <a:gd name="connsiteY33" fmla="*/ 1455403 h 2169949"/>
                  <a:gd name="connsiteX34" fmla="*/ 530580 w 1645921"/>
                  <a:gd name="connsiteY34" fmla="*/ 1243604 h 2169949"/>
                  <a:gd name="connsiteX35" fmla="*/ 488656 w 1645921"/>
                  <a:gd name="connsiteY35" fmla="*/ 1658308 h 2169949"/>
                  <a:gd name="connsiteX36" fmla="*/ 797915 w 1645921"/>
                  <a:gd name="connsiteY36" fmla="*/ 1426909 h 2169949"/>
                  <a:gd name="connsiteX37" fmla="*/ 530580 w 1645921"/>
                  <a:gd name="connsiteY37" fmla="*/ 1243604 h 2169949"/>
                  <a:gd name="connsiteX38" fmla="*/ 836935 w 1645921"/>
                  <a:gd name="connsiteY38" fmla="*/ 1223277 h 2169949"/>
                  <a:gd name="connsiteX39" fmla="*/ 839658 w 1645921"/>
                  <a:gd name="connsiteY39" fmla="*/ 1395693 h 2169949"/>
                  <a:gd name="connsiteX40" fmla="*/ 1070150 w 1645921"/>
                  <a:gd name="connsiteY40" fmla="*/ 1223277 h 2169949"/>
                  <a:gd name="connsiteX41" fmla="*/ 836935 w 1645921"/>
                  <a:gd name="connsiteY41" fmla="*/ 1223277 h 2169949"/>
                  <a:gd name="connsiteX42" fmla="*/ 553085 w 1645921"/>
                  <a:gd name="connsiteY42" fmla="*/ 1223277 h 2169949"/>
                  <a:gd name="connsiteX43" fmla="*/ 809167 w 1645921"/>
                  <a:gd name="connsiteY43" fmla="*/ 1398778 h 2169949"/>
                  <a:gd name="connsiteX44" fmla="*/ 806445 w 1645921"/>
                  <a:gd name="connsiteY44" fmla="*/ 1223277 h 2169949"/>
                  <a:gd name="connsiteX45" fmla="*/ 553085 w 1645921"/>
                  <a:gd name="connsiteY45" fmla="*/ 1223277 h 2169949"/>
                  <a:gd name="connsiteX46" fmla="*/ 1121148 w 1645921"/>
                  <a:gd name="connsiteY46" fmla="*/ 1222551 h 2169949"/>
                  <a:gd name="connsiteX47" fmla="*/ 849095 w 1645921"/>
                  <a:gd name="connsiteY47" fmla="*/ 1426001 h 2169949"/>
                  <a:gd name="connsiteX48" fmla="*/ 1185940 w 1645921"/>
                  <a:gd name="connsiteY48" fmla="*/ 1656856 h 2169949"/>
                  <a:gd name="connsiteX49" fmla="*/ 1121148 w 1645921"/>
                  <a:gd name="connsiteY49" fmla="*/ 1222551 h 2169949"/>
                  <a:gd name="connsiteX50" fmla="*/ 803178 w 1645921"/>
                  <a:gd name="connsiteY50" fmla="*/ 1009119 h 2169949"/>
                  <a:gd name="connsiteX51" fmla="*/ 570690 w 1645921"/>
                  <a:gd name="connsiteY51" fmla="*/ 1191335 h 2169949"/>
                  <a:gd name="connsiteX52" fmla="*/ 805901 w 1645921"/>
                  <a:gd name="connsiteY52" fmla="*/ 1191335 h 2169949"/>
                  <a:gd name="connsiteX53" fmla="*/ 803178 w 1645921"/>
                  <a:gd name="connsiteY53" fmla="*/ 1009119 h 2169949"/>
                  <a:gd name="connsiteX54" fmla="*/ 833305 w 1645921"/>
                  <a:gd name="connsiteY54" fmla="*/ 992422 h 2169949"/>
                  <a:gd name="connsiteX55" fmla="*/ 836572 w 1645921"/>
                  <a:gd name="connsiteY55" fmla="*/ 1191154 h 2169949"/>
                  <a:gd name="connsiteX56" fmla="*/ 1087391 w 1645921"/>
                  <a:gd name="connsiteY56" fmla="*/ 1191154 h 2169949"/>
                  <a:gd name="connsiteX57" fmla="*/ 833305 w 1645921"/>
                  <a:gd name="connsiteY57" fmla="*/ 992422 h 2169949"/>
                  <a:gd name="connsiteX58" fmla="*/ 1055404 w 1645921"/>
                  <a:gd name="connsiteY58" fmla="*/ 817761 h 2169949"/>
                  <a:gd name="connsiteX59" fmla="*/ 1042745 w 1645921"/>
                  <a:gd name="connsiteY59" fmla="*/ 821277 h 2169949"/>
                  <a:gd name="connsiteX60" fmla="*/ 985031 w 1645921"/>
                  <a:gd name="connsiteY60" fmla="*/ 866468 h 2169949"/>
                  <a:gd name="connsiteX61" fmla="*/ 853269 w 1645921"/>
                  <a:gd name="connsiteY61" fmla="*/ 969918 h 2169949"/>
                  <a:gd name="connsiteX62" fmla="*/ 1113707 w 1645921"/>
                  <a:gd name="connsiteY62" fmla="*/ 1173549 h 2169949"/>
                  <a:gd name="connsiteX63" fmla="*/ 1099007 w 1645921"/>
                  <a:gd name="connsiteY63" fmla="*/ 1072459 h 2169949"/>
                  <a:gd name="connsiteX64" fmla="*/ 1079587 w 1645921"/>
                  <a:gd name="connsiteY64" fmla="*/ 943783 h 2169949"/>
                  <a:gd name="connsiteX65" fmla="*/ 1062346 w 1645921"/>
                  <a:gd name="connsiteY65" fmla="*/ 828537 h 2169949"/>
                  <a:gd name="connsiteX66" fmla="*/ 1055404 w 1645921"/>
                  <a:gd name="connsiteY66" fmla="*/ 817761 h 2169949"/>
                  <a:gd name="connsiteX67" fmla="*/ 576134 w 1645921"/>
                  <a:gd name="connsiteY67" fmla="*/ 791513 h 2169949"/>
                  <a:gd name="connsiteX68" fmla="*/ 537114 w 1645921"/>
                  <a:gd name="connsiteY68" fmla="*/ 1179357 h 2169949"/>
                  <a:gd name="connsiteX69" fmla="*/ 540744 w 1645921"/>
                  <a:gd name="connsiteY69" fmla="*/ 1177179 h 2169949"/>
                  <a:gd name="connsiteX70" fmla="*/ 796100 w 1645921"/>
                  <a:gd name="connsiteY70" fmla="*/ 976996 h 2169949"/>
                  <a:gd name="connsiteX71" fmla="*/ 796100 w 1645921"/>
                  <a:gd name="connsiteY71" fmla="*/ 963384 h 2169949"/>
                  <a:gd name="connsiteX72" fmla="*/ 618240 w 1645921"/>
                  <a:gd name="connsiteY72" fmla="*/ 824181 h 2169949"/>
                  <a:gd name="connsiteX73" fmla="*/ 576134 w 1645921"/>
                  <a:gd name="connsiteY73" fmla="*/ 791513 h 2169949"/>
                  <a:gd name="connsiteX74" fmla="*/ 832035 w 1645921"/>
                  <a:gd name="connsiteY74" fmla="*/ 779716 h 2169949"/>
                  <a:gd name="connsiteX75" fmla="*/ 832035 w 1645921"/>
                  <a:gd name="connsiteY75" fmla="*/ 948865 h 2169949"/>
                  <a:gd name="connsiteX76" fmla="*/ 1031534 w 1645921"/>
                  <a:gd name="connsiteY76" fmla="*/ 792496 h 2169949"/>
                  <a:gd name="connsiteX77" fmla="*/ 1031242 w 1645921"/>
                  <a:gd name="connsiteY77" fmla="*/ 791569 h 2169949"/>
                  <a:gd name="connsiteX78" fmla="*/ 1035405 w 1645921"/>
                  <a:gd name="connsiteY78" fmla="*/ 783570 h 2169949"/>
                  <a:gd name="connsiteX79" fmla="*/ 607714 w 1645921"/>
                  <a:gd name="connsiteY79" fmla="*/ 775723 h 2169949"/>
                  <a:gd name="connsiteX80" fmla="*/ 607351 w 1645921"/>
                  <a:gd name="connsiteY80" fmla="*/ 777720 h 2169949"/>
                  <a:gd name="connsiteX81" fmla="*/ 800637 w 1645921"/>
                  <a:gd name="connsiteY81" fmla="*/ 928901 h 2169949"/>
                  <a:gd name="connsiteX82" fmla="*/ 800637 w 1645921"/>
                  <a:gd name="connsiteY82" fmla="*/ 779353 h 2169949"/>
                  <a:gd name="connsiteX83" fmla="*/ 607714 w 1645921"/>
                  <a:gd name="connsiteY83" fmla="*/ 775723 h 2169949"/>
                  <a:gd name="connsiteX84" fmla="*/ 796931 w 1645921"/>
                  <a:gd name="connsiteY84" fmla="*/ 594770 h 2169949"/>
                  <a:gd name="connsiteX85" fmla="*/ 605840 w 1645921"/>
                  <a:gd name="connsiteY85" fmla="*/ 744540 h 2169949"/>
                  <a:gd name="connsiteX86" fmla="*/ 799169 w 1645921"/>
                  <a:gd name="connsiteY86" fmla="*/ 744540 h 2169949"/>
                  <a:gd name="connsiteX87" fmla="*/ 796931 w 1645921"/>
                  <a:gd name="connsiteY87" fmla="*/ 594770 h 2169949"/>
                  <a:gd name="connsiteX88" fmla="*/ 821693 w 1645921"/>
                  <a:gd name="connsiteY88" fmla="*/ 581046 h 2169949"/>
                  <a:gd name="connsiteX89" fmla="*/ 824378 w 1645921"/>
                  <a:gd name="connsiteY89" fmla="*/ 744391 h 2169949"/>
                  <a:gd name="connsiteX90" fmla="*/ 1030536 w 1645921"/>
                  <a:gd name="connsiteY90" fmla="*/ 744391 h 2169949"/>
                  <a:gd name="connsiteX91" fmla="*/ 821693 w 1645921"/>
                  <a:gd name="connsiteY91" fmla="*/ 581046 h 2169949"/>
                  <a:gd name="connsiteX92" fmla="*/ 1004245 w 1645921"/>
                  <a:gd name="connsiteY92" fmla="*/ 437486 h 2169949"/>
                  <a:gd name="connsiteX93" fmla="*/ 993840 w 1645921"/>
                  <a:gd name="connsiteY93" fmla="*/ 440376 h 2169949"/>
                  <a:gd name="connsiteX94" fmla="*/ 946402 w 1645921"/>
                  <a:gd name="connsiteY94" fmla="*/ 477520 h 2169949"/>
                  <a:gd name="connsiteX95" fmla="*/ 838102 w 1645921"/>
                  <a:gd name="connsiteY95" fmla="*/ 562549 h 2169949"/>
                  <a:gd name="connsiteX96" fmla="*/ 1052166 w 1645921"/>
                  <a:gd name="connsiteY96" fmla="*/ 729921 h 2169949"/>
                  <a:gd name="connsiteX97" fmla="*/ 1040084 w 1645921"/>
                  <a:gd name="connsiteY97" fmla="*/ 646831 h 2169949"/>
                  <a:gd name="connsiteX98" fmla="*/ 1024122 w 1645921"/>
                  <a:gd name="connsiteY98" fmla="*/ 541068 h 2169949"/>
                  <a:gd name="connsiteX99" fmla="*/ 1009951 w 1645921"/>
                  <a:gd name="connsiteY99" fmla="*/ 446343 h 2169949"/>
                  <a:gd name="connsiteX100" fmla="*/ 1004245 w 1645921"/>
                  <a:gd name="connsiteY100" fmla="*/ 437486 h 2169949"/>
                  <a:gd name="connsiteX101" fmla="*/ 610315 w 1645921"/>
                  <a:gd name="connsiteY101" fmla="*/ 415911 h 2169949"/>
                  <a:gd name="connsiteX102" fmla="*/ 578243 w 1645921"/>
                  <a:gd name="connsiteY102" fmla="*/ 734695 h 2169949"/>
                  <a:gd name="connsiteX103" fmla="*/ 581226 w 1645921"/>
                  <a:gd name="connsiteY103" fmla="*/ 732905 h 2169949"/>
                  <a:gd name="connsiteX104" fmla="*/ 791113 w 1645921"/>
                  <a:gd name="connsiteY104" fmla="*/ 568367 h 2169949"/>
                  <a:gd name="connsiteX105" fmla="*/ 791113 w 1645921"/>
                  <a:gd name="connsiteY105" fmla="*/ 557179 h 2169949"/>
                  <a:gd name="connsiteX106" fmla="*/ 644923 w 1645921"/>
                  <a:gd name="connsiteY106" fmla="*/ 442763 h 2169949"/>
                  <a:gd name="connsiteX107" fmla="*/ 610315 w 1645921"/>
                  <a:gd name="connsiteY107" fmla="*/ 415911 h 2169949"/>
                  <a:gd name="connsiteX108" fmla="*/ 1030322 w 1645921"/>
                  <a:gd name="connsiteY108" fmla="*/ 412680 h 2169949"/>
                  <a:gd name="connsiteX109" fmla="*/ 1030686 w 1645921"/>
                  <a:gd name="connsiteY109" fmla="*/ 414569 h 2169949"/>
                  <a:gd name="connsiteX110" fmla="*/ 1050973 w 1645921"/>
                  <a:gd name="connsiteY110" fmla="*/ 551361 h 2169949"/>
                  <a:gd name="connsiteX111" fmla="*/ 1068427 w 1645921"/>
                  <a:gd name="connsiteY111" fmla="*/ 666821 h 2169949"/>
                  <a:gd name="connsiteX112" fmla="*/ 1079316 w 1645921"/>
                  <a:gd name="connsiteY112" fmla="*/ 739618 h 2169949"/>
                  <a:gd name="connsiteX113" fmla="*/ 1079763 w 1645921"/>
                  <a:gd name="connsiteY113" fmla="*/ 743198 h 2169949"/>
                  <a:gd name="connsiteX114" fmla="*/ 1080791 w 1645921"/>
                  <a:gd name="connsiteY114" fmla="*/ 744748 h 2169949"/>
                  <a:gd name="connsiteX115" fmla="*/ 1476534 w 1645921"/>
                  <a:gd name="connsiteY115" fmla="*/ 412680 h 2169949"/>
                  <a:gd name="connsiteX116" fmla="*/ 820649 w 1645921"/>
                  <a:gd name="connsiteY116" fmla="*/ 412680 h 2169949"/>
                  <a:gd name="connsiteX117" fmla="*/ 820649 w 1645921"/>
                  <a:gd name="connsiteY117" fmla="*/ 545245 h 2169949"/>
                  <a:gd name="connsiteX118" fmla="*/ 989779 w 1645921"/>
                  <a:gd name="connsiteY118" fmla="*/ 412680 h 2169949"/>
                  <a:gd name="connsiteX119" fmla="*/ 646336 w 1645921"/>
                  <a:gd name="connsiteY119" fmla="*/ 412680 h 2169949"/>
                  <a:gd name="connsiteX120" fmla="*/ 794842 w 1645921"/>
                  <a:gd name="connsiteY120" fmla="*/ 528836 h 2169949"/>
                  <a:gd name="connsiteX121" fmla="*/ 794842 w 1645921"/>
                  <a:gd name="connsiteY121" fmla="*/ 412680 h 2169949"/>
                  <a:gd name="connsiteX122" fmla="*/ 171855 w 1645921"/>
                  <a:gd name="connsiteY122" fmla="*/ 412680 h 2169949"/>
                  <a:gd name="connsiteX123" fmla="*/ 553095 w 1645921"/>
                  <a:gd name="connsiteY123" fmla="*/ 732578 h 2169949"/>
                  <a:gd name="connsiteX124" fmla="*/ 562729 w 1645921"/>
                  <a:gd name="connsiteY124" fmla="*/ 639075 h 2169949"/>
                  <a:gd name="connsiteX125" fmla="*/ 570635 w 1645921"/>
                  <a:gd name="connsiteY125" fmla="*/ 559864 h 2169949"/>
                  <a:gd name="connsiteX126" fmla="*/ 580630 w 1645921"/>
                  <a:gd name="connsiteY126" fmla="*/ 462155 h 2169949"/>
                  <a:gd name="connsiteX127" fmla="*/ 585568 w 1645921"/>
                  <a:gd name="connsiteY127" fmla="*/ 412680 h 2169949"/>
                  <a:gd name="connsiteX128" fmla="*/ 789920 w 1645921"/>
                  <a:gd name="connsiteY128" fmla="*/ 135167 h 2169949"/>
                  <a:gd name="connsiteX129" fmla="*/ 630156 w 1645921"/>
                  <a:gd name="connsiteY129" fmla="*/ 377723 h 2169949"/>
                  <a:gd name="connsiteX130" fmla="*/ 794395 w 1645921"/>
                  <a:gd name="connsiteY130" fmla="*/ 380706 h 2169949"/>
                  <a:gd name="connsiteX131" fmla="*/ 791411 w 1645921"/>
                  <a:gd name="connsiteY131" fmla="*/ 135764 h 2169949"/>
                  <a:gd name="connsiteX132" fmla="*/ 789920 w 1645921"/>
                  <a:gd name="connsiteY132" fmla="*/ 135167 h 2169949"/>
                  <a:gd name="connsiteX133" fmla="*/ 818262 w 1645921"/>
                  <a:gd name="connsiteY133" fmla="*/ 127261 h 2169949"/>
                  <a:gd name="connsiteX134" fmla="*/ 816622 w 1645921"/>
                  <a:gd name="connsiteY134" fmla="*/ 127559 h 2169949"/>
                  <a:gd name="connsiteX135" fmla="*/ 819456 w 1645921"/>
                  <a:gd name="connsiteY135" fmla="*/ 381303 h 2169949"/>
                  <a:gd name="connsiteX136" fmla="*/ 989513 w 1645921"/>
                  <a:gd name="connsiteY136" fmla="*/ 384138 h 2169949"/>
                  <a:gd name="connsiteX137" fmla="*/ 818262 w 1645921"/>
                  <a:gd name="connsiteY137" fmla="*/ 127261 h 2169949"/>
                  <a:gd name="connsiteX138" fmla="*/ 762323 w 1645921"/>
                  <a:gd name="connsiteY138" fmla="*/ 118161 h 2169949"/>
                  <a:gd name="connsiteX139" fmla="*/ 658647 w 1645921"/>
                  <a:gd name="connsiteY139" fmla="*/ 118908 h 2169949"/>
                  <a:gd name="connsiteX140" fmla="*/ 642089 w 1645921"/>
                  <a:gd name="connsiteY140" fmla="*/ 120101 h 2169949"/>
                  <a:gd name="connsiteX141" fmla="*/ 638807 w 1645921"/>
                  <a:gd name="connsiteY141" fmla="*/ 135914 h 2169949"/>
                  <a:gd name="connsiteX142" fmla="*/ 638658 w 1645921"/>
                  <a:gd name="connsiteY142" fmla="*/ 136659 h 2169949"/>
                  <a:gd name="connsiteX143" fmla="*/ 628812 w 1645921"/>
                  <a:gd name="connsiteY143" fmla="*/ 232876 h 2169949"/>
                  <a:gd name="connsiteX144" fmla="*/ 620310 w 1645921"/>
                  <a:gd name="connsiteY144" fmla="*/ 316562 h 2169949"/>
                  <a:gd name="connsiteX145" fmla="*/ 617028 w 1645921"/>
                  <a:gd name="connsiteY145" fmla="*/ 350424 h 2169949"/>
                  <a:gd name="connsiteX146" fmla="*/ 618371 w 1645921"/>
                  <a:gd name="connsiteY146" fmla="*/ 350723 h 2169949"/>
                  <a:gd name="connsiteX147" fmla="*/ 771720 w 1645921"/>
                  <a:gd name="connsiteY147" fmla="*/ 118161 h 2169949"/>
                  <a:gd name="connsiteX148" fmla="*/ 762323 w 1645921"/>
                  <a:gd name="connsiteY148" fmla="*/ 118161 h 2169949"/>
                  <a:gd name="connsiteX149" fmla="*/ 954457 w 1645921"/>
                  <a:gd name="connsiteY149" fmla="*/ 116819 h 2169949"/>
                  <a:gd name="connsiteX150" fmla="*/ 886733 w 1645921"/>
                  <a:gd name="connsiteY150" fmla="*/ 117416 h 2169949"/>
                  <a:gd name="connsiteX151" fmla="*/ 841384 w 1645921"/>
                  <a:gd name="connsiteY151" fmla="*/ 117416 h 2169949"/>
                  <a:gd name="connsiteX152" fmla="*/ 993392 w 1645921"/>
                  <a:gd name="connsiteY152" fmla="*/ 345800 h 2169949"/>
                  <a:gd name="connsiteX153" fmla="*/ 994585 w 1645921"/>
                  <a:gd name="connsiteY153" fmla="*/ 345352 h 2169949"/>
                  <a:gd name="connsiteX154" fmla="*/ 989513 w 1645921"/>
                  <a:gd name="connsiteY154" fmla="*/ 308208 h 2169949"/>
                  <a:gd name="connsiteX155" fmla="*/ 961767 w 1645921"/>
                  <a:gd name="connsiteY155" fmla="*/ 123233 h 2169949"/>
                  <a:gd name="connsiteX156" fmla="*/ 954457 w 1645921"/>
                  <a:gd name="connsiteY156" fmla="*/ 116819 h 2169949"/>
                  <a:gd name="connsiteX157" fmla="*/ 686185 w 1645921"/>
                  <a:gd name="connsiteY157" fmla="*/ 0 h 2169949"/>
                  <a:gd name="connsiteX158" fmla="*/ 934104 w 1645921"/>
                  <a:gd name="connsiteY158" fmla="*/ 0 h 2169949"/>
                  <a:gd name="connsiteX159" fmla="*/ 970742 w 1645921"/>
                  <a:gd name="connsiteY159" fmla="*/ 36638 h 2169949"/>
                  <a:gd name="connsiteX160" fmla="*/ 961098 w 1645921"/>
                  <a:gd name="connsiteY160" fmla="*/ 59922 h 2169949"/>
                  <a:gd name="connsiteX161" fmla="*/ 1051055 w 1645921"/>
                  <a:gd name="connsiteY161" fmla="*/ 59922 h 2169949"/>
                  <a:gd name="connsiteX162" fmla="*/ 1073915 w 1645921"/>
                  <a:gd name="connsiteY162" fmla="*/ 82782 h 2169949"/>
                  <a:gd name="connsiteX163" fmla="*/ 1073914 w 1645921"/>
                  <a:gd name="connsiteY163" fmla="*/ 82782 h 2169949"/>
                  <a:gd name="connsiteX164" fmla="*/ 1051054 w 1645921"/>
                  <a:gd name="connsiteY164" fmla="*/ 105642 h 2169949"/>
                  <a:gd name="connsiteX165" fmla="*/ 984543 w 1645921"/>
                  <a:gd name="connsiteY165" fmla="*/ 105642 h 2169949"/>
                  <a:gd name="connsiteX166" fmla="*/ 1025912 w 1645921"/>
                  <a:gd name="connsiteY166" fmla="*/ 382944 h 2169949"/>
                  <a:gd name="connsiteX167" fmla="*/ 1029492 w 1645921"/>
                  <a:gd name="connsiteY167" fmla="*/ 382348 h 2169949"/>
                  <a:gd name="connsiteX168" fmla="*/ 1029641 w 1645921"/>
                  <a:gd name="connsiteY168" fmla="*/ 383839 h 2169949"/>
                  <a:gd name="connsiteX169" fmla="*/ 1029470 w 1645921"/>
                  <a:gd name="connsiteY169" fmla="*/ 385248 h 2169949"/>
                  <a:gd name="connsiteX170" fmla="*/ 1157032 w 1645921"/>
                  <a:gd name="connsiteY170" fmla="*/ 385248 h 2169949"/>
                  <a:gd name="connsiteX171" fmla="*/ 1157032 w 1645921"/>
                  <a:gd name="connsiteY171" fmla="*/ 310832 h 2169949"/>
                  <a:gd name="connsiteX172" fmla="*/ 1126536 w 1645921"/>
                  <a:gd name="connsiteY172" fmla="*/ 310832 h 2169949"/>
                  <a:gd name="connsiteX173" fmla="*/ 1117392 w 1645921"/>
                  <a:gd name="connsiteY173" fmla="*/ 301688 h 2169949"/>
                  <a:gd name="connsiteX174" fmla="*/ 1126536 w 1645921"/>
                  <a:gd name="connsiteY174" fmla="*/ 292544 h 2169949"/>
                  <a:gd name="connsiteX175" fmla="*/ 1157032 w 1645921"/>
                  <a:gd name="connsiteY175" fmla="*/ 292544 h 2169949"/>
                  <a:gd name="connsiteX176" fmla="*/ 1157032 w 1645921"/>
                  <a:gd name="connsiteY176" fmla="*/ 282034 h 2169949"/>
                  <a:gd name="connsiteX177" fmla="*/ 1126536 w 1645921"/>
                  <a:gd name="connsiteY177" fmla="*/ 282034 h 2169949"/>
                  <a:gd name="connsiteX178" fmla="*/ 1117392 w 1645921"/>
                  <a:gd name="connsiteY178" fmla="*/ 272890 h 2169949"/>
                  <a:gd name="connsiteX179" fmla="*/ 1126536 w 1645921"/>
                  <a:gd name="connsiteY179" fmla="*/ 263746 h 2169949"/>
                  <a:gd name="connsiteX180" fmla="*/ 1157032 w 1645921"/>
                  <a:gd name="connsiteY180" fmla="*/ 263746 h 2169949"/>
                  <a:gd name="connsiteX181" fmla="*/ 1157032 w 1645921"/>
                  <a:gd name="connsiteY181" fmla="*/ 253236 h 2169949"/>
                  <a:gd name="connsiteX182" fmla="*/ 1126536 w 1645921"/>
                  <a:gd name="connsiteY182" fmla="*/ 253236 h 2169949"/>
                  <a:gd name="connsiteX183" fmla="*/ 1117392 w 1645921"/>
                  <a:gd name="connsiteY183" fmla="*/ 244092 h 2169949"/>
                  <a:gd name="connsiteX184" fmla="*/ 1126536 w 1645921"/>
                  <a:gd name="connsiteY184" fmla="*/ 234948 h 2169949"/>
                  <a:gd name="connsiteX185" fmla="*/ 1157032 w 1645921"/>
                  <a:gd name="connsiteY185" fmla="*/ 234948 h 2169949"/>
                  <a:gd name="connsiteX186" fmla="*/ 1157032 w 1645921"/>
                  <a:gd name="connsiteY186" fmla="*/ 219866 h 2169949"/>
                  <a:gd name="connsiteX187" fmla="*/ 1170748 w 1645921"/>
                  <a:gd name="connsiteY187" fmla="*/ 206150 h 2169949"/>
                  <a:gd name="connsiteX188" fmla="*/ 1184464 w 1645921"/>
                  <a:gd name="connsiteY188" fmla="*/ 219866 h 2169949"/>
                  <a:gd name="connsiteX189" fmla="*/ 1184464 w 1645921"/>
                  <a:gd name="connsiteY189" fmla="*/ 234948 h 2169949"/>
                  <a:gd name="connsiteX190" fmla="*/ 1210556 w 1645921"/>
                  <a:gd name="connsiteY190" fmla="*/ 234948 h 2169949"/>
                  <a:gd name="connsiteX191" fmla="*/ 1219700 w 1645921"/>
                  <a:gd name="connsiteY191" fmla="*/ 244092 h 2169949"/>
                  <a:gd name="connsiteX192" fmla="*/ 1210556 w 1645921"/>
                  <a:gd name="connsiteY192" fmla="*/ 253236 h 2169949"/>
                  <a:gd name="connsiteX193" fmla="*/ 1184464 w 1645921"/>
                  <a:gd name="connsiteY193" fmla="*/ 253236 h 2169949"/>
                  <a:gd name="connsiteX194" fmla="*/ 1184464 w 1645921"/>
                  <a:gd name="connsiteY194" fmla="*/ 263746 h 2169949"/>
                  <a:gd name="connsiteX195" fmla="*/ 1210556 w 1645921"/>
                  <a:gd name="connsiteY195" fmla="*/ 263746 h 2169949"/>
                  <a:gd name="connsiteX196" fmla="*/ 1219700 w 1645921"/>
                  <a:gd name="connsiteY196" fmla="*/ 272890 h 2169949"/>
                  <a:gd name="connsiteX197" fmla="*/ 1210556 w 1645921"/>
                  <a:gd name="connsiteY197" fmla="*/ 282034 h 2169949"/>
                  <a:gd name="connsiteX198" fmla="*/ 1184464 w 1645921"/>
                  <a:gd name="connsiteY198" fmla="*/ 282034 h 2169949"/>
                  <a:gd name="connsiteX199" fmla="*/ 1184464 w 1645921"/>
                  <a:gd name="connsiteY199" fmla="*/ 292544 h 2169949"/>
                  <a:gd name="connsiteX200" fmla="*/ 1210556 w 1645921"/>
                  <a:gd name="connsiteY200" fmla="*/ 292544 h 2169949"/>
                  <a:gd name="connsiteX201" fmla="*/ 1219700 w 1645921"/>
                  <a:gd name="connsiteY201" fmla="*/ 301688 h 2169949"/>
                  <a:gd name="connsiteX202" fmla="*/ 1210556 w 1645921"/>
                  <a:gd name="connsiteY202" fmla="*/ 310832 h 2169949"/>
                  <a:gd name="connsiteX203" fmla="*/ 1184464 w 1645921"/>
                  <a:gd name="connsiteY203" fmla="*/ 310832 h 2169949"/>
                  <a:gd name="connsiteX204" fmla="*/ 1184464 w 1645921"/>
                  <a:gd name="connsiteY204" fmla="*/ 385248 h 2169949"/>
                  <a:gd name="connsiteX205" fmla="*/ 1315794 w 1645921"/>
                  <a:gd name="connsiteY205" fmla="*/ 385248 h 2169949"/>
                  <a:gd name="connsiteX206" fmla="*/ 1315794 w 1645921"/>
                  <a:gd name="connsiteY206" fmla="*/ 310832 h 2169949"/>
                  <a:gd name="connsiteX207" fmla="*/ 1286537 w 1645921"/>
                  <a:gd name="connsiteY207" fmla="*/ 310832 h 2169949"/>
                  <a:gd name="connsiteX208" fmla="*/ 1277393 w 1645921"/>
                  <a:gd name="connsiteY208" fmla="*/ 301688 h 2169949"/>
                  <a:gd name="connsiteX209" fmla="*/ 1286537 w 1645921"/>
                  <a:gd name="connsiteY209" fmla="*/ 292544 h 2169949"/>
                  <a:gd name="connsiteX210" fmla="*/ 1315794 w 1645921"/>
                  <a:gd name="connsiteY210" fmla="*/ 292544 h 2169949"/>
                  <a:gd name="connsiteX211" fmla="*/ 1315794 w 1645921"/>
                  <a:gd name="connsiteY211" fmla="*/ 282034 h 2169949"/>
                  <a:gd name="connsiteX212" fmla="*/ 1286537 w 1645921"/>
                  <a:gd name="connsiteY212" fmla="*/ 282034 h 2169949"/>
                  <a:gd name="connsiteX213" fmla="*/ 1277393 w 1645921"/>
                  <a:gd name="connsiteY213" fmla="*/ 272890 h 2169949"/>
                  <a:gd name="connsiteX214" fmla="*/ 1286537 w 1645921"/>
                  <a:gd name="connsiteY214" fmla="*/ 263746 h 2169949"/>
                  <a:gd name="connsiteX215" fmla="*/ 1315794 w 1645921"/>
                  <a:gd name="connsiteY215" fmla="*/ 263746 h 2169949"/>
                  <a:gd name="connsiteX216" fmla="*/ 1315794 w 1645921"/>
                  <a:gd name="connsiteY216" fmla="*/ 253236 h 2169949"/>
                  <a:gd name="connsiteX217" fmla="*/ 1286537 w 1645921"/>
                  <a:gd name="connsiteY217" fmla="*/ 253236 h 2169949"/>
                  <a:gd name="connsiteX218" fmla="*/ 1277393 w 1645921"/>
                  <a:gd name="connsiteY218" fmla="*/ 244092 h 2169949"/>
                  <a:gd name="connsiteX219" fmla="*/ 1286537 w 1645921"/>
                  <a:gd name="connsiteY219" fmla="*/ 234948 h 2169949"/>
                  <a:gd name="connsiteX220" fmla="*/ 1315794 w 1645921"/>
                  <a:gd name="connsiteY220" fmla="*/ 234948 h 2169949"/>
                  <a:gd name="connsiteX221" fmla="*/ 1315794 w 1645921"/>
                  <a:gd name="connsiteY221" fmla="*/ 219866 h 2169949"/>
                  <a:gd name="connsiteX222" fmla="*/ 1329510 w 1645921"/>
                  <a:gd name="connsiteY222" fmla="*/ 206150 h 2169949"/>
                  <a:gd name="connsiteX223" fmla="*/ 1343226 w 1645921"/>
                  <a:gd name="connsiteY223" fmla="*/ 219866 h 2169949"/>
                  <a:gd name="connsiteX224" fmla="*/ 1343226 w 1645921"/>
                  <a:gd name="connsiteY224" fmla="*/ 234948 h 2169949"/>
                  <a:gd name="connsiteX225" fmla="*/ 1370557 w 1645921"/>
                  <a:gd name="connsiteY225" fmla="*/ 234948 h 2169949"/>
                  <a:gd name="connsiteX226" fmla="*/ 1379701 w 1645921"/>
                  <a:gd name="connsiteY226" fmla="*/ 244092 h 2169949"/>
                  <a:gd name="connsiteX227" fmla="*/ 1370557 w 1645921"/>
                  <a:gd name="connsiteY227" fmla="*/ 253236 h 2169949"/>
                  <a:gd name="connsiteX228" fmla="*/ 1343226 w 1645921"/>
                  <a:gd name="connsiteY228" fmla="*/ 253236 h 2169949"/>
                  <a:gd name="connsiteX229" fmla="*/ 1343226 w 1645921"/>
                  <a:gd name="connsiteY229" fmla="*/ 263746 h 2169949"/>
                  <a:gd name="connsiteX230" fmla="*/ 1370557 w 1645921"/>
                  <a:gd name="connsiteY230" fmla="*/ 263746 h 2169949"/>
                  <a:gd name="connsiteX231" fmla="*/ 1379701 w 1645921"/>
                  <a:gd name="connsiteY231" fmla="*/ 272890 h 2169949"/>
                  <a:gd name="connsiteX232" fmla="*/ 1370557 w 1645921"/>
                  <a:gd name="connsiteY232" fmla="*/ 282034 h 2169949"/>
                  <a:gd name="connsiteX233" fmla="*/ 1343226 w 1645921"/>
                  <a:gd name="connsiteY233" fmla="*/ 282034 h 2169949"/>
                  <a:gd name="connsiteX234" fmla="*/ 1343226 w 1645921"/>
                  <a:gd name="connsiteY234" fmla="*/ 292544 h 2169949"/>
                  <a:gd name="connsiteX235" fmla="*/ 1370557 w 1645921"/>
                  <a:gd name="connsiteY235" fmla="*/ 292544 h 2169949"/>
                  <a:gd name="connsiteX236" fmla="*/ 1379701 w 1645921"/>
                  <a:gd name="connsiteY236" fmla="*/ 301688 h 2169949"/>
                  <a:gd name="connsiteX237" fmla="*/ 1370557 w 1645921"/>
                  <a:gd name="connsiteY237" fmla="*/ 310832 h 2169949"/>
                  <a:gd name="connsiteX238" fmla="*/ 1343226 w 1645921"/>
                  <a:gd name="connsiteY238" fmla="*/ 310832 h 2169949"/>
                  <a:gd name="connsiteX239" fmla="*/ 1343226 w 1645921"/>
                  <a:gd name="connsiteY239" fmla="*/ 385248 h 2169949"/>
                  <a:gd name="connsiteX240" fmla="*/ 1497488 w 1645921"/>
                  <a:gd name="connsiteY240" fmla="*/ 385248 h 2169949"/>
                  <a:gd name="connsiteX241" fmla="*/ 1505347 w 1645921"/>
                  <a:gd name="connsiteY241" fmla="*/ 388503 h 2169949"/>
                  <a:gd name="connsiteX242" fmla="*/ 1505405 w 1645921"/>
                  <a:gd name="connsiteY242" fmla="*/ 388454 h 2169949"/>
                  <a:gd name="connsiteX243" fmla="*/ 1524728 w 1645921"/>
                  <a:gd name="connsiteY243" fmla="*/ 390145 h 2169949"/>
                  <a:gd name="connsiteX244" fmla="*/ 1523038 w 1645921"/>
                  <a:gd name="connsiteY244" fmla="*/ 409469 h 2169949"/>
                  <a:gd name="connsiteX245" fmla="*/ 1085083 w 1645921"/>
                  <a:gd name="connsiteY245" fmla="*/ 776956 h 2169949"/>
                  <a:gd name="connsiteX246" fmla="*/ 1087573 w 1645921"/>
                  <a:gd name="connsiteY246" fmla="*/ 789880 h 2169949"/>
                  <a:gd name="connsiteX247" fmla="*/ 1112255 w 1645921"/>
                  <a:gd name="connsiteY247" fmla="*/ 956306 h 2169949"/>
                  <a:gd name="connsiteX248" fmla="*/ 1133490 w 1645921"/>
                  <a:gd name="connsiteY248" fmla="*/ 1096779 h 2169949"/>
                  <a:gd name="connsiteX249" fmla="*/ 1146738 w 1645921"/>
                  <a:gd name="connsiteY249" fmla="*/ 1185346 h 2169949"/>
                  <a:gd name="connsiteX250" fmla="*/ 1147283 w 1645921"/>
                  <a:gd name="connsiteY250" fmla="*/ 1189702 h 2169949"/>
                  <a:gd name="connsiteX251" fmla="*/ 1153816 w 1645921"/>
                  <a:gd name="connsiteY251" fmla="*/ 1215292 h 2169949"/>
                  <a:gd name="connsiteX252" fmla="*/ 1156176 w 1645921"/>
                  <a:gd name="connsiteY252" fmla="*/ 1249956 h 2169949"/>
                  <a:gd name="connsiteX253" fmla="*/ 1190114 w 1645921"/>
                  <a:gd name="connsiteY253" fmla="*/ 1475367 h 2169949"/>
                  <a:gd name="connsiteX254" fmla="*/ 1217701 w 1645921"/>
                  <a:gd name="connsiteY254" fmla="*/ 1659579 h 2169949"/>
                  <a:gd name="connsiteX255" fmla="*/ 1221875 w 1645921"/>
                  <a:gd name="connsiteY255" fmla="*/ 1665931 h 2169949"/>
                  <a:gd name="connsiteX256" fmla="*/ 1224235 w 1645921"/>
                  <a:gd name="connsiteY256" fmla="*/ 1671920 h 2169949"/>
                  <a:gd name="connsiteX257" fmla="*/ 1235668 w 1645921"/>
                  <a:gd name="connsiteY257" fmla="*/ 1781903 h 2169949"/>
                  <a:gd name="connsiteX258" fmla="*/ 1258718 w 1645921"/>
                  <a:gd name="connsiteY258" fmla="*/ 1935625 h 2169949"/>
                  <a:gd name="connsiteX259" fmla="*/ 1281222 w 1645921"/>
                  <a:gd name="connsiteY259" fmla="*/ 2087713 h 2169949"/>
                  <a:gd name="connsiteX260" fmla="*/ 1286826 w 1645921"/>
                  <a:gd name="connsiteY260" fmla="*/ 2124229 h 2169949"/>
                  <a:gd name="connsiteX261" fmla="*/ 1623061 w 1645921"/>
                  <a:gd name="connsiteY261" fmla="*/ 2124229 h 2169949"/>
                  <a:gd name="connsiteX262" fmla="*/ 1636122 w 1645921"/>
                  <a:gd name="connsiteY262" fmla="*/ 2129640 h 2169949"/>
                  <a:gd name="connsiteX263" fmla="*/ 1640572 w 1645921"/>
                  <a:gd name="connsiteY263" fmla="*/ 2129637 h 2169949"/>
                  <a:gd name="connsiteX264" fmla="*/ 1640572 w 1645921"/>
                  <a:gd name="connsiteY264" fmla="*/ 2134176 h 2169949"/>
                  <a:gd name="connsiteX265" fmla="*/ 1645921 w 1645921"/>
                  <a:gd name="connsiteY265" fmla="*/ 2147089 h 2169949"/>
                  <a:gd name="connsiteX266" fmla="*/ 1645920 w 1645921"/>
                  <a:gd name="connsiteY266" fmla="*/ 2147089 h 2169949"/>
                  <a:gd name="connsiteX267" fmla="*/ 1640572 w 1645921"/>
                  <a:gd name="connsiteY267" fmla="*/ 2160000 h 2169949"/>
                  <a:gd name="connsiteX268" fmla="*/ 1640572 w 1645921"/>
                  <a:gd name="connsiteY268" fmla="*/ 2166683 h 2169949"/>
                  <a:gd name="connsiteX269" fmla="*/ 1630945 w 1645921"/>
                  <a:gd name="connsiteY269" fmla="*/ 2166683 h 2169949"/>
                  <a:gd name="connsiteX270" fmla="*/ 1623060 w 1645921"/>
                  <a:gd name="connsiteY270" fmla="*/ 2169949 h 2169949"/>
                  <a:gd name="connsiteX271" fmla="*/ 22860 w 1645921"/>
                  <a:gd name="connsiteY271" fmla="*/ 2169948 h 2169949"/>
                  <a:gd name="connsiteX272" fmla="*/ 14978 w 1645921"/>
                  <a:gd name="connsiteY272" fmla="*/ 2166683 h 2169949"/>
                  <a:gd name="connsiteX273" fmla="*/ 5349 w 1645921"/>
                  <a:gd name="connsiteY273" fmla="*/ 2166683 h 2169949"/>
                  <a:gd name="connsiteX274" fmla="*/ 5349 w 1645921"/>
                  <a:gd name="connsiteY274" fmla="*/ 2160002 h 2169949"/>
                  <a:gd name="connsiteX275" fmla="*/ 0 w 1645921"/>
                  <a:gd name="connsiteY275" fmla="*/ 2147089 h 2169949"/>
                  <a:gd name="connsiteX276" fmla="*/ 6696 w 1645921"/>
                  <a:gd name="connsiteY276" fmla="*/ 2130925 h 2169949"/>
                  <a:gd name="connsiteX277" fmla="*/ 22860 w 1645921"/>
                  <a:gd name="connsiteY277" fmla="*/ 2124229 h 2169949"/>
                  <a:gd name="connsiteX278" fmla="*/ 410941 w 1645921"/>
                  <a:gd name="connsiteY278" fmla="*/ 2124229 h 2169949"/>
                  <a:gd name="connsiteX279" fmla="*/ 415334 w 1645921"/>
                  <a:gd name="connsiteY279" fmla="*/ 2082631 h 2169949"/>
                  <a:gd name="connsiteX280" fmla="*/ 427676 w 1645921"/>
                  <a:gd name="connsiteY280" fmla="*/ 1961033 h 2169949"/>
                  <a:gd name="connsiteX281" fmla="*/ 437295 w 1645921"/>
                  <a:gd name="connsiteY281" fmla="*/ 1862847 h 2169949"/>
                  <a:gd name="connsiteX282" fmla="*/ 449455 w 1645921"/>
                  <a:gd name="connsiteY282" fmla="*/ 1745786 h 2169949"/>
                  <a:gd name="connsiteX283" fmla="*/ 453447 w 1645921"/>
                  <a:gd name="connsiteY283" fmla="*/ 1706221 h 2169949"/>
                  <a:gd name="connsiteX284" fmla="*/ 444554 w 1645921"/>
                  <a:gd name="connsiteY284" fmla="*/ 1691158 h 2169949"/>
                  <a:gd name="connsiteX285" fmla="*/ 458348 w 1645921"/>
                  <a:gd name="connsiteY285" fmla="*/ 1653227 h 2169949"/>
                  <a:gd name="connsiteX286" fmla="*/ 475045 w 1645921"/>
                  <a:gd name="connsiteY286" fmla="*/ 1492971 h 2169949"/>
                  <a:gd name="connsiteX287" fmla="*/ 488112 w 1645921"/>
                  <a:gd name="connsiteY287" fmla="*/ 1357761 h 2169949"/>
                  <a:gd name="connsiteX288" fmla="*/ 501179 w 1645921"/>
                  <a:gd name="connsiteY288" fmla="*/ 1231626 h 2169949"/>
                  <a:gd name="connsiteX289" fmla="*/ 490834 w 1645921"/>
                  <a:gd name="connsiteY289" fmla="*/ 1215473 h 2169949"/>
                  <a:gd name="connsiteX290" fmla="*/ 505898 w 1645921"/>
                  <a:gd name="connsiteY290" fmla="*/ 1182805 h 2169949"/>
                  <a:gd name="connsiteX291" fmla="*/ 518239 w 1645921"/>
                  <a:gd name="connsiteY291" fmla="*/ 1063022 h 2169949"/>
                  <a:gd name="connsiteX292" fmla="*/ 527858 w 1645921"/>
                  <a:gd name="connsiteY292" fmla="*/ 966651 h 2169949"/>
                  <a:gd name="connsiteX293" fmla="*/ 540018 w 1645921"/>
                  <a:gd name="connsiteY293" fmla="*/ 847775 h 2169949"/>
                  <a:gd name="connsiteX294" fmla="*/ 548341 w 1645921"/>
                  <a:gd name="connsiteY294" fmla="*/ 764399 h 2169949"/>
                  <a:gd name="connsiteX295" fmla="*/ 132037 w 1645921"/>
                  <a:gd name="connsiteY295" fmla="*/ 415079 h 2169949"/>
                  <a:gd name="connsiteX296" fmla="*/ 129621 w 1645921"/>
                  <a:gd name="connsiteY296" fmla="*/ 410438 h 2169949"/>
                  <a:gd name="connsiteX297" fmla="*/ 125334 w 1645921"/>
                  <a:gd name="connsiteY297" fmla="*/ 408662 h 2169949"/>
                  <a:gd name="connsiteX298" fmla="*/ 121316 w 1645921"/>
                  <a:gd name="connsiteY298" fmla="*/ 398964 h 2169949"/>
                  <a:gd name="connsiteX299" fmla="*/ 135032 w 1645921"/>
                  <a:gd name="connsiteY299" fmla="*/ 385248 h 2169949"/>
                  <a:gd name="connsiteX300" fmla="*/ 301963 w 1645921"/>
                  <a:gd name="connsiteY300" fmla="*/ 385248 h 2169949"/>
                  <a:gd name="connsiteX301" fmla="*/ 301963 w 1645921"/>
                  <a:gd name="connsiteY301" fmla="*/ 319242 h 2169949"/>
                  <a:gd name="connsiteX302" fmla="*/ 274367 w 1645921"/>
                  <a:gd name="connsiteY302" fmla="*/ 319242 h 2169949"/>
                  <a:gd name="connsiteX303" fmla="*/ 265223 w 1645921"/>
                  <a:gd name="connsiteY303" fmla="*/ 310098 h 2169949"/>
                  <a:gd name="connsiteX304" fmla="*/ 274367 w 1645921"/>
                  <a:gd name="connsiteY304" fmla="*/ 300954 h 2169949"/>
                  <a:gd name="connsiteX305" fmla="*/ 301963 w 1645921"/>
                  <a:gd name="connsiteY305" fmla="*/ 300954 h 2169949"/>
                  <a:gd name="connsiteX306" fmla="*/ 301963 w 1645921"/>
                  <a:gd name="connsiteY306" fmla="*/ 290444 h 2169949"/>
                  <a:gd name="connsiteX307" fmla="*/ 274367 w 1645921"/>
                  <a:gd name="connsiteY307" fmla="*/ 290444 h 2169949"/>
                  <a:gd name="connsiteX308" fmla="*/ 265223 w 1645921"/>
                  <a:gd name="connsiteY308" fmla="*/ 281300 h 2169949"/>
                  <a:gd name="connsiteX309" fmla="*/ 274367 w 1645921"/>
                  <a:gd name="connsiteY309" fmla="*/ 272156 h 2169949"/>
                  <a:gd name="connsiteX310" fmla="*/ 301963 w 1645921"/>
                  <a:gd name="connsiteY310" fmla="*/ 272156 h 2169949"/>
                  <a:gd name="connsiteX311" fmla="*/ 301963 w 1645921"/>
                  <a:gd name="connsiteY311" fmla="*/ 261646 h 2169949"/>
                  <a:gd name="connsiteX312" fmla="*/ 274367 w 1645921"/>
                  <a:gd name="connsiteY312" fmla="*/ 261646 h 2169949"/>
                  <a:gd name="connsiteX313" fmla="*/ 265223 w 1645921"/>
                  <a:gd name="connsiteY313" fmla="*/ 252502 h 2169949"/>
                  <a:gd name="connsiteX314" fmla="*/ 274367 w 1645921"/>
                  <a:gd name="connsiteY314" fmla="*/ 243358 h 2169949"/>
                  <a:gd name="connsiteX315" fmla="*/ 301963 w 1645921"/>
                  <a:gd name="connsiteY315" fmla="*/ 243358 h 2169949"/>
                  <a:gd name="connsiteX316" fmla="*/ 301963 w 1645921"/>
                  <a:gd name="connsiteY316" fmla="*/ 219866 h 2169949"/>
                  <a:gd name="connsiteX317" fmla="*/ 315679 w 1645921"/>
                  <a:gd name="connsiteY317" fmla="*/ 206150 h 2169949"/>
                  <a:gd name="connsiteX318" fmla="*/ 329395 w 1645921"/>
                  <a:gd name="connsiteY318" fmla="*/ 219866 h 2169949"/>
                  <a:gd name="connsiteX319" fmla="*/ 329395 w 1645921"/>
                  <a:gd name="connsiteY319" fmla="*/ 243358 h 2169949"/>
                  <a:gd name="connsiteX320" fmla="*/ 358387 w 1645921"/>
                  <a:gd name="connsiteY320" fmla="*/ 243358 h 2169949"/>
                  <a:gd name="connsiteX321" fmla="*/ 367531 w 1645921"/>
                  <a:gd name="connsiteY321" fmla="*/ 252502 h 2169949"/>
                  <a:gd name="connsiteX322" fmla="*/ 358387 w 1645921"/>
                  <a:gd name="connsiteY322" fmla="*/ 261646 h 2169949"/>
                  <a:gd name="connsiteX323" fmla="*/ 329395 w 1645921"/>
                  <a:gd name="connsiteY323" fmla="*/ 261646 h 2169949"/>
                  <a:gd name="connsiteX324" fmla="*/ 329395 w 1645921"/>
                  <a:gd name="connsiteY324" fmla="*/ 272156 h 2169949"/>
                  <a:gd name="connsiteX325" fmla="*/ 358387 w 1645921"/>
                  <a:gd name="connsiteY325" fmla="*/ 272156 h 2169949"/>
                  <a:gd name="connsiteX326" fmla="*/ 367531 w 1645921"/>
                  <a:gd name="connsiteY326" fmla="*/ 281300 h 2169949"/>
                  <a:gd name="connsiteX327" fmla="*/ 358387 w 1645921"/>
                  <a:gd name="connsiteY327" fmla="*/ 290444 h 2169949"/>
                  <a:gd name="connsiteX328" fmla="*/ 329395 w 1645921"/>
                  <a:gd name="connsiteY328" fmla="*/ 290444 h 2169949"/>
                  <a:gd name="connsiteX329" fmla="*/ 329395 w 1645921"/>
                  <a:gd name="connsiteY329" fmla="*/ 300954 h 2169949"/>
                  <a:gd name="connsiteX330" fmla="*/ 358387 w 1645921"/>
                  <a:gd name="connsiteY330" fmla="*/ 300954 h 2169949"/>
                  <a:gd name="connsiteX331" fmla="*/ 367531 w 1645921"/>
                  <a:gd name="connsiteY331" fmla="*/ 310098 h 2169949"/>
                  <a:gd name="connsiteX332" fmla="*/ 358387 w 1645921"/>
                  <a:gd name="connsiteY332" fmla="*/ 319242 h 2169949"/>
                  <a:gd name="connsiteX333" fmla="*/ 329395 w 1645921"/>
                  <a:gd name="connsiteY333" fmla="*/ 319242 h 2169949"/>
                  <a:gd name="connsiteX334" fmla="*/ 329395 w 1645921"/>
                  <a:gd name="connsiteY334" fmla="*/ 385248 h 2169949"/>
                  <a:gd name="connsiteX335" fmla="*/ 447531 w 1645921"/>
                  <a:gd name="connsiteY335" fmla="*/ 385248 h 2169949"/>
                  <a:gd name="connsiteX336" fmla="*/ 447531 w 1645921"/>
                  <a:gd name="connsiteY336" fmla="*/ 315782 h 2169949"/>
                  <a:gd name="connsiteX337" fmla="*/ 417009 w 1645921"/>
                  <a:gd name="connsiteY337" fmla="*/ 315782 h 2169949"/>
                  <a:gd name="connsiteX338" fmla="*/ 407865 w 1645921"/>
                  <a:gd name="connsiteY338" fmla="*/ 306638 h 2169949"/>
                  <a:gd name="connsiteX339" fmla="*/ 417009 w 1645921"/>
                  <a:gd name="connsiteY339" fmla="*/ 297494 h 2169949"/>
                  <a:gd name="connsiteX340" fmla="*/ 447531 w 1645921"/>
                  <a:gd name="connsiteY340" fmla="*/ 297494 h 2169949"/>
                  <a:gd name="connsiteX341" fmla="*/ 447531 w 1645921"/>
                  <a:gd name="connsiteY341" fmla="*/ 286984 h 2169949"/>
                  <a:gd name="connsiteX342" fmla="*/ 417009 w 1645921"/>
                  <a:gd name="connsiteY342" fmla="*/ 286984 h 2169949"/>
                  <a:gd name="connsiteX343" fmla="*/ 407865 w 1645921"/>
                  <a:gd name="connsiteY343" fmla="*/ 277840 h 2169949"/>
                  <a:gd name="connsiteX344" fmla="*/ 417009 w 1645921"/>
                  <a:gd name="connsiteY344" fmla="*/ 268696 h 2169949"/>
                  <a:gd name="connsiteX345" fmla="*/ 447531 w 1645921"/>
                  <a:gd name="connsiteY345" fmla="*/ 268696 h 2169949"/>
                  <a:gd name="connsiteX346" fmla="*/ 447531 w 1645921"/>
                  <a:gd name="connsiteY346" fmla="*/ 258186 h 2169949"/>
                  <a:gd name="connsiteX347" fmla="*/ 417009 w 1645921"/>
                  <a:gd name="connsiteY347" fmla="*/ 258186 h 2169949"/>
                  <a:gd name="connsiteX348" fmla="*/ 407865 w 1645921"/>
                  <a:gd name="connsiteY348" fmla="*/ 249042 h 2169949"/>
                  <a:gd name="connsiteX349" fmla="*/ 417009 w 1645921"/>
                  <a:gd name="connsiteY349" fmla="*/ 239898 h 2169949"/>
                  <a:gd name="connsiteX350" fmla="*/ 447531 w 1645921"/>
                  <a:gd name="connsiteY350" fmla="*/ 239898 h 2169949"/>
                  <a:gd name="connsiteX351" fmla="*/ 447531 w 1645921"/>
                  <a:gd name="connsiteY351" fmla="*/ 219866 h 2169949"/>
                  <a:gd name="connsiteX352" fmla="*/ 461247 w 1645921"/>
                  <a:gd name="connsiteY352" fmla="*/ 206150 h 2169949"/>
                  <a:gd name="connsiteX353" fmla="*/ 474963 w 1645921"/>
                  <a:gd name="connsiteY353" fmla="*/ 219866 h 2169949"/>
                  <a:gd name="connsiteX354" fmla="*/ 474963 w 1645921"/>
                  <a:gd name="connsiteY354" fmla="*/ 239898 h 2169949"/>
                  <a:gd name="connsiteX355" fmla="*/ 501029 w 1645921"/>
                  <a:gd name="connsiteY355" fmla="*/ 239898 h 2169949"/>
                  <a:gd name="connsiteX356" fmla="*/ 510173 w 1645921"/>
                  <a:gd name="connsiteY356" fmla="*/ 249042 h 2169949"/>
                  <a:gd name="connsiteX357" fmla="*/ 501029 w 1645921"/>
                  <a:gd name="connsiteY357" fmla="*/ 258186 h 2169949"/>
                  <a:gd name="connsiteX358" fmla="*/ 474963 w 1645921"/>
                  <a:gd name="connsiteY358" fmla="*/ 258186 h 2169949"/>
                  <a:gd name="connsiteX359" fmla="*/ 474963 w 1645921"/>
                  <a:gd name="connsiteY359" fmla="*/ 268696 h 2169949"/>
                  <a:gd name="connsiteX360" fmla="*/ 501029 w 1645921"/>
                  <a:gd name="connsiteY360" fmla="*/ 268696 h 2169949"/>
                  <a:gd name="connsiteX361" fmla="*/ 510173 w 1645921"/>
                  <a:gd name="connsiteY361" fmla="*/ 277840 h 2169949"/>
                  <a:gd name="connsiteX362" fmla="*/ 501029 w 1645921"/>
                  <a:gd name="connsiteY362" fmla="*/ 286984 h 2169949"/>
                  <a:gd name="connsiteX363" fmla="*/ 474963 w 1645921"/>
                  <a:gd name="connsiteY363" fmla="*/ 286984 h 2169949"/>
                  <a:gd name="connsiteX364" fmla="*/ 474963 w 1645921"/>
                  <a:gd name="connsiteY364" fmla="*/ 297494 h 2169949"/>
                  <a:gd name="connsiteX365" fmla="*/ 501029 w 1645921"/>
                  <a:gd name="connsiteY365" fmla="*/ 297494 h 2169949"/>
                  <a:gd name="connsiteX366" fmla="*/ 510173 w 1645921"/>
                  <a:gd name="connsiteY366" fmla="*/ 306638 h 2169949"/>
                  <a:gd name="connsiteX367" fmla="*/ 501029 w 1645921"/>
                  <a:gd name="connsiteY367" fmla="*/ 315782 h 2169949"/>
                  <a:gd name="connsiteX368" fmla="*/ 474963 w 1645921"/>
                  <a:gd name="connsiteY368" fmla="*/ 315782 h 2169949"/>
                  <a:gd name="connsiteX369" fmla="*/ 474963 w 1645921"/>
                  <a:gd name="connsiteY369" fmla="*/ 385248 h 2169949"/>
                  <a:gd name="connsiteX370" fmla="*/ 588306 w 1645921"/>
                  <a:gd name="connsiteY370" fmla="*/ 385248 h 2169949"/>
                  <a:gd name="connsiteX371" fmla="*/ 588536 w 1645921"/>
                  <a:gd name="connsiteY371" fmla="*/ 382944 h 2169949"/>
                  <a:gd name="connsiteX372" fmla="*/ 598679 w 1645921"/>
                  <a:gd name="connsiteY372" fmla="*/ 284490 h 2169949"/>
                  <a:gd name="connsiteX373" fmla="*/ 606437 w 1645921"/>
                  <a:gd name="connsiteY373" fmla="*/ 206025 h 2169949"/>
                  <a:gd name="connsiteX374" fmla="*/ 616580 w 1645921"/>
                  <a:gd name="connsiteY374" fmla="*/ 107571 h 2169949"/>
                  <a:gd name="connsiteX375" fmla="*/ 616580 w 1645921"/>
                  <a:gd name="connsiteY375" fmla="*/ 105641 h 2169949"/>
                  <a:gd name="connsiteX376" fmla="*/ 569236 w 1645921"/>
                  <a:gd name="connsiteY376" fmla="*/ 105641 h 2169949"/>
                  <a:gd name="connsiteX377" fmla="*/ 553072 w 1645921"/>
                  <a:gd name="connsiteY377" fmla="*/ 98945 h 2169949"/>
                  <a:gd name="connsiteX378" fmla="*/ 546376 w 1645921"/>
                  <a:gd name="connsiteY378" fmla="*/ 82781 h 2169949"/>
                  <a:gd name="connsiteX379" fmla="*/ 553072 w 1645921"/>
                  <a:gd name="connsiteY379" fmla="*/ 66617 h 2169949"/>
                  <a:gd name="connsiteX380" fmla="*/ 569236 w 1645921"/>
                  <a:gd name="connsiteY380" fmla="*/ 59922 h 2169949"/>
                  <a:gd name="connsiteX381" fmla="*/ 659192 w 1645921"/>
                  <a:gd name="connsiteY381" fmla="*/ 59922 h 2169949"/>
                  <a:gd name="connsiteX382" fmla="*/ 649547 w 1645921"/>
                  <a:gd name="connsiteY382" fmla="*/ 36638 h 2169949"/>
                  <a:gd name="connsiteX383" fmla="*/ 686185 w 1645921"/>
                  <a:gd name="connsiteY383" fmla="*/ 0 h 216994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</a:cxnLst>
                <a:rect l="l" t="t" r="r" b="b"/>
                <a:pathLst>
                  <a:path w="1645921" h="2169949">
                    <a:moveTo>
                      <a:pt x="817516" y="1935988"/>
                    </a:moveTo>
                    <a:lnTo>
                      <a:pt x="513238" y="2124229"/>
                    </a:lnTo>
                    <a:lnTo>
                      <a:pt x="820226" y="2124229"/>
                    </a:lnTo>
                    <a:close/>
                    <a:moveTo>
                      <a:pt x="848006" y="1933084"/>
                    </a:moveTo>
                    <a:lnTo>
                      <a:pt x="851058" y="2124229"/>
                    </a:lnTo>
                    <a:lnTo>
                      <a:pt x="1165501" y="2124229"/>
                    </a:lnTo>
                    <a:close/>
                    <a:moveTo>
                      <a:pt x="483030" y="1713663"/>
                    </a:moveTo>
                    <a:lnTo>
                      <a:pt x="441567" y="2124229"/>
                    </a:lnTo>
                    <a:lnTo>
                      <a:pt x="456637" y="2124229"/>
                    </a:lnTo>
                    <a:lnTo>
                      <a:pt x="806082" y="1908038"/>
                    </a:lnTo>
                    <a:cubicBezTo>
                      <a:pt x="698096" y="1843065"/>
                      <a:pt x="591198" y="1778817"/>
                      <a:pt x="483030" y="1713663"/>
                    </a:cubicBezTo>
                    <a:close/>
                    <a:moveTo>
                      <a:pt x="1192837" y="1703681"/>
                    </a:moveTo>
                    <a:cubicBezTo>
                      <a:pt x="1082854" y="1771921"/>
                      <a:pt x="973779" y="1839254"/>
                      <a:pt x="863251" y="1907494"/>
                    </a:cubicBezTo>
                    <a:lnTo>
                      <a:pt x="1223376" y="2124229"/>
                    </a:lnTo>
                    <a:lnTo>
                      <a:pt x="1255703" y="2124229"/>
                    </a:lnTo>
                    <a:close/>
                    <a:moveTo>
                      <a:pt x="813705" y="1701321"/>
                    </a:moveTo>
                    <a:cubicBezTo>
                      <a:pt x="718422" y="1702229"/>
                      <a:pt x="624048" y="1703318"/>
                      <a:pt x="529673" y="1704407"/>
                    </a:cubicBezTo>
                    <a:cubicBezTo>
                      <a:pt x="529492" y="1705133"/>
                      <a:pt x="529310" y="1705859"/>
                      <a:pt x="529129" y="1706584"/>
                    </a:cubicBezTo>
                    <a:cubicBezTo>
                      <a:pt x="624411" y="1763935"/>
                      <a:pt x="719874" y="1821286"/>
                      <a:pt x="816608" y="1879544"/>
                    </a:cubicBezTo>
                    <a:cubicBezTo>
                      <a:pt x="815701" y="1819108"/>
                      <a:pt x="814794" y="1760668"/>
                      <a:pt x="813705" y="1701321"/>
                    </a:cubicBezTo>
                    <a:close/>
                    <a:moveTo>
                      <a:pt x="1143109" y="1697147"/>
                    </a:moveTo>
                    <a:cubicBezTo>
                      <a:pt x="1043471" y="1698236"/>
                      <a:pt x="944014" y="1699325"/>
                      <a:pt x="844376" y="1700595"/>
                    </a:cubicBezTo>
                    <a:cubicBezTo>
                      <a:pt x="845284" y="1762120"/>
                      <a:pt x="846191" y="1821467"/>
                      <a:pt x="847280" y="1882630"/>
                    </a:cubicBezTo>
                    <a:cubicBezTo>
                      <a:pt x="947281" y="1820742"/>
                      <a:pt x="1045467" y="1759943"/>
                      <a:pt x="1143835" y="1699143"/>
                    </a:cubicBezTo>
                    <a:cubicBezTo>
                      <a:pt x="1143653" y="1698417"/>
                      <a:pt x="1143290" y="1697873"/>
                      <a:pt x="1143109" y="1697147"/>
                    </a:cubicBezTo>
                    <a:close/>
                    <a:moveTo>
                      <a:pt x="840565" y="1456129"/>
                    </a:moveTo>
                    <a:cubicBezTo>
                      <a:pt x="841835" y="1528906"/>
                      <a:pt x="842924" y="1599506"/>
                      <a:pt x="844195" y="1670287"/>
                    </a:cubicBezTo>
                    <a:cubicBezTo>
                      <a:pt x="944922" y="1669016"/>
                      <a:pt x="1044923" y="1667927"/>
                      <a:pt x="1144923" y="1666838"/>
                    </a:cubicBezTo>
                    <a:cubicBezTo>
                      <a:pt x="1145105" y="1666294"/>
                      <a:pt x="1145286" y="1665749"/>
                      <a:pt x="1145649" y="1665205"/>
                    </a:cubicBezTo>
                    <a:cubicBezTo>
                      <a:pt x="1044378" y="1595876"/>
                      <a:pt x="942925" y="1526365"/>
                      <a:pt x="840565" y="1456129"/>
                    </a:cubicBezTo>
                    <a:close/>
                    <a:moveTo>
                      <a:pt x="810075" y="1455403"/>
                    </a:moveTo>
                    <a:cubicBezTo>
                      <a:pt x="712252" y="1528362"/>
                      <a:pt x="616062" y="1600413"/>
                      <a:pt x="517695" y="1674098"/>
                    </a:cubicBezTo>
                    <a:cubicBezTo>
                      <a:pt x="617877" y="1672827"/>
                      <a:pt x="715156" y="1671738"/>
                      <a:pt x="813342" y="1670650"/>
                    </a:cubicBezTo>
                    <a:cubicBezTo>
                      <a:pt x="812253" y="1598780"/>
                      <a:pt x="811164" y="1527999"/>
                      <a:pt x="810075" y="1455403"/>
                    </a:cubicBezTo>
                    <a:close/>
                    <a:moveTo>
                      <a:pt x="530580" y="1243604"/>
                    </a:moveTo>
                    <a:cubicBezTo>
                      <a:pt x="516606" y="1382081"/>
                      <a:pt x="502813" y="1518924"/>
                      <a:pt x="488656" y="1658308"/>
                    </a:cubicBezTo>
                    <a:cubicBezTo>
                      <a:pt x="593013" y="1580268"/>
                      <a:pt x="695010" y="1504042"/>
                      <a:pt x="797915" y="1426909"/>
                    </a:cubicBezTo>
                    <a:cubicBezTo>
                      <a:pt x="708440" y="1365565"/>
                      <a:pt x="620055" y="1304948"/>
                      <a:pt x="530580" y="1243604"/>
                    </a:cubicBezTo>
                    <a:close/>
                    <a:moveTo>
                      <a:pt x="836935" y="1223277"/>
                    </a:moveTo>
                    <a:cubicBezTo>
                      <a:pt x="837843" y="1280628"/>
                      <a:pt x="838750" y="1337071"/>
                      <a:pt x="839658" y="1395693"/>
                    </a:cubicBezTo>
                    <a:cubicBezTo>
                      <a:pt x="917154" y="1337797"/>
                      <a:pt x="993016" y="1280991"/>
                      <a:pt x="1070150" y="1223277"/>
                    </a:cubicBezTo>
                    <a:cubicBezTo>
                      <a:pt x="991202" y="1223277"/>
                      <a:pt x="914068" y="1223277"/>
                      <a:pt x="836935" y="1223277"/>
                    </a:cubicBezTo>
                    <a:close/>
                    <a:moveTo>
                      <a:pt x="553085" y="1223277"/>
                    </a:moveTo>
                    <a:cubicBezTo>
                      <a:pt x="639111" y="1282080"/>
                      <a:pt x="723323" y="1339975"/>
                      <a:pt x="809167" y="1398778"/>
                    </a:cubicBezTo>
                    <a:cubicBezTo>
                      <a:pt x="808260" y="1338886"/>
                      <a:pt x="807352" y="1280991"/>
                      <a:pt x="806445" y="1223277"/>
                    </a:cubicBezTo>
                    <a:cubicBezTo>
                      <a:pt x="722052" y="1223277"/>
                      <a:pt x="638567" y="1223277"/>
                      <a:pt x="553085" y="1223277"/>
                    </a:cubicBezTo>
                    <a:close/>
                    <a:moveTo>
                      <a:pt x="1121148" y="1222551"/>
                    </a:moveTo>
                    <a:cubicBezTo>
                      <a:pt x="1029859" y="1290973"/>
                      <a:pt x="940021" y="1358124"/>
                      <a:pt x="849095" y="1426001"/>
                    </a:cubicBezTo>
                    <a:cubicBezTo>
                      <a:pt x="961800" y="1503135"/>
                      <a:pt x="1073235" y="1579542"/>
                      <a:pt x="1185940" y="1656856"/>
                    </a:cubicBezTo>
                    <a:cubicBezTo>
                      <a:pt x="1164161" y="1511665"/>
                      <a:pt x="1142746" y="1367925"/>
                      <a:pt x="1121148" y="1222551"/>
                    </a:cubicBezTo>
                    <a:close/>
                    <a:moveTo>
                      <a:pt x="803178" y="1009119"/>
                    </a:moveTo>
                    <a:cubicBezTo>
                      <a:pt x="724956" y="1070463"/>
                      <a:pt x="648367" y="1130354"/>
                      <a:pt x="570690" y="1191335"/>
                    </a:cubicBezTo>
                    <a:cubicBezTo>
                      <a:pt x="650001" y="1191335"/>
                      <a:pt x="727315" y="1191335"/>
                      <a:pt x="805901" y="1191335"/>
                    </a:cubicBezTo>
                    <a:cubicBezTo>
                      <a:pt x="804993" y="1130899"/>
                      <a:pt x="804086" y="1070826"/>
                      <a:pt x="803178" y="1009119"/>
                    </a:cubicBezTo>
                    <a:close/>
                    <a:moveTo>
                      <a:pt x="833305" y="992422"/>
                    </a:moveTo>
                    <a:cubicBezTo>
                      <a:pt x="834394" y="1059936"/>
                      <a:pt x="835483" y="1125636"/>
                      <a:pt x="836572" y="1191154"/>
                    </a:cubicBezTo>
                    <a:cubicBezTo>
                      <a:pt x="920421" y="1191154"/>
                      <a:pt x="1003180" y="1191154"/>
                      <a:pt x="1087391" y="1191154"/>
                    </a:cubicBezTo>
                    <a:cubicBezTo>
                      <a:pt x="1002272" y="1124547"/>
                      <a:pt x="918424" y="1059029"/>
                      <a:pt x="833305" y="992422"/>
                    </a:cubicBezTo>
                    <a:close/>
                    <a:moveTo>
                      <a:pt x="1055404" y="817761"/>
                    </a:moveTo>
                    <a:cubicBezTo>
                      <a:pt x="1051910" y="816514"/>
                      <a:pt x="1047464" y="817648"/>
                      <a:pt x="1042745" y="821277"/>
                    </a:cubicBezTo>
                    <a:cubicBezTo>
                      <a:pt x="1023507" y="836341"/>
                      <a:pt x="1004269" y="851405"/>
                      <a:pt x="985031" y="866468"/>
                    </a:cubicBezTo>
                    <a:cubicBezTo>
                      <a:pt x="941473" y="900770"/>
                      <a:pt x="897916" y="934890"/>
                      <a:pt x="853269" y="969918"/>
                    </a:cubicBezTo>
                    <a:cubicBezTo>
                      <a:pt x="940384" y="1037976"/>
                      <a:pt x="1026411" y="1105309"/>
                      <a:pt x="1113707" y="1173549"/>
                    </a:cubicBezTo>
                    <a:cubicBezTo>
                      <a:pt x="1108625" y="1138521"/>
                      <a:pt x="1103907" y="1105490"/>
                      <a:pt x="1099007" y="1072459"/>
                    </a:cubicBezTo>
                    <a:cubicBezTo>
                      <a:pt x="1092654" y="1029628"/>
                      <a:pt x="1086121" y="986615"/>
                      <a:pt x="1079587" y="943783"/>
                    </a:cubicBezTo>
                    <a:cubicBezTo>
                      <a:pt x="1073779" y="905307"/>
                      <a:pt x="1068335" y="866831"/>
                      <a:pt x="1062346" y="828537"/>
                    </a:cubicBezTo>
                    <a:cubicBezTo>
                      <a:pt x="1061439" y="822639"/>
                      <a:pt x="1058898" y="819009"/>
                      <a:pt x="1055404" y="817761"/>
                    </a:cubicBezTo>
                    <a:close/>
                    <a:moveTo>
                      <a:pt x="576134" y="791513"/>
                    </a:moveTo>
                    <a:cubicBezTo>
                      <a:pt x="563067" y="921460"/>
                      <a:pt x="550181" y="1049773"/>
                      <a:pt x="537114" y="1179357"/>
                    </a:cubicBezTo>
                    <a:cubicBezTo>
                      <a:pt x="539292" y="1178086"/>
                      <a:pt x="540199" y="1177723"/>
                      <a:pt x="540744" y="1177179"/>
                    </a:cubicBezTo>
                    <a:cubicBezTo>
                      <a:pt x="625863" y="1110391"/>
                      <a:pt x="710981" y="1043602"/>
                      <a:pt x="796100" y="976996"/>
                    </a:cubicBezTo>
                    <a:cubicBezTo>
                      <a:pt x="804449" y="970462"/>
                      <a:pt x="804449" y="969918"/>
                      <a:pt x="796100" y="963384"/>
                    </a:cubicBezTo>
                    <a:cubicBezTo>
                      <a:pt x="736934" y="916923"/>
                      <a:pt x="677587" y="870643"/>
                      <a:pt x="618240" y="824181"/>
                    </a:cubicBezTo>
                    <a:cubicBezTo>
                      <a:pt x="604628" y="813473"/>
                      <a:pt x="590835" y="802947"/>
                      <a:pt x="576134" y="791513"/>
                    </a:cubicBezTo>
                    <a:close/>
                    <a:moveTo>
                      <a:pt x="832035" y="779716"/>
                    </a:moveTo>
                    <a:cubicBezTo>
                      <a:pt x="832035" y="836160"/>
                      <a:pt x="832035" y="891151"/>
                      <a:pt x="832035" y="948865"/>
                    </a:cubicBezTo>
                    <a:lnTo>
                      <a:pt x="1031534" y="792496"/>
                    </a:lnTo>
                    <a:lnTo>
                      <a:pt x="1031242" y="791569"/>
                    </a:lnTo>
                    <a:lnTo>
                      <a:pt x="1035405" y="783570"/>
                    </a:lnTo>
                    <a:close/>
                    <a:moveTo>
                      <a:pt x="607714" y="775723"/>
                    </a:moveTo>
                    <a:cubicBezTo>
                      <a:pt x="607532" y="776449"/>
                      <a:pt x="607532" y="776994"/>
                      <a:pt x="607351" y="777720"/>
                    </a:cubicBezTo>
                    <a:cubicBezTo>
                      <a:pt x="671598" y="827993"/>
                      <a:pt x="735845" y="878265"/>
                      <a:pt x="800637" y="928901"/>
                    </a:cubicBezTo>
                    <a:cubicBezTo>
                      <a:pt x="800637" y="878810"/>
                      <a:pt x="800637" y="829626"/>
                      <a:pt x="800637" y="779353"/>
                    </a:cubicBezTo>
                    <a:cubicBezTo>
                      <a:pt x="735119" y="778083"/>
                      <a:pt x="671417" y="776812"/>
                      <a:pt x="607714" y="775723"/>
                    </a:cubicBezTo>
                    <a:close/>
                    <a:moveTo>
                      <a:pt x="796931" y="594770"/>
                    </a:moveTo>
                    <a:cubicBezTo>
                      <a:pt x="732637" y="645191"/>
                      <a:pt x="669686" y="694418"/>
                      <a:pt x="605840" y="744540"/>
                    </a:cubicBezTo>
                    <a:cubicBezTo>
                      <a:pt x="671029" y="744540"/>
                      <a:pt x="734576" y="744540"/>
                      <a:pt x="799169" y="744540"/>
                    </a:cubicBezTo>
                    <a:cubicBezTo>
                      <a:pt x="798423" y="694866"/>
                      <a:pt x="797677" y="645489"/>
                      <a:pt x="796931" y="594770"/>
                    </a:cubicBezTo>
                    <a:close/>
                    <a:moveTo>
                      <a:pt x="821693" y="581046"/>
                    </a:moveTo>
                    <a:cubicBezTo>
                      <a:pt x="822588" y="636538"/>
                      <a:pt x="823483" y="690540"/>
                      <a:pt x="824378" y="744391"/>
                    </a:cubicBezTo>
                    <a:cubicBezTo>
                      <a:pt x="893297" y="744391"/>
                      <a:pt x="961320" y="744391"/>
                      <a:pt x="1030536" y="744391"/>
                    </a:cubicBezTo>
                    <a:cubicBezTo>
                      <a:pt x="960574" y="689645"/>
                      <a:pt x="891656" y="635793"/>
                      <a:pt x="821693" y="581046"/>
                    </a:cubicBezTo>
                    <a:close/>
                    <a:moveTo>
                      <a:pt x="1004245" y="437486"/>
                    </a:moveTo>
                    <a:cubicBezTo>
                      <a:pt x="1001373" y="436461"/>
                      <a:pt x="997719" y="437393"/>
                      <a:pt x="993840" y="440376"/>
                    </a:cubicBezTo>
                    <a:cubicBezTo>
                      <a:pt x="978027" y="452757"/>
                      <a:pt x="962215" y="465139"/>
                      <a:pt x="946402" y="477520"/>
                    </a:cubicBezTo>
                    <a:cubicBezTo>
                      <a:pt x="910601" y="505714"/>
                      <a:pt x="874799" y="533758"/>
                      <a:pt x="838102" y="562549"/>
                    </a:cubicBezTo>
                    <a:cubicBezTo>
                      <a:pt x="909705" y="618489"/>
                      <a:pt x="980414" y="673832"/>
                      <a:pt x="1052166" y="729921"/>
                    </a:cubicBezTo>
                    <a:cubicBezTo>
                      <a:pt x="1047989" y="701130"/>
                      <a:pt x="1044111" y="673981"/>
                      <a:pt x="1040084" y="646831"/>
                    </a:cubicBezTo>
                    <a:cubicBezTo>
                      <a:pt x="1034862" y="611627"/>
                      <a:pt x="1029492" y="576273"/>
                      <a:pt x="1024122" y="541068"/>
                    </a:cubicBezTo>
                    <a:cubicBezTo>
                      <a:pt x="1019348" y="509443"/>
                      <a:pt x="1014873" y="477818"/>
                      <a:pt x="1009951" y="446343"/>
                    </a:cubicBezTo>
                    <a:cubicBezTo>
                      <a:pt x="1009205" y="441495"/>
                      <a:pt x="1007117" y="438511"/>
                      <a:pt x="1004245" y="437486"/>
                    </a:cubicBezTo>
                    <a:close/>
                    <a:moveTo>
                      <a:pt x="610315" y="415911"/>
                    </a:moveTo>
                    <a:cubicBezTo>
                      <a:pt x="599575" y="522720"/>
                      <a:pt x="588983" y="628185"/>
                      <a:pt x="578243" y="734695"/>
                    </a:cubicBezTo>
                    <a:cubicBezTo>
                      <a:pt x="580033" y="733650"/>
                      <a:pt x="580778" y="733352"/>
                      <a:pt x="581226" y="732905"/>
                    </a:cubicBezTo>
                    <a:cubicBezTo>
                      <a:pt x="651189" y="678009"/>
                      <a:pt x="721151" y="623113"/>
                      <a:pt x="791113" y="568367"/>
                    </a:cubicBezTo>
                    <a:cubicBezTo>
                      <a:pt x="797975" y="562996"/>
                      <a:pt x="797975" y="562549"/>
                      <a:pt x="791113" y="557179"/>
                    </a:cubicBezTo>
                    <a:cubicBezTo>
                      <a:pt x="742482" y="518991"/>
                      <a:pt x="693703" y="480951"/>
                      <a:pt x="644923" y="442763"/>
                    </a:cubicBezTo>
                    <a:cubicBezTo>
                      <a:pt x="633735" y="433961"/>
                      <a:pt x="622398" y="425309"/>
                      <a:pt x="610315" y="415911"/>
                    </a:cubicBezTo>
                    <a:close/>
                    <a:moveTo>
                      <a:pt x="1030322" y="412680"/>
                    </a:moveTo>
                    <a:lnTo>
                      <a:pt x="1030686" y="414569"/>
                    </a:lnTo>
                    <a:cubicBezTo>
                      <a:pt x="1037100" y="460216"/>
                      <a:pt x="1044111" y="505714"/>
                      <a:pt x="1050973" y="551361"/>
                    </a:cubicBezTo>
                    <a:cubicBezTo>
                      <a:pt x="1056790" y="589847"/>
                      <a:pt x="1062608" y="628335"/>
                      <a:pt x="1068427" y="666821"/>
                    </a:cubicBezTo>
                    <a:cubicBezTo>
                      <a:pt x="1072006" y="691136"/>
                      <a:pt x="1075736" y="715302"/>
                      <a:pt x="1079316" y="739618"/>
                    </a:cubicBezTo>
                    <a:cubicBezTo>
                      <a:pt x="1079465" y="740811"/>
                      <a:pt x="1079167" y="742900"/>
                      <a:pt x="1079763" y="743198"/>
                    </a:cubicBezTo>
                    <a:lnTo>
                      <a:pt x="1080791" y="744748"/>
                    </a:lnTo>
                    <a:lnTo>
                      <a:pt x="1476534" y="412680"/>
                    </a:lnTo>
                    <a:close/>
                    <a:moveTo>
                      <a:pt x="820649" y="412680"/>
                    </a:moveTo>
                    <a:lnTo>
                      <a:pt x="820649" y="545245"/>
                    </a:lnTo>
                    <a:lnTo>
                      <a:pt x="989779" y="412680"/>
                    </a:lnTo>
                    <a:close/>
                    <a:moveTo>
                      <a:pt x="646336" y="412680"/>
                    </a:moveTo>
                    <a:lnTo>
                      <a:pt x="794842" y="528836"/>
                    </a:lnTo>
                    <a:lnTo>
                      <a:pt x="794842" y="412680"/>
                    </a:lnTo>
                    <a:close/>
                    <a:moveTo>
                      <a:pt x="171855" y="412680"/>
                    </a:moveTo>
                    <a:lnTo>
                      <a:pt x="553095" y="732578"/>
                    </a:lnTo>
                    <a:lnTo>
                      <a:pt x="562729" y="639075"/>
                    </a:lnTo>
                    <a:cubicBezTo>
                      <a:pt x="565414" y="612671"/>
                      <a:pt x="567950" y="586267"/>
                      <a:pt x="570635" y="559864"/>
                    </a:cubicBezTo>
                    <a:cubicBezTo>
                      <a:pt x="573917" y="527344"/>
                      <a:pt x="577348" y="494675"/>
                      <a:pt x="580630" y="462155"/>
                    </a:cubicBezTo>
                    <a:lnTo>
                      <a:pt x="585568" y="412680"/>
                    </a:lnTo>
                    <a:close/>
                    <a:moveTo>
                      <a:pt x="789920" y="135167"/>
                    </a:moveTo>
                    <a:cubicBezTo>
                      <a:pt x="736814" y="215721"/>
                      <a:pt x="683708" y="296274"/>
                      <a:pt x="630156" y="377723"/>
                    </a:cubicBezTo>
                    <a:cubicBezTo>
                      <a:pt x="685648" y="378767"/>
                      <a:pt x="739798" y="379662"/>
                      <a:pt x="794395" y="380706"/>
                    </a:cubicBezTo>
                    <a:cubicBezTo>
                      <a:pt x="793350" y="298512"/>
                      <a:pt x="792455" y="217063"/>
                      <a:pt x="791411" y="135764"/>
                    </a:cubicBezTo>
                    <a:cubicBezTo>
                      <a:pt x="790964" y="135615"/>
                      <a:pt x="790368" y="135466"/>
                      <a:pt x="789920" y="135167"/>
                    </a:cubicBezTo>
                    <a:close/>
                    <a:moveTo>
                      <a:pt x="818262" y="127261"/>
                    </a:moveTo>
                    <a:cubicBezTo>
                      <a:pt x="817666" y="127411"/>
                      <a:pt x="817069" y="127411"/>
                      <a:pt x="816622" y="127559"/>
                    </a:cubicBezTo>
                    <a:cubicBezTo>
                      <a:pt x="817517" y="211842"/>
                      <a:pt x="818561" y="296126"/>
                      <a:pt x="819456" y="381303"/>
                    </a:cubicBezTo>
                    <a:cubicBezTo>
                      <a:pt x="876291" y="382198"/>
                      <a:pt x="932231" y="383243"/>
                      <a:pt x="989513" y="384138"/>
                    </a:cubicBezTo>
                    <a:cubicBezTo>
                      <a:pt x="931634" y="297319"/>
                      <a:pt x="874948" y="212290"/>
                      <a:pt x="818262" y="127261"/>
                    </a:cubicBezTo>
                    <a:close/>
                    <a:moveTo>
                      <a:pt x="762323" y="118161"/>
                    </a:moveTo>
                    <a:cubicBezTo>
                      <a:pt x="727715" y="118460"/>
                      <a:pt x="693256" y="118609"/>
                      <a:pt x="658647" y="118908"/>
                    </a:cubicBezTo>
                    <a:cubicBezTo>
                      <a:pt x="652979" y="118908"/>
                      <a:pt x="645520" y="117267"/>
                      <a:pt x="642089" y="120101"/>
                    </a:cubicBezTo>
                    <a:cubicBezTo>
                      <a:pt x="638807" y="122786"/>
                      <a:pt x="639702" y="130543"/>
                      <a:pt x="638807" y="135914"/>
                    </a:cubicBezTo>
                    <a:cubicBezTo>
                      <a:pt x="638807" y="136212"/>
                      <a:pt x="638658" y="136361"/>
                      <a:pt x="638658" y="136659"/>
                    </a:cubicBezTo>
                    <a:cubicBezTo>
                      <a:pt x="635376" y="168732"/>
                      <a:pt x="632094" y="200804"/>
                      <a:pt x="628812" y="232876"/>
                    </a:cubicBezTo>
                    <a:cubicBezTo>
                      <a:pt x="625978" y="260772"/>
                      <a:pt x="623144" y="288666"/>
                      <a:pt x="620310" y="316562"/>
                    </a:cubicBezTo>
                    <a:cubicBezTo>
                      <a:pt x="619116" y="327899"/>
                      <a:pt x="618221" y="339236"/>
                      <a:pt x="617028" y="350424"/>
                    </a:cubicBezTo>
                    <a:cubicBezTo>
                      <a:pt x="617475" y="350574"/>
                      <a:pt x="617923" y="350574"/>
                      <a:pt x="618371" y="350723"/>
                    </a:cubicBezTo>
                    <a:cubicBezTo>
                      <a:pt x="669239" y="273749"/>
                      <a:pt x="719957" y="196627"/>
                      <a:pt x="771720" y="118161"/>
                    </a:cubicBezTo>
                    <a:cubicBezTo>
                      <a:pt x="767544" y="118161"/>
                      <a:pt x="765007" y="118161"/>
                      <a:pt x="762323" y="118161"/>
                    </a:cubicBezTo>
                    <a:close/>
                    <a:moveTo>
                      <a:pt x="954457" y="116819"/>
                    </a:moveTo>
                    <a:cubicBezTo>
                      <a:pt x="931932" y="117117"/>
                      <a:pt x="909258" y="117267"/>
                      <a:pt x="886733" y="117416"/>
                    </a:cubicBezTo>
                    <a:cubicBezTo>
                      <a:pt x="872264" y="117416"/>
                      <a:pt x="857644" y="117416"/>
                      <a:pt x="841384" y="117416"/>
                    </a:cubicBezTo>
                    <a:cubicBezTo>
                      <a:pt x="892700" y="194688"/>
                      <a:pt x="943121" y="270170"/>
                      <a:pt x="993392" y="345800"/>
                    </a:cubicBezTo>
                    <a:cubicBezTo>
                      <a:pt x="993840" y="345651"/>
                      <a:pt x="994138" y="345502"/>
                      <a:pt x="994585" y="345352"/>
                    </a:cubicBezTo>
                    <a:cubicBezTo>
                      <a:pt x="992945" y="332971"/>
                      <a:pt x="991303" y="320590"/>
                      <a:pt x="989513" y="308208"/>
                    </a:cubicBezTo>
                    <a:cubicBezTo>
                      <a:pt x="980265" y="246600"/>
                      <a:pt x="970867" y="184842"/>
                      <a:pt x="961767" y="123233"/>
                    </a:cubicBezTo>
                    <a:cubicBezTo>
                      <a:pt x="961021" y="118013"/>
                      <a:pt x="959231" y="116819"/>
                      <a:pt x="954457" y="116819"/>
                    </a:cubicBezTo>
                    <a:close/>
                    <a:moveTo>
                      <a:pt x="686185" y="0"/>
                    </a:moveTo>
                    <a:lnTo>
                      <a:pt x="934104" y="0"/>
                    </a:lnTo>
                    <a:cubicBezTo>
                      <a:pt x="954339" y="0"/>
                      <a:pt x="970742" y="16403"/>
                      <a:pt x="970742" y="36638"/>
                    </a:cubicBezTo>
                    <a:lnTo>
                      <a:pt x="961098" y="59922"/>
                    </a:lnTo>
                    <a:lnTo>
                      <a:pt x="1051055" y="59922"/>
                    </a:lnTo>
                    <a:cubicBezTo>
                      <a:pt x="1063680" y="59922"/>
                      <a:pt x="1073915" y="70157"/>
                      <a:pt x="1073915" y="82782"/>
                    </a:cubicBezTo>
                    <a:lnTo>
                      <a:pt x="1073914" y="82782"/>
                    </a:lnTo>
                    <a:cubicBezTo>
                      <a:pt x="1073914" y="95407"/>
                      <a:pt x="1063679" y="105642"/>
                      <a:pt x="1051054" y="105642"/>
                    </a:cubicBezTo>
                    <a:lnTo>
                      <a:pt x="984543" y="105642"/>
                    </a:lnTo>
                    <a:lnTo>
                      <a:pt x="1025912" y="382944"/>
                    </a:lnTo>
                    <a:cubicBezTo>
                      <a:pt x="1027254" y="382795"/>
                      <a:pt x="1028447" y="382646"/>
                      <a:pt x="1029492" y="382348"/>
                    </a:cubicBezTo>
                    <a:cubicBezTo>
                      <a:pt x="1029492" y="382944"/>
                      <a:pt x="1029791" y="383541"/>
                      <a:pt x="1029641" y="383839"/>
                    </a:cubicBezTo>
                    <a:lnTo>
                      <a:pt x="1029470" y="385248"/>
                    </a:lnTo>
                    <a:lnTo>
                      <a:pt x="1157032" y="385248"/>
                    </a:lnTo>
                    <a:lnTo>
                      <a:pt x="1157032" y="310832"/>
                    </a:lnTo>
                    <a:lnTo>
                      <a:pt x="1126536" y="310832"/>
                    </a:lnTo>
                    <a:cubicBezTo>
                      <a:pt x="1121486" y="310832"/>
                      <a:pt x="1117392" y="306738"/>
                      <a:pt x="1117392" y="301688"/>
                    </a:cubicBezTo>
                    <a:cubicBezTo>
                      <a:pt x="1117392" y="296638"/>
                      <a:pt x="1121486" y="292544"/>
                      <a:pt x="1126536" y="292544"/>
                    </a:cubicBezTo>
                    <a:lnTo>
                      <a:pt x="1157032" y="292544"/>
                    </a:lnTo>
                    <a:lnTo>
                      <a:pt x="1157032" y="282034"/>
                    </a:lnTo>
                    <a:lnTo>
                      <a:pt x="1126536" y="282034"/>
                    </a:lnTo>
                    <a:cubicBezTo>
                      <a:pt x="1121486" y="282034"/>
                      <a:pt x="1117392" y="277940"/>
                      <a:pt x="1117392" y="272890"/>
                    </a:cubicBezTo>
                    <a:cubicBezTo>
                      <a:pt x="1117392" y="267840"/>
                      <a:pt x="1121486" y="263746"/>
                      <a:pt x="1126536" y="263746"/>
                    </a:cubicBezTo>
                    <a:lnTo>
                      <a:pt x="1157032" y="263746"/>
                    </a:lnTo>
                    <a:lnTo>
                      <a:pt x="1157032" y="253236"/>
                    </a:lnTo>
                    <a:lnTo>
                      <a:pt x="1126536" y="253236"/>
                    </a:lnTo>
                    <a:cubicBezTo>
                      <a:pt x="1121486" y="253236"/>
                      <a:pt x="1117392" y="249142"/>
                      <a:pt x="1117392" y="244092"/>
                    </a:cubicBezTo>
                    <a:cubicBezTo>
                      <a:pt x="1117392" y="239042"/>
                      <a:pt x="1121486" y="234948"/>
                      <a:pt x="1126536" y="234948"/>
                    </a:cubicBezTo>
                    <a:lnTo>
                      <a:pt x="1157032" y="234948"/>
                    </a:lnTo>
                    <a:lnTo>
                      <a:pt x="1157032" y="219866"/>
                    </a:lnTo>
                    <a:cubicBezTo>
                      <a:pt x="1157032" y="212291"/>
                      <a:pt x="1163173" y="206150"/>
                      <a:pt x="1170748" y="206150"/>
                    </a:cubicBezTo>
                    <a:cubicBezTo>
                      <a:pt x="1178323" y="206150"/>
                      <a:pt x="1184464" y="212291"/>
                      <a:pt x="1184464" y="219866"/>
                    </a:cubicBezTo>
                    <a:lnTo>
                      <a:pt x="1184464" y="234948"/>
                    </a:lnTo>
                    <a:lnTo>
                      <a:pt x="1210556" y="234948"/>
                    </a:lnTo>
                    <a:cubicBezTo>
                      <a:pt x="1215606" y="234948"/>
                      <a:pt x="1219700" y="239042"/>
                      <a:pt x="1219700" y="244092"/>
                    </a:cubicBezTo>
                    <a:cubicBezTo>
                      <a:pt x="1219700" y="249142"/>
                      <a:pt x="1215606" y="253236"/>
                      <a:pt x="1210556" y="253236"/>
                    </a:cubicBezTo>
                    <a:lnTo>
                      <a:pt x="1184464" y="253236"/>
                    </a:lnTo>
                    <a:lnTo>
                      <a:pt x="1184464" y="263746"/>
                    </a:lnTo>
                    <a:lnTo>
                      <a:pt x="1210556" y="263746"/>
                    </a:lnTo>
                    <a:cubicBezTo>
                      <a:pt x="1215606" y="263746"/>
                      <a:pt x="1219700" y="267840"/>
                      <a:pt x="1219700" y="272890"/>
                    </a:cubicBezTo>
                    <a:cubicBezTo>
                      <a:pt x="1219700" y="277940"/>
                      <a:pt x="1215606" y="282034"/>
                      <a:pt x="1210556" y="282034"/>
                    </a:cubicBezTo>
                    <a:lnTo>
                      <a:pt x="1184464" y="282034"/>
                    </a:lnTo>
                    <a:lnTo>
                      <a:pt x="1184464" y="292544"/>
                    </a:lnTo>
                    <a:lnTo>
                      <a:pt x="1210556" y="292544"/>
                    </a:lnTo>
                    <a:cubicBezTo>
                      <a:pt x="1215606" y="292544"/>
                      <a:pt x="1219700" y="296638"/>
                      <a:pt x="1219700" y="301688"/>
                    </a:cubicBezTo>
                    <a:cubicBezTo>
                      <a:pt x="1219700" y="306738"/>
                      <a:pt x="1215606" y="310832"/>
                      <a:pt x="1210556" y="310832"/>
                    </a:cubicBezTo>
                    <a:lnTo>
                      <a:pt x="1184464" y="310832"/>
                    </a:lnTo>
                    <a:lnTo>
                      <a:pt x="1184464" y="385248"/>
                    </a:lnTo>
                    <a:lnTo>
                      <a:pt x="1315794" y="385248"/>
                    </a:lnTo>
                    <a:lnTo>
                      <a:pt x="1315794" y="310832"/>
                    </a:lnTo>
                    <a:lnTo>
                      <a:pt x="1286537" y="310832"/>
                    </a:lnTo>
                    <a:cubicBezTo>
                      <a:pt x="1281487" y="310832"/>
                      <a:pt x="1277393" y="306738"/>
                      <a:pt x="1277393" y="301688"/>
                    </a:cubicBezTo>
                    <a:cubicBezTo>
                      <a:pt x="1277393" y="296638"/>
                      <a:pt x="1281487" y="292544"/>
                      <a:pt x="1286537" y="292544"/>
                    </a:cubicBezTo>
                    <a:lnTo>
                      <a:pt x="1315794" y="292544"/>
                    </a:lnTo>
                    <a:lnTo>
                      <a:pt x="1315794" y="282034"/>
                    </a:lnTo>
                    <a:lnTo>
                      <a:pt x="1286537" y="282034"/>
                    </a:lnTo>
                    <a:cubicBezTo>
                      <a:pt x="1281487" y="282034"/>
                      <a:pt x="1277393" y="277940"/>
                      <a:pt x="1277393" y="272890"/>
                    </a:cubicBezTo>
                    <a:cubicBezTo>
                      <a:pt x="1277393" y="267840"/>
                      <a:pt x="1281487" y="263746"/>
                      <a:pt x="1286537" y="263746"/>
                    </a:cubicBezTo>
                    <a:lnTo>
                      <a:pt x="1315794" y="263746"/>
                    </a:lnTo>
                    <a:lnTo>
                      <a:pt x="1315794" y="253236"/>
                    </a:lnTo>
                    <a:lnTo>
                      <a:pt x="1286537" y="253236"/>
                    </a:lnTo>
                    <a:cubicBezTo>
                      <a:pt x="1281487" y="253236"/>
                      <a:pt x="1277393" y="249142"/>
                      <a:pt x="1277393" y="244092"/>
                    </a:cubicBezTo>
                    <a:cubicBezTo>
                      <a:pt x="1277393" y="239042"/>
                      <a:pt x="1281487" y="234948"/>
                      <a:pt x="1286537" y="234948"/>
                    </a:cubicBezTo>
                    <a:lnTo>
                      <a:pt x="1315794" y="234948"/>
                    </a:lnTo>
                    <a:lnTo>
                      <a:pt x="1315794" y="219866"/>
                    </a:lnTo>
                    <a:cubicBezTo>
                      <a:pt x="1315794" y="212291"/>
                      <a:pt x="1321935" y="206150"/>
                      <a:pt x="1329510" y="206150"/>
                    </a:cubicBezTo>
                    <a:cubicBezTo>
                      <a:pt x="1337085" y="206150"/>
                      <a:pt x="1343226" y="212291"/>
                      <a:pt x="1343226" y="219866"/>
                    </a:cubicBezTo>
                    <a:lnTo>
                      <a:pt x="1343226" y="234948"/>
                    </a:lnTo>
                    <a:lnTo>
                      <a:pt x="1370557" y="234948"/>
                    </a:lnTo>
                    <a:cubicBezTo>
                      <a:pt x="1375607" y="234948"/>
                      <a:pt x="1379701" y="239042"/>
                      <a:pt x="1379701" y="244092"/>
                    </a:cubicBezTo>
                    <a:cubicBezTo>
                      <a:pt x="1379701" y="249142"/>
                      <a:pt x="1375607" y="253236"/>
                      <a:pt x="1370557" y="253236"/>
                    </a:cubicBezTo>
                    <a:lnTo>
                      <a:pt x="1343226" y="253236"/>
                    </a:lnTo>
                    <a:lnTo>
                      <a:pt x="1343226" y="263746"/>
                    </a:lnTo>
                    <a:lnTo>
                      <a:pt x="1370557" y="263746"/>
                    </a:lnTo>
                    <a:cubicBezTo>
                      <a:pt x="1375607" y="263746"/>
                      <a:pt x="1379701" y="267840"/>
                      <a:pt x="1379701" y="272890"/>
                    </a:cubicBezTo>
                    <a:cubicBezTo>
                      <a:pt x="1379701" y="277940"/>
                      <a:pt x="1375607" y="282034"/>
                      <a:pt x="1370557" y="282034"/>
                    </a:cubicBezTo>
                    <a:lnTo>
                      <a:pt x="1343226" y="282034"/>
                    </a:lnTo>
                    <a:lnTo>
                      <a:pt x="1343226" y="292544"/>
                    </a:lnTo>
                    <a:lnTo>
                      <a:pt x="1370557" y="292544"/>
                    </a:lnTo>
                    <a:cubicBezTo>
                      <a:pt x="1375607" y="292544"/>
                      <a:pt x="1379701" y="296638"/>
                      <a:pt x="1379701" y="301688"/>
                    </a:cubicBezTo>
                    <a:cubicBezTo>
                      <a:pt x="1379701" y="306738"/>
                      <a:pt x="1375607" y="310832"/>
                      <a:pt x="1370557" y="310832"/>
                    </a:cubicBezTo>
                    <a:lnTo>
                      <a:pt x="1343226" y="310832"/>
                    </a:lnTo>
                    <a:lnTo>
                      <a:pt x="1343226" y="385248"/>
                    </a:lnTo>
                    <a:lnTo>
                      <a:pt x="1497488" y="385248"/>
                    </a:lnTo>
                    <a:lnTo>
                      <a:pt x="1505347" y="388503"/>
                    </a:lnTo>
                    <a:lnTo>
                      <a:pt x="1505405" y="388454"/>
                    </a:lnTo>
                    <a:cubicBezTo>
                      <a:pt x="1511207" y="383585"/>
                      <a:pt x="1519859" y="384342"/>
                      <a:pt x="1524728" y="390145"/>
                    </a:cubicBezTo>
                    <a:cubicBezTo>
                      <a:pt x="1529597" y="395948"/>
                      <a:pt x="1528840" y="404599"/>
                      <a:pt x="1523038" y="409469"/>
                    </a:cubicBezTo>
                    <a:lnTo>
                      <a:pt x="1085083" y="776956"/>
                    </a:lnTo>
                    <a:lnTo>
                      <a:pt x="1087573" y="789880"/>
                    </a:lnTo>
                    <a:cubicBezTo>
                      <a:pt x="1095377" y="845416"/>
                      <a:pt x="1103907" y="900770"/>
                      <a:pt x="1112255" y="956306"/>
                    </a:cubicBezTo>
                    <a:cubicBezTo>
                      <a:pt x="1119333" y="1003130"/>
                      <a:pt x="1126411" y="1049955"/>
                      <a:pt x="1133490" y="1096779"/>
                    </a:cubicBezTo>
                    <a:cubicBezTo>
                      <a:pt x="1137845" y="1126362"/>
                      <a:pt x="1142383" y="1155763"/>
                      <a:pt x="1146738" y="1185346"/>
                    </a:cubicBezTo>
                    <a:cubicBezTo>
                      <a:pt x="1146920" y="1186798"/>
                      <a:pt x="1146557" y="1189339"/>
                      <a:pt x="1147283" y="1189702"/>
                    </a:cubicBezTo>
                    <a:cubicBezTo>
                      <a:pt x="1160532" y="1195328"/>
                      <a:pt x="1152546" y="1206762"/>
                      <a:pt x="1153816" y="1215292"/>
                    </a:cubicBezTo>
                    <a:cubicBezTo>
                      <a:pt x="1155450" y="1226726"/>
                      <a:pt x="1154542" y="1238522"/>
                      <a:pt x="1156176" y="1249956"/>
                    </a:cubicBezTo>
                    <a:cubicBezTo>
                      <a:pt x="1167247" y="1325093"/>
                      <a:pt x="1178862" y="1400230"/>
                      <a:pt x="1190114" y="1475367"/>
                    </a:cubicBezTo>
                    <a:cubicBezTo>
                      <a:pt x="1199370" y="1536710"/>
                      <a:pt x="1208445" y="1598235"/>
                      <a:pt x="1217701" y="1659579"/>
                    </a:cubicBezTo>
                    <a:cubicBezTo>
                      <a:pt x="1218064" y="1661756"/>
                      <a:pt x="1220605" y="1663753"/>
                      <a:pt x="1221875" y="1665931"/>
                    </a:cubicBezTo>
                    <a:cubicBezTo>
                      <a:pt x="1222964" y="1667746"/>
                      <a:pt x="1224416" y="1669924"/>
                      <a:pt x="1224235" y="1671920"/>
                    </a:cubicBezTo>
                    <a:cubicBezTo>
                      <a:pt x="1221875" y="1709307"/>
                      <a:pt x="1230587" y="1745423"/>
                      <a:pt x="1235668" y="1781903"/>
                    </a:cubicBezTo>
                    <a:cubicBezTo>
                      <a:pt x="1242928" y="1833264"/>
                      <a:pt x="1251095" y="1884444"/>
                      <a:pt x="1258718" y="1935625"/>
                    </a:cubicBezTo>
                    <a:cubicBezTo>
                      <a:pt x="1266340" y="1986260"/>
                      <a:pt x="1273600" y="2037077"/>
                      <a:pt x="1281222" y="2087713"/>
                    </a:cubicBezTo>
                    <a:lnTo>
                      <a:pt x="1286826" y="2124229"/>
                    </a:lnTo>
                    <a:lnTo>
                      <a:pt x="1623061" y="2124229"/>
                    </a:lnTo>
                    <a:lnTo>
                      <a:pt x="1636122" y="2129640"/>
                    </a:lnTo>
                    <a:lnTo>
                      <a:pt x="1640572" y="2129637"/>
                    </a:lnTo>
                    <a:lnTo>
                      <a:pt x="1640572" y="2134176"/>
                    </a:lnTo>
                    <a:lnTo>
                      <a:pt x="1645921" y="2147089"/>
                    </a:lnTo>
                    <a:lnTo>
                      <a:pt x="1645920" y="2147089"/>
                    </a:lnTo>
                    <a:lnTo>
                      <a:pt x="1640572" y="2160000"/>
                    </a:lnTo>
                    <a:lnTo>
                      <a:pt x="1640572" y="2166683"/>
                    </a:lnTo>
                    <a:lnTo>
                      <a:pt x="1630945" y="2166683"/>
                    </a:lnTo>
                    <a:lnTo>
                      <a:pt x="1623060" y="2169949"/>
                    </a:lnTo>
                    <a:lnTo>
                      <a:pt x="22860" y="2169948"/>
                    </a:lnTo>
                    <a:lnTo>
                      <a:pt x="14978" y="2166683"/>
                    </a:lnTo>
                    <a:lnTo>
                      <a:pt x="5349" y="2166683"/>
                    </a:lnTo>
                    <a:lnTo>
                      <a:pt x="5349" y="2160002"/>
                    </a:lnTo>
                    <a:lnTo>
                      <a:pt x="0" y="2147089"/>
                    </a:lnTo>
                    <a:lnTo>
                      <a:pt x="6696" y="2130925"/>
                    </a:lnTo>
                    <a:cubicBezTo>
                      <a:pt x="10833" y="2126788"/>
                      <a:pt x="16548" y="2124229"/>
                      <a:pt x="22860" y="2124229"/>
                    </a:cubicBezTo>
                    <a:lnTo>
                      <a:pt x="410941" y="2124229"/>
                    </a:lnTo>
                    <a:lnTo>
                      <a:pt x="415334" y="2082631"/>
                    </a:lnTo>
                    <a:cubicBezTo>
                      <a:pt x="419509" y="2042159"/>
                      <a:pt x="423683" y="2001505"/>
                      <a:pt x="427676" y="1961033"/>
                    </a:cubicBezTo>
                    <a:cubicBezTo>
                      <a:pt x="430943" y="1928365"/>
                      <a:pt x="433846" y="1895515"/>
                      <a:pt x="437295" y="1862847"/>
                    </a:cubicBezTo>
                    <a:cubicBezTo>
                      <a:pt x="441287" y="1823827"/>
                      <a:pt x="445462" y="1784807"/>
                      <a:pt x="449455" y="1745786"/>
                    </a:cubicBezTo>
                    <a:cubicBezTo>
                      <a:pt x="450906" y="1732538"/>
                      <a:pt x="451995" y="1719289"/>
                      <a:pt x="453447" y="1706221"/>
                    </a:cubicBezTo>
                    <a:cubicBezTo>
                      <a:pt x="454173" y="1699688"/>
                      <a:pt x="454173" y="1693517"/>
                      <a:pt x="444554" y="1691158"/>
                    </a:cubicBezTo>
                    <a:cubicBezTo>
                      <a:pt x="461977" y="1681902"/>
                      <a:pt x="456896" y="1666112"/>
                      <a:pt x="458348" y="1653227"/>
                    </a:cubicBezTo>
                    <a:cubicBezTo>
                      <a:pt x="464700" y="1599869"/>
                      <a:pt x="469600" y="1546329"/>
                      <a:pt x="475045" y="1492971"/>
                    </a:cubicBezTo>
                    <a:cubicBezTo>
                      <a:pt x="479582" y="1447962"/>
                      <a:pt x="483756" y="1402771"/>
                      <a:pt x="488112" y="1357761"/>
                    </a:cubicBezTo>
                    <a:cubicBezTo>
                      <a:pt x="492286" y="1315656"/>
                      <a:pt x="496097" y="1273550"/>
                      <a:pt x="501179" y="1231626"/>
                    </a:cubicBezTo>
                    <a:cubicBezTo>
                      <a:pt x="502450" y="1222007"/>
                      <a:pt x="495190" y="1221099"/>
                      <a:pt x="490834" y="1215473"/>
                    </a:cubicBezTo>
                    <a:cubicBezTo>
                      <a:pt x="506805" y="1209484"/>
                      <a:pt x="504446" y="1195328"/>
                      <a:pt x="505898" y="1182805"/>
                    </a:cubicBezTo>
                    <a:cubicBezTo>
                      <a:pt x="510072" y="1142877"/>
                      <a:pt x="514065" y="1102950"/>
                      <a:pt x="518239" y="1063022"/>
                    </a:cubicBezTo>
                    <a:cubicBezTo>
                      <a:pt x="521506" y="1030898"/>
                      <a:pt x="524591" y="998774"/>
                      <a:pt x="527858" y="966651"/>
                    </a:cubicBezTo>
                    <a:cubicBezTo>
                      <a:pt x="531851" y="927086"/>
                      <a:pt x="536025" y="887340"/>
                      <a:pt x="540018" y="847775"/>
                    </a:cubicBezTo>
                    <a:lnTo>
                      <a:pt x="548341" y="764399"/>
                    </a:lnTo>
                    <a:lnTo>
                      <a:pt x="132037" y="415079"/>
                    </a:lnTo>
                    <a:lnTo>
                      <a:pt x="129621" y="410438"/>
                    </a:lnTo>
                    <a:lnTo>
                      <a:pt x="125334" y="408662"/>
                    </a:lnTo>
                    <a:cubicBezTo>
                      <a:pt x="122852" y="406180"/>
                      <a:pt x="121316" y="402751"/>
                      <a:pt x="121316" y="398964"/>
                    </a:cubicBezTo>
                    <a:cubicBezTo>
                      <a:pt x="121316" y="391389"/>
                      <a:pt x="127457" y="385248"/>
                      <a:pt x="135032" y="385248"/>
                    </a:cubicBezTo>
                    <a:lnTo>
                      <a:pt x="301963" y="385248"/>
                    </a:lnTo>
                    <a:lnTo>
                      <a:pt x="301963" y="319242"/>
                    </a:lnTo>
                    <a:lnTo>
                      <a:pt x="274367" y="319242"/>
                    </a:lnTo>
                    <a:cubicBezTo>
                      <a:pt x="269317" y="319242"/>
                      <a:pt x="265223" y="315148"/>
                      <a:pt x="265223" y="310098"/>
                    </a:cubicBezTo>
                    <a:cubicBezTo>
                      <a:pt x="265223" y="305048"/>
                      <a:pt x="269317" y="300954"/>
                      <a:pt x="274367" y="300954"/>
                    </a:cubicBezTo>
                    <a:lnTo>
                      <a:pt x="301963" y="300954"/>
                    </a:lnTo>
                    <a:lnTo>
                      <a:pt x="301963" y="290444"/>
                    </a:lnTo>
                    <a:lnTo>
                      <a:pt x="274367" y="290444"/>
                    </a:lnTo>
                    <a:cubicBezTo>
                      <a:pt x="269317" y="290444"/>
                      <a:pt x="265223" y="286350"/>
                      <a:pt x="265223" y="281300"/>
                    </a:cubicBezTo>
                    <a:cubicBezTo>
                      <a:pt x="265223" y="276250"/>
                      <a:pt x="269317" y="272156"/>
                      <a:pt x="274367" y="272156"/>
                    </a:cubicBezTo>
                    <a:lnTo>
                      <a:pt x="301963" y="272156"/>
                    </a:lnTo>
                    <a:lnTo>
                      <a:pt x="301963" y="261646"/>
                    </a:lnTo>
                    <a:lnTo>
                      <a:pt x="274367" y="261646"/>
                    </a:lnTo>
                    <a:cubicBezTo>
                      <a:pt x="269317" y="261646"/>
                      <a:pt x="265223" y="257552"/>
                      <a:pt x="265223" y="252502"/>
                    </a:cubicBezTo>
                    <a:cubicBezTo>
                      <a:pt x="265223" y="247452"/>
                      <a:pt x="269317" y="243358"/>
                      <a:pt x="274367" y="243358"/>
                    </a:cubicBezTo>
                    <a:lnTo>
                      <a:pt x="301963" y="243358"/>
                    </a:lnTo>
                    <a:lnTo>
                      <a:pt x="301963" y="219866"/>
                    </a:lnTo>
                    <a:cubicBezTo>
                      <a:pt x="301963" y="212291"/>
                      <a:pt x="308104" y="206150"/>
                      <a:pt x="315679" y="206150"/>
                    </a:cubicBezTo>
                    <a:cubicBezTo>
                      <a:pt x="323254" y="206150"/>
                      <a:pt x="329395" y="212291"/>
                      <a:pt x="329395" y="219866"/>
                    </a:cubicBezTo>
                    <a:lnTo>
                      <a:pt x="329395" y="243358"/>
                    </a:lnTo>
                    <a:lnTo>
                      <a:pt x="358387" y="243358"/>
                    </a:lnTo>
                    <a:cubicBezTo>
                      <a:pt x="363437" y="243358"/>
                      <a:pt x="367531" y="247452"/>
                      <a:pt x="367531" y="252502"/>
                    </a:cubicBezTo>
                    <a:cubicBezTo>
                      <a:pt x="367531" y="257552"/>
                      <a:pt x="363437" y="261646"/>
                      <a:pt x="358387" y="261646"/>
                    </a:cubicBezTo>
                    <a:lnTo>
                      <a:pt x="329395" y="261646"/>
                    </a:lnTo>
                    <a:lnTo>
                      <a:pt x="329395" y="272156"/>
                    </a:lnTo>
                    <a:lnTo>
                      <a:pt x="358387" y="272156"/>
                    </a:lnTo>
                    <a:cubicBezTo>
                      <a:pt x="363437" y="272156"/>
                      <a:pt x="367531" y="276250"/>
                      <a:pt x="367531" y="281300"/>
                    </a:cubicBezTo>
                    <a:cubicBezTo>
                      <a:pt x="367531" y="286350"/>
                      <a:pt x="363437" y="290444"/>
                      <a:pt x="358387" y="290444"/>
                    </a:cubicBezTo>
                    <a:lnTo>
                      <a:pt x="329395" y="290444"/>
                    </a:lnTo>
                    <a:lnTo>
                      <a:pt x="329395" y="300954"/>
                    </a:lnTo>
                    <a:lnTo>
                      <a:pt x="358387" y="300954"/>
                    </a:lnTo>
                    <a:cubicBezTo>
                      <a:pt x="363437" y="300954"/>
                      <a:pt x="367531" y="305048"/>
                      <a:pt x="367531" y="310098"/>
                    </a:cubicBezTo>
                    <a:cubicBezTo>
                      <a:pt x="367531" y="315148"/>
                      <a:pt x="363437" y="319242"/>
                      <a:pt x="358387" y="319242"/>
                    </a:cubicBezTo>
                    <a:lnTo>
                      <a:pt x="329395" y="319242"/>
                    </a:lnTo>
                    <a:lnTo>
                      <a:pt x="329395" y="385248"/>
                    </a:lnTo>
                    <a:lnTo>
                      <a:pt x="447531" y="385248"/>
                    </a:lnTo>
                    <a:lnTo>
                      <a:pt x="447531" y="315782"/>
                    </a:lnTo>
                    <a:lnTo>
                      <a:pt x="417009" y="315782"/>
                    </a:lnTo>
                    <a:cubicBezTo>
                      <a:pt x="411959" y="315782"/>
                      <a:pt x="407865" y="311688"/>
                      <a:pt x="407865" y="306638"/>
                    </a:cubicBezTo>
                    <a:cubicBezTo>
                      <a:pt x="407865" y="301588"/>
                      <a:pt x="411959" y="297494"/>
                      <a:pt x="417009" y="297494"/>
                    </a:cubicBezTo>
                    <a:lnTo>
                      <a:pt x="447531" y="297494"/>
                    </a:lnTo>
                    <a:lnTo>
                      <a:pt x="447531" y="286984"/>
                    </a:lnTo>
                    <a:lnTo>
                      <a:pt x="417009" y="286984"/>
                    </a:lnTo>
                    <a:cubicBezTo>
                      <a:pt x="411959" y="286984"/>
                      <a:pt x="407865" y="282890"/>
                      <a:pt x="407865" y="277840"/>
                    </a:cubicBezTo>
                    <a:cubicBezTo>
                      <a:pt x="407865" y="272790"/>
                      <a:pt x="411959" y="268696"/>
                      <a:pt x="417009" y="268696"/>
                    </a:cubicBezTo>
                    <a:lnTo>
                      <a:pt x="447531" y="268696"/>
                    </a:lnTo>
                    <a:lnTo>
                      <a:pt x="447531" y="258186"/>
                    </a:lnTo>
                    <a:lnTo>
                      <a:pt x="417009" y="258186"/>
                    </a:lnTo>
                    <a:cubicBezTo>
                      <a:pt x="411959" y="258186"/>
                      <a:pt x="407865" y="254092"/>
                      <a:pt x="407865" y="249042"/>
                    </a:cubicBezTo>
                    <a:cubicBezTo>
                      <a:pt x="407865" y="243992"/>
                      <a:pt x="411959" y="239898"/>
                      <a:pt x="417009" y="239898"/>
                    </a:cubicBezTo>
                    <a:lnTo>
                      <a:pt x="447531" y="239898"/>
                    </a:lnTo>
                    <a:lnTo>
                      <a:pt x="447531" y="219866"/>
                    </a:lnTo>
                    <a:cubicBezTo>
                      <a:pt x="447531" y="212291"/>
                      <a:pt x="453672" y="206150"/>
                      <a:pt x="461247" y="206150"/>
                    </a:cubicBezTo>
                    <a:cubicBezTo>
                      <a:pt x="468822" y="206150"/>
                      <a:pt x="474963" y="212291"/>
                      <a:pt x="474963" y="219866"/>
                    </a:cubicBezTo>
                    <a:lnTo>
                      <a:pt x="474963" y="239898"/>
                    </a:lnTo>
                    <a:lnTo>
                      <a:pt x="501029" y="239898"/>
                    </a:lnTo>
                    <a:cubicBezTo>
                      <a:pt x="506079" y="239898"/>
                      <a:pt x="510173" y="243992"/>
                      <a:pt x="510173" y="249042"/>
                    </a:cubicBezTo>
                    <a:cubicBezTo>
                      <a:pt x="510173" y="254092"/>
                      <a:pt x="506079" y="258186"/>
                      <a:pt x="501029" y="258186"/>
                    </a:cubicBezTo>
                    <a:lnTo>
                      <a:pt x="474963" y="258186"/>
                    </a:lnTo>
                    <a:lnTo>
                      <a:pt x="474963" y="268696"/>
                    </a:lnTo>
                    <a:lnTo>
                      <a:pt x="501029" y="268696"/>
                    </a:lnTo>
                    <a:cubicBezTo>
                      <a:pt x="506079" y="268696"/>
                      <a:pt x="510173" y="272790"/>
                      <a:pt x="510173" y="277840"/>
                    </a:cubicBezTo>
                    <a:cubicBezTo>
                      <a:pt x="510173" y="282890"/>
                      <a:pt x="506079" y="286984"/>
                      <a:pt x="501029" y="286984"/>
                    </a:cubicBezTo>
                    <a:lnTo>
                      <a:pt x="474963" y="286984"/>
                    </a:lnTo>
                    <a:lnTo>
                      <a:pt x="474963" y="297494"/>
                    </a:lnTo>
                    <a:lnTo>
                      <a:pt x="501029" y="297494"/>
                    </a:lnTo>
                    <a:cubicBezTo>
                      <a:pt x="506079" y="297494"/>
                      <a:pt x="510173" y="301588"/>
                      <a:pt x="510173" y="306638"/>
                    </a:cubicBezTo>
                    <a:cubicBezTo>
                      <a:pt x="510173" y="311688"/>
                      <a:pt x="506079" y="315782"/>
                      <a:pt x="501029" y="315782"/>
                    </a:cubicBezTo>
                    <a:lnTo>
                      <a:pt x="474963" y="315782"/>
                    </a:lnTo>
                    <a:lnTo>
                      <a:pt x="474963" y="385248"/>
                    </a:lnTo>
                    <a:lnTo>
                      <a:pt x="588306" y="385248"/>
                    </a:lnTo>
                    <a:lnTo>
                      <a:pt x="588536" y="382944"/>
                    </a:lnTo>
                    <a:cubicBezTo>
                      <a:pt x="591818" y="350126"/>
                      <a:pt x="595397" y="317308"/>
                      <a:pt x="598679" y="284490"/>
                    </a:cubicBezTo>
                    <a:cubicBezTo>
                      <a:pt x="601365" y="258385"/>
                      <a:pt x="603752" y="232130"/>
                      <a:pt x="606437" y="206025"/>
                    </a:cubicBezTo>
                    <a:cubicBezTo>
                      <a:pt x="609718" y="173206"/>
                      <a:pt x="613150" y="140388"/>
                      <a:pt x="616580" y="107571"/>
                    </a:cubicBezTo>
                    <a:lnTo>
                      <a:pt x="616580" y="105641"/>
                    </a:lnTo>
                    <a:lnTo>
                      <a:pt x="569236" y="105641"/>
                    </a:lnTo>
                    <a:cubicBezTo>
                      <a:pt x="562924" y="105641"/>
                      <a:pt x="557209" y="103082"/>
                      <a:pt x="553072" y="98945"/>
                    </a:cubicBezTo>
                    <a:lnTo>
                      <a:pt x="546376" y="82781"/>
                    </a:lnTo>
                    <a:lnTo>
                      <a:pt x="553072" y="66617"/>
                    </a:lnTo>
                    <a:cubicBezTo>
                      <a:pt x="557209" y="62481"/>
                      <a:pt x="562924" y="59922"/>
                      <a:pt x="569236" y="59922"/>
                    </a:cubicBezTo>
                    <a:lnTo>
                      <a:pt x="659192" y="59922"/>
                    </a:lnTo>
                    <a:lnTo>
                      <a:pt x="649547" y="36638"/>
                    </a:lnTo>
                    <a:cubicBezTo>
                      <a:pt x="649547" y="16403"/>
                      <a:pt x="665950" y="0"/>
                      <a:pt x="68618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1" name="Group 330">
                <a:extLst>
                  <a:ext uri="{FF2B5EF4-FFF2-40B4-BE49-F238E27FC236}">
                    <a16:creationId xmlns:a16="http://schemas.microsoft.com/office/drawing/2014/main" xmlns="" id="{7B76155C-2B61-4A13-A4F8-CD44FD9E899B}"/>
                  </a:ext>
                </a:extLst>
              </p:cNvPr>
              <p:cNvGrpSpPr/>
              <p:nvPr/>
            </p:nvGrpSpPr>
            <p:grpSpPr>
              <a:xfrm>
                <a:off x="6896749" y="1773716"/>
                <a:ext cx="1238201" cy="1299037"/>
                <a:chOff x="6896749" y="1773716"/>
                <a:chExt cx="1238201" cy="1299037"/>
              </a:xfrm>
            </p:grpSpPr>
            <p:sp>
              <p:nvSpPr>
                <p:cNvPr id="173" name="Freeform: Shape 172">
                  <a:extLst>
                    <a:ext uri="{FF2B5EF4-FFF2-40B4-BE49-F238E27FC236}">
                      <a16:creationId xmlns:a16="http://schemas.microsoft.com/office/drawing/2014/main" xmlns="" id="{9320EA0C-AB4F-4A93-888E-CC7B0962207C}"/>
                    </a:ext>
                  </a:extLst>
                </p:cNvPr>
                <p:cNvSpPr/>
                <p:nvPr/>
              </p:nvSpPr>
              <p:spPr>
                <a:xfrm>
                  <a:off x="7405832" y="2164710"/>
                  <a:ext cx="538296" cy="859041"/>
                </a:xfrm>
                <a:custGeom>
                  <a:avLst/>
                  <a:gdLst>
                    <a:gd name="connsiteX0" fmla="*/ 817516 w 1645921"/>
                    <a:gd name="connsiteY0" fmla="*/ 1935988 h 2169949"/>
                    <a:gd name="connsiteX1" fmla="*/ 513238 w 1645921"/>
                    <a:gd name="connsiteY1" fmla="*/ 2124229 h 2169949"/>
                    <a:gd name="connsiteX2" fmla="*/ 820226 w 1645921"/>
                    <a:gd name="connsiteY2" fmla="*/ 2124229 h 2169949"/>
                    <a:gd name="connsiteX3" fmla="*/ 848006 w 1645921"/>
                    <a:gd name="connsiteY3" fmla="*/ 1933084 h 2169949"/>
                    <a:gd name="connsiteX4" fmla="*/ 851058 w 1645921"/>
                    <a:gd name="connsiteY4" fmla="*/ 2124229 h 2169949"/>
                    <a:gd name="connsiteX5" fmla="*/ 1165501 w 1645921"/>
                    <a:gd name="connsiteY5" fmla="*/ 2124229 h 2169949"/>
                    <a:gd name="connsiteX6" fmla="*/ 483030 w 1645921"/>
                    <a:gd name="connsiteY6" fmla="*/ 1713663 h 2169949"/>
                    <a:gd name="connsiteX7" fmla="*/ 441567 w 1645921"/>
                    <a:gd name="connsiteY7" fmla="*/ 2124229 h 2169949"/>
                    <a:gd name="connsiteX8" fmla="*/ 456637 w 1645921"/>
                    <a:gd name="connsiteY8" fmla="*/ 2124229 h 2169949"/>
                    <a:gd name="connsiteX9" fmla="*/ 806082 w 1645921"/>
                    <a:gd name="connsiteY9" fmla="*/ 1908038 h 2169949"/>
                    <a:gd name="connsiteX10" fmla="*/ 483030 w 1645921"/>
                    <a:gd name="connsiteY10" fmla="*/ 1713663 h 2169949"/>
                    <a:gd name="connsiteX11" fmla="*/ 1192837 w 1645921"/>
                    <a:gd name="connsiteY11" fmla="*/ 1703681 h 2169949"/>
                    <a:gd name="connsiteX12" fmla="*/ 863251 w 1645921"/>
                    <a:gd name="connsiteY12" fmla="*/ 1907494 h 2169949"/>
                    <a:gd name="connsiteX13" fmla="*/ 1223376 w 1645921"/>
                    <a:gd name="connsiteY13" fmla="*/ 2124229 h 2169949"/>
                    <a:gd name="connsiteX14" fmla="*/ 1255703 w 1645921"/>
                    <a:gd name="connsiteY14" fmla="*/ 2124229 h 2169949"/>
                    <a:gd name="connsiteX15" fmla="*/ 813705 w 1645921"/>
                    <a:gd name="connsiteY15" fmla="*/ 1701321 h 2169949"/>
                    <a:gd name="connsiteX16" fmla="*/ 529673 w 1645921"/>
                    <a:gd name="connsiteY16" fmla="*/ 1704407 h 2169949"/>
                    <a:gd name="connsiteX17" fmla="*/ 529129 w 1645921"/>
                    <a:gd name="connsiteY17" fmla="*/ 1706584 h 2169949"/>
                    <a:gd name="connsiteX18" fmla="*/ 816608 w 1645921"/>
                    <a:gd name="connsiteY18" fmla="*/ 1879544 h 2169949"/>
                    <a:gd name="connsiteX19" fmla="*/ 813705 w 1645921"/>
                    <a:gd name="connsiteY19" fmla="*/ 1701321 h 2169949"/>
                    <a:gd name="connsiteX20" fmla="*/ 1143109 w 1645921"/>
                    <a:gd name="connsiteY20" fmla="*/ 1697147 h 2169949"/>
                    <a:gd name="connsiteX21" fmla="*/ 844376 w 1645921"/>
                    <a:gd name="connsiteY21" fmla="*/ 1700595 h 2169949"/>
                    <a:gd name="connsiteX22" fmla="*/ 847280 w 1645921"/>
                    <a:gd name="connsiteY22" fmla="*/ 1882630 h 2169949"/>
                    <a:gd name="connsiteX23" fmla="*/ 1143835 w 1645921"/>
                    <a:gd name="connsiteY23" fmla="*/ 1699143 h 2169949"/>
                    <a:gd name="connsiteX24" fmla="*/ 1143109 w 1645921"/>
                    <a:gd name="connsiteY24" fmla="*/ 1697147 h 2169949"/>
                    <a:gd name="connsiteX25" fmla="*/ 840565 w 1645921"/>
                    <a:gd name="connsiteY25" fmla="*/ 1456129 h 2169949"/>
                    <a:gd name="connsiteX26" fmla="*/ 844195 w 1645921"/>
                    <a:gd name="connsiteY26" fmla="*/ 1670287 h 2169949"/>
                    <a:gd name="connsiteX27" fmla="*/ 1144923 w 1645921"/>
                    <a:gd name="connsiteY27" fmla="*/ 1666838 h 2169949"/>
                    <a:gd name="connsiteX28" fmla="*/ 1145649 w 1645921"/>
                    <a:gd name="connsiteY28" fmla="*/ 1665205 h 2169949"/>
                    <a:gd name="connsiteX29" fmla="*/ 840565 w 1645921"/>
                    <a:gd name="connsiteY29" fmla="*/ 1456129 h 2169949"/>
                    <a:gd name="connsiteX30" fmla="*/ 810075 w 1645921"/>
                    <a:gd name="connsiteY30" fmla="*/ 1455403 h 2169949"/>
                    <a:gd name="connsiteX31" fmla="*/ 517695 w 1645921"/>
                    <a:gd name="connsiteY31" fmla="*/ 1674098 h 2169949"/>
                    <a:gd name="connsiteX32" fmla="*/ 813342 w 1645921"/>
                    <a:gd name="connsiteY32" fmla="*/ 1670650 h 2169949"/>
                    <a:gd name="connsiteX33" fmla="*/ 810075 w 1645921"/>
                    <a:gd name="connsiteY33" fmla="*/ 1455403 h 2169949"/>
                    <a:gd name="connsiteX34" fmla="*/ 530580 w 1645921"/>
                    <a:gd name="connsiteY34" fmla="*/ 1243604 h 2169949"/>
                    <a:gd name="connsiteX35" fmla="*/ 488656 w 1645921"/>
                    <a:gd name="connsiteY35" fmla="*/ 1658308 h 2169949"/>
                    <a:gd name="connsiteX36" fmla="*/ 797915 w 1645921"/>
                    <a:gd name="connsiteY36" fmla="*/ 1426909 h 2169949"/>
                    <a:gd name="connsiteX37" fmla="*/ 530580 w 1645921"/>
                    <a:gd name="connsiteY37" fmla="*/ 1243604 h 2169949"/>
                    <a:gd name="connsiteX38" fmla="*/ 836935 w 1645921"/>
                    <a:gd name="connsiteY38" fmla="*/ 1223277 h 2169949"/>
                    <a:gd name="connsiteX39" fmla="*/ 839658 w 1645921"/>
                    <a:gd name="connsiteY39" fmla="*/ 1395693 h 2169949"/>
                    <a:gd name="connsiteX40" fmla="*/ 1070150 w 1645921"/>
                    <a:gd name="connsiteY40" fmla="*/ 1223277 h 2169949"/>
                    <a:gd name="connsiteX41" fmla="*/ 836935 w 1645921"/>
                    <a:gd name="connsiteY41" fmla="*/ 1223277 h 2169949"/>
                    <a:gd name="connsiteX42" fmla="*/ 553085 w 1645921"/>
                    <a:gd name="connsiteY42" fmla="*/ 1223277 h 2169949"/>
                    <a:gd name="connsiteX43" fmla="*/ 809167 w 1645921"/>
                    <a:gd name="connsiteY43" fmla="*/ 1398778 h 2169949"/>
                    <a:gd name="connsiteX44" fmla="*/ 806445 w 1645921"/>
                    <a:gd name="connsiteY44" fmla="*/ 1223277 h 2169949"/>
                    <a:gd name="connsiteX45" fmla="*/ 553085 w 1645921"/>
                    <a:gd name="connsiteY45" fmla="*/ 1223277 h 2169949"/>
                    <a:gd name="connsiteX46" fmla="*/ 1121148 w 1645921"/>
                    <a:gd name="connsiteY46" fmla="*/ 1222551 h 2169949"/>
                    <a:gd name="connsiteX47" fmla="*/ 849095 w 1645921"/>
                    <a:gd name="connsiteY47" fmla="*/ 1426001 h 2169949"/>
                    <a:gd name="connsiteX48" fmla="*/ 1185940 w 1645921"/>
                    <a:gd name="connsiteY48" fmla="*/ 1656856 h 2169949"/>
                    <a:gd name="connsiteX49" fmla="*/ 1121148 w 1645921"/>
                    <a:gd name="connsiteY49" fmla="*/ 1222551 h 2169949"/>
                    <a:gd name="connsiteX50" fmla="*/ 803178 w 1645921"/>
                    <a:gd name="connsiteY50" fmla="*/ 1009119 h 2169949"/>
                    <a:gd name="connsiteX51" fmla="*/ 570690 w 1645921"/>
                    <a:gd name="connsiteY51" fmla="*/ 1191335 h 2169949"/>
                    <a:gd name="connsiteX52" fmla="*/ 805901 w 1645921"/>
                    <a:gd name="connsiteY52" fmla="*/ 1191335 h 2169949"/>
                    <a:gd name="connsiteX53" fmla="*/ 803178 w 1645921"/>
                    <a:gd name="connsiteY53" fmla="*/ 1009119 h 2169949"/>
                    <a:gd name="connsiteX54" fmla="*/ 833305 w 1645921"/>
                    <a:gd name="connsiteY54" fmla="*/ 992422 h 2169949"/>
                    <a:gd name="connsiteX55" fmla="*/ 836572 w 1645921"/>
                    <a:gd name="connsiteY55" fmla="*/ 1191154 h 2169949"/>
                    <a:gd name="connsiteX56" fmla="*/ 1087391 w 1645921"/>
                    <a:gd name="connsiteY56" fmla="*/ 1191154 h 2169949"/>
                    <a:gd name="connsiteX57" fmla="*/ 833305 w 1645921"/>
                    <a:gd name="connsiteY57" fmla="*/ 992422 h 2169949"/>
                    <a:gd name="connsiteX58" fmla="*/ 1055404 w 1645921"/>
                    <a:gd name="connsiteY58" fmla="*/ 817761 h 2169949"/>
                    <a:gd name="connsiteX59" fmla="*/ 1042745 w 1645921"/>
                    <a:gd name="connsiteY59" fmla="*/ 821277 h 2169949"/>
                    <a:gd name="connsiteX60" fmla="*/ 985031 w 1645921"/>
                    <a:gd name="connsiteY60" fmla="*/ 866468 h 2169949"/>
                    <a:gd name="connsiteX61" fmla="*/ 853269 w 1645921"/>
                    <a:gd name="connsiteY61" fmla="*/ 969918 h 2169949"/>
                    <a:gd name="connsiteX62" fmla="*/ 1113707 w 1645921"/>
                    <a:gd name="connsiteY62" fmla="*/ 1173549 h 2169949"/>
                    <a:gd name="connsiteX63" fmla="*/ 1099007 w 1645921"/>
                    <a:gd name="connsiteY63" fmla="*/ 1072459 h 2169949"/>
                    <a:gd name="connsiteX64" fmla="*/ 1079587 w 1645921"/>
                    <a:gd name="connsiteY64" fmla="*/ 943783 h 2169949"/>
                    <a:gd name="connsiteX65" fmla="*/ 1062346 w 1645921"/>
                    <a:gd name="connsiteY65" fmla="*/ 828537 h 2169949"/>
                    <a:gd name="connsiteX66" fmla="*/ 1055404 w 1645921"/>
                    <a:gd name="connsiteY66" fmla="*/ 817761 h 2169949"/>
                    <a:gd name="connsiteX67" fmla="*/ 576134 w 1645921"/>
                    <a:gd name="connsiteY67" fmla="*/ 791513 h 2169949"/>
                    <a:gd name="connsiteX68" fmla="*/ 537114 w 1645921"/>
                    <a:gd name="connsiteY68" fmla="*/ 1179357 h 2169949"/>
                    <a:gd name="connsiteX69" fmla="*/ 540744 w 1645921"/>
                    <a:gd name="connsiteY69" fmla="*/ 1177179 h 2169949"/>
                    <a:gd name="connsiteX70" fmla="*/ 796100 w 1645921"/>
                    <a:gd name="connsiteY70" fmla="*/ 976996 h 2169949"/>
                    <a:gd name="connsiteX71" fmla="*/ 796100 w 1645921"/>
                    <a:gd name="connsiteY71" fmla="*/ 963384 h 2169949"/>
                    <a:gd name="connsiteX72" fmla="*/ 618240 w 1645921"/>
                    <a:gd name="connsiteY72" fmla="*/ 824181 h 2169949"/>
                    <a:gd name="connsiteX73" fmla="*/ 576134 w 1645921"/>
                    <a:gd name="connsiteY73" fmla="*/ 791513 h 2169949"/>
                    <a:gd name="connsiteX74" fmla="*/ 832035 w 1645921"/>
                    <a:gd name="connsiteY74" fmla="*/ 779716 h 2169949"/>
                    <a:gd name="connsiteX75" fmla="*/ 832035 w 1645921"/>
                    <a:gd name="connsiteY75" fmla="*/ 948865 h 2169949"/>
                    <a:gd name="connsiteX76" fmla="*/ 1031534 w 1645921"/>
                    <a:gd name="connsiteY76" fmla="*/ 792496 h 2169949"/>
                    <a:gd name="connsiteX77" fmla="*/ 1031242 w 1645921"/>
                    <a:gd name="connsiteY77" fmla="*/ 791569 h 2169949"/>
                    <a:gd name="connsiteX78" fmla="*/ 1035405 w 1645921"/>
                    <a:gd name="connsiteY78" fmla="*/ 783570 h 2169949"/>
                    <a:gd name="connsiteX79" fmla="*/ 607714 w 1645921"/>
                    <a:gd name="connsiteY79" fmla="*/ 775723 h 2169949"/>
                    <a:gd name="connsiteX80" fmla="*/ 607351 w 1645921"/>
                    <a:gd name="connsiteY80" fmla="*/ 777720 h 2169949"/>
                    <a:gd name="connsiteX81" fmla="*/ 800637 w 1645921"/>
                    <a:gd name="connsiteY81" fmla="*/ 928901 h 2169949"/>
                    <a:gd name="connsiteX82" fmla="*/ 800637 w 1645921"/>
                    <a:gd name="connsiteY82" fmla="*/ 779353 h 2169949"/>
                    <a:gd name="connsiteX83" fmla="*/ 607714 w 1645921"/>
                    <a:gd name="connsiteY83" fmla="*/ 775723 h 2169949"/>
                    <a:gd name="connsiteX84" fmla="*/ 796931 w 1645921"/>
                    <a:gd name="connsiteY84" fmla="*/ 594770 h 2169949"/>
                    <a:gd name="connsiteX85" fmla="*/ 605840 w 1645921"/>
                    <a:gd name="connsiteY85" fmla="*/ 744540 h 2169949"/>
                    <a:gd name="connsiteX86" fmla="*/ 799169 w 1645921"/>
                    <a:gd name="connsiteY86" fmla="*/ 744540 h 2169949"/>
                    <a:gd name="connsiteX87" fmla="*/ 796931 w 1645921"/>
                    <a:gd name="connsiteY87" fmla="*/ 594770 h 2169949"/>
                    <a:gd name="connsiteX88" fmla="*/ 821693 w 1645921"/>
                    <a:gd name="connsiteY88" fmla="*/ 581046 h 2169949"/>
                    <a:gd name="connsiteX89" fmla="*/ 824378 w 1645921"/>
                    <a:gd name="connsiteY89" fmla="*/ 744391 h 2169949"/>
                    <a:gd name="connsiteX90" fmla="*/ 1030536 w 1645921"/>
                    <a:gd name="connsiteY90" fmla="*/ 744391 h 2169949"/>
                    <a:gd name="connsiteX91" fmla="*/ 821693 w 1645921"/>
                    <a:gd name="connsiteY91" fmla="*/ 581046 h 2169949"/>
                    <a:gd name="connsiteX92" fmla="*/ 1004245 w 1645921"/>
                    <a:gd name="connsiteY92" fmla="*/ 437486 h 2169949"/>
                    <a:gd name="connsiteX93" fmla="*/ 993840 w 1645921"/>
                    <a:gd name="connsiteY93" fmla="*/ 440376 h 2169949"/>
                    <a:gd name="connsiteX94" fmla="*/ 946402 w 1645921"/>
                    <a:gd name="connsiteY94" fmla="*/ 477520 h 2169949"/>
                    <a:gd name="connsiteX95" fmla="*/ 838102 w 1645921"/>
                    <a:gd name="connsiteY95" fmla="*/ 562549 h 2169949"/>
                    <a:gd name="connsiteX96" fmla="*/ 1052166 w 1645921"/>
                    <a:gd name="connsiteY96" fmla="*/ 729921 h 2169949"/>
                    <a:gd name="connsiteX97" fmla="*/ 1040084 w 1645921"/>
                    <a:gd name="connsiteY97" fmla="*/ 646831 h 2169949"/>
                    <a:gd name="connsiteX98" fmla="*/ 1024122 w 1645921"/>
                    <a:gd name="connsiteY98" fmla="*/ 541068 h 2169949"/>
                    <a:gd name="connsiteX99" fmla="*/ 1009951 w 1645921"/>
                    <a:gd name="connsiteY99" fmla="*/ 446343 h 2169949"/>
                    <a:gd name="connsiteX100" fmla="*/ 1004245 w 1645921"/>
                    <a:gd name="connsiteY100" fmla="*/ 437486 h 2169949"/>
                    <a:gd name="connsiteX101" fmla="*/ 610315 w 1645921"/>
                    <a:gd name="connsiteY101" fmla="*/ 415911 h 2169949"/>
                    <a:gd name="connsiteX102" fmla="*/ 578243 w 1645921"/>
                    <a:gd name="connsiteY102" fmla="*/ 734695 h 2169949"/>
                    <a:gd name="connsiteX103" fmla="*/ 581226 w 1645921"/>
                    <a:gd name="connsiteY103" fmla="*/ 732905 h 2169949"/>
                    <a:gd name="connsiteX104" fmla="*/ 791113 w 1645921"/>
                    <a:gd name="connsiteY104" fmla="*/ 568367 h 2169949"/>
                    <a:gd name="connsiteX105" fmla="*/ 791113 w 1645921"/>
                    <a:gd name="connsiteY105" fmla="*/ 557179 h 2169949"/>
                    <a:gd name="connsiteX106" fmla="*/ 644923 w 1645921"/>
                    <a:gd name="connsiteY106" fmla="*/ 442763 h 2169949"/>
                    <a:gd name="connsiteX107" fmla="*/ 610315 w 1645921"/>
                    <a:gd name="connsiteY107" fmla="*/ 415911 h 2169949"/>
                    <a:gd name="connsiteX108" fmla="*/ 1030322 w 1645921"/>
                    <a:gd name="connsiteY108" fmla="*/ 412680 h 2169949"/>
                    <a:gd name="connsiteX109" fmla="*/ 1030686 w 1645921"/>
                    <a:gd name="connsiteY109" fmla="*/ 414569 h 2169949"/>
                    <a:gd name="connsiteX110" fmla="*/ 1050973 w 1645921"/>
                    <a:gd name="connsiteY110" fmla="*/ 551361 h 2169949"/>
                    <a:gd name="connsiteX111" fmla="*/ 1068427 w 1645921"/>
                    <a:gd name="connsiteY111" fmla="*/ 666821 h 2169949"/>
                    <a:gd name="connsiteX112" fmla="*/ 1079316 w 1645921"/>
                    <a:gd name="connsiteY112" fmla="*/ 739618 h 2169949"/>
                    <a:gd name="connsiteX113" fmla="*/ 1079763 w 1645921"/>
                    <a:gd name="connsiteY113" fmla="*/ 743198 h 2169949"/>
                    <a:gd name="connsiteX114" fmla="*/ 1080791 w 1645921"/>
                    <a:gd name="connsiteY114" fmla="*/ 744748 h 2169949"/>
                    <a:gd name="connsiteX115" fmla="*/ 1476534 w 1645921"/>
                    <a:gd name="connsiteY115" fmla="*/ 412680 h 2169949"/>
                    <a:gd name="connsiteX116" fmla="*/ 820649 w 1645921"/>
                    <a:gd name="connsiteY116" fmla="*/ 412680 h 2169949"/>
                    <a:gd name="connsiteX117" fmla="*/ 820649 w 1645921"/>
                    <a:gd name="connsiteY117" fmla="*/ 545245 h 2169949"/>
                    <a:gd name="connsiteX118" fmla="*/ 989779 w 1645921"/>
                    <a:gd name="connsiteY118" fmla="*/ 412680 h 2169949"/>
                    <a:gd name="connsiteX119" fmla="*/ 646336 w 1645921"/>
                    <a:gd name="connsiteY119" fmla="*/ 412680 h 2169949"/>
                    <a:gd name="connsiteX120" fmla="*/ 794842 w 1645921"/>
                    <a:gd name="connsiteY120" fmla="*/ 528836 h 2169949"/>
                    <a:gd name="connsiteX121" fmla="*/ 794842 w 1645921"/>
                    <a:gd name="connsiteY121" fmla="*/ 412680 h 2169949"/>
                    <a:gd name="connsiteX122" fmla="*/ 171855 w 1645921"/>
                    <a:gd name="connsiteY122" fmla="*/ 412680 h 2169949"/>
                    <a:gd name="connsiteX123" fmla="*/ 553095 w 1645921"/>
                    <a:gd name="connsiteY123" fmla="*/ 732578 h 2169949"/>
                    <a:gd name="connsiteX124" fmla="*/ 562729 w 1645921"/>
                    <a:gd name="connsiteY124" fmla="*/ 639075 h 2169949"/>
                    <a:gd name="connsiteX125" fmla="*/ 570635 w 1645921"/>
                    <a:gd name="connsiteY125" fmla="*/ 559864 h 2169949"/>
                    <a:gd name="connsiteX126" fmla="*/ 580630 w 1645921"/>
                    <a:gd name="connsiteY126" fmla="*/ 462155 h 2169949"/>
                    <a:gd name="connsiteX127" fmla="*/ 585568 w 1645921"/>
                    <a:gd name="connsiteY127" fmla="*/ 412680 h 2169949"/>
                    <a:gd name="connsiteX128" fmla="*/ 789920 w 1645921"/>
                    <a:gd name="connsiteY128" fmla="*/ 135167 h 2169949"/>
                    <a:gd name="connsiteX129" fmla="*/ 630156 w 1645921"/>
                    <a:gd name="connsiteY129" fmla="*/ 377723 h 2169949"/>
                    <a:gd name="connsiteX130" fmla="*/ 794395 w 1645921"/>
                    <a:gd name="connsiteY130" fmla="*/ 380706 h 2169949"/>
                    <a:gd name="connsiteX131" fmla="*/ 791411 w 1645921"/>
                    <a:gd name="connsiteY131" fmla="*/ 135764 h 2169949"/>
                    <a:gd name="connsiteX132" fmla="*/ 789920 w 1645921"/>
                    <a:gd name="connsiteY132" fmla="*/ 135167 h 2169949"/>
                    <a:gd name="connsiteX133" fmla="*/ 818262 w 1645921"/>
                    <a:gd name="connsiteY133" fmla="*/ 127261 h 2169949"/>
                    <a:gd name="connsiteX134" fmla="*/ 816622 w 1645921"/>
                    <a:gd name="connsiteY134" fmla="*/ 127559 h 2169949"/>
                    <a:gd name="connsiteX135" fmla="*/ 819456 w 1645921"/>
                    <a:gd name="connsiteY135" fmla="*/ 381303 h 2169949"/>
                    <a:gd name="connsiteX136" fmla="*/ 989513 w 1645921"/>
                    <a:gd name="connsiteY136" fmla="*/ 384138 h 2169949"/>
                    <a:gd name="connsiteX137" fmla="*/ 818262 w 1645921"/>
                    <a:gd name="connsiteY137" fmla="*/ 127261 h 2169949"/>
                    <a:gd name="connsiteX138" fmla="*/ 762323 w 1645921"/>
                    <a:gd name="connsiteY138" fmla="*/ 118161 h 2169949"/>
                    <a:gd name="connsiteX139" fmla="*/ 658647 w 1645921"/>
                    <a:gd name="connsiteY139" fmla="*/ 118908 h 2169949"/>
                    <a:gd name="connsiteX140" fmla="*/ 642089 w 1645921"/>
                    <a:gd name="connsiteY140" fmla="*/ 120101 h 2169949"/>
                    <a:gd name="connsiteX141" fmla="*/ 638807 w 1645921"/>
                    <a:gd name="connsiteY141" fmla="*/ 135914 h 2169949"/>
                    <a:gd name="connsiteX142" fmla="*/ 638658 w 1645921"/>
                    <a:gd name="connsiteY142" fmla="*/ 136659 h 2169949"/>
                    <a:gd name="connsiteX143" fmla="*/ 628812 w 1645921"/>
                    <a:gd name="connsiteY143" fmla="*/ 232876 h 2169949"/>
                    <a:gd name="connsiteX144" fmla="*/ 620310 w 1645921"/>
                    <a:gd name="connsiteY144" fmla="*/ 316562 h 2169949"/>
                    <a:gd name="connsiteX145" fmla="*/ 617028 w 1645921"/>
                    <a:gd name="connsiteY145" fmla="*/ 350424 h 2169949"/>
                    <a:gd name="connsiteX146" fmla="*/ 618371 w 1645921"/>
                    <a:gd name="connsiteY146" fmla="*/ 350723 h 2169949"/>
                    <a:gd name="connsiteX147" fmla="*/ 771720 w 1645921"/>
                    <a:gd name="connsiteY147" fmla="*/ 118161 h 2169949"/>
                    <a:gd name="connsiteX148" fmla="*/ 762323 w 1645921"/>
                    <a:gd name="connsiteY148" fmla="*/ 118161 h 2169949"/>
                    <a:gd name="connsiteX149" fmla="*/ 954457 w 1645921"/>
                    <a:gd name="connsiteY149" fmla="*/ 116819 h 2169949"/>
                    <a:gd name="connsiteX150" fmla="*/ 886733 w 1645921"/>
                    <a:gd name="connsiteY150" fmla="*/ 117416 h 2169949"/>
                    <a:gd name="connsiteX151" fmla="*/ 841384 w 1645921"/>
                    <a:gd name="connsiteY151" fmla="*/ 117416 h 2169949"/>
                    <a:gd name="connsiteX152" fmla="*/ 993392 w 1645921"/>
                    <a:gd name="connsiteY152" fmla="*/ 345800 h 2169949"/>
                    <a:gd name="connsiteX153" fmla="*/ 994585 w 1645921"/>
                    <a:gd name="connsiteY153" fmla="*/ 345352 h 2169949"/>
                    <a:gd name="connsiteX154" fmla="*/ 989513 w 1645921"/>
                    <a:gd name="connsiteY154" fmla="*/ 308208 h 2169949"/>
                    <a:gd name="connsiteX155" fmla="*/ 961767 w 1645921"/>
                    <a:gd name="connsiteY155" fmla="*/ 123233 h 2169949"/>
                    <a:gd name="connsiteX156" fmla="*/ 954457 w 1645921"/>
                    <a:gd name="connsiteY156" fmla="*/ 116819 h 2169949"/>
                    <a:gd name="connsiteX157" fmla="*/ 686185 w 1645921"/>
                    <a:gd name="connsiteY157" fmla="*/ 0 h 2169949"/>
                    <a:gd name="connsiteX158" fmla="*/ 934104 w 1645921"/>
                    <a:gd name="connsiteY158" fmla="*/ 0 h 2169949"/>
                    <a:gd name="connsiteX159" fmla="*/ 970742 w 1645921"/>
                    <a:gd name="connsiteY159" fmla="*/ 36638 h 2169949"/>
                    <a:gd name="connsiteX160" fmla="*/ 961098 w 1645921"/>
                    <a:gd name="connsiteY160" fmla="*/ 59922 h 2169949"/>
                    <a:gd name="connsiteX161" fmla="*/ 1051055 w 1645921"/>
                    <a:gd name="connsiteY161" fmla="*/ 59922 h 2169949"/>
                    <a:gd name="connsiteX162" fmla="*/ 1073915 w 1645921"/>
                    <a:gd name="connsiteY162" fmla="*/ 82782 h 2169949"/>
                    <a:gd name="connsiteX163" fmla="*/ 1073914 w 1645921"/>
                    <a:gd name="connsiteY163" fmla="*/ 82782 h 2169949"/>
                    <a:gd name="connsiteX164" fmla="*/ 1051054 w 1645921"/>
                    <a:gd name="connsiteY164" fmla="*/ 105642 h 2169949"/>
                    <a:gd name="connsiteX165" fmla="*/ 984543 w 1645921"/>
                    <a:gd name="connsiteY165" fmla="*/ 105642 h 2169949"/>
                    <a:gd name="connsiteX166" fmla="*/ 1025912 w 1645921"/>
                    <a:gd name="connsiteY166" fmla="*/ 382944 h 2169949"/>
                    <a:gd name="connsiteX167" fmla="*/ 1029492 w 1645921"/>
                    <a:gd name="connsiteY167" fmla="*/ 382348 h 2169949"/>
                    <a:gd name="connsiteX168" fmla="*/ 1029641 w 1645921"/>
                    <a:gd name="connsiteY168" fmla="*/ 383839 h 2169949"/>
                    <a:gd name="connsiteX169" fmla="*/ 1029470 w 1645921"/>
                    <a:gd name="connsiteY169" fmla="*/ 385248 h 2169949"/>
                    <a:gd name="connsiteX170" fmla="*/ 1157032 w 1645921"/>
                    <a:gd name="connsiteY170" fmla="*/ 385248 h 2169949"/>
                    <a:gd name="connsiteX171" fmla="*/ 1157032 w 1645921"/>
                    <a:gd name="connsiteY171" fmla="*/ 310832 h 2169949"/>
                    <a:gd name="connsiteX172" fmla="*/ 1126536 w 1645921"/>
                    <a:gd name="connsiteY172" fmla="*/ 310832 h 2169949"/>
                    <a:gd name="connsiteX173" fmla="*/ 1117392 w 1645921"/>
                    <a:gd name="connsiteY173" fmla="*/ 301688 h 2169949"/>
                    <a:gd name="connsiteX174" fmla="*/ 1126536 w 1645921"/>
                    <a:gd name="connsiteY174" fmla="*/ 292544 h 2169949"/>
                    <a:gd name="connsiteX175" fmla="*/ 1157032 w 1645921"/>
                    <a:gd name="connsiteY175" fmla="*/ 292544 h 2169949"/>
                    <a:gd name="connsiteX176" fmla="*/ 1157032 w 1645921"/>
                    <a:gd name="connsiteY176" fmla="*/ 282034 h 2169949"/>
                    <a:gd name="connsiteX177" fmla="*/ 1126536 w 1645921"/>
                    <a:gd name="connsiteY177" fmla="*/ 282034 h 2169949"/>
                    <a:gd name="connsiteX178" fmla="*/ 1117392 w 1645921"/>
                    <a:gd name="connsiteY178" fmla="*/ 272890 h 2169949"/>
                    <a:gd name="connsiteX179" fmla="*/ 1126536 w 1645921"/>
                    <a:gd name="connsiteY179" fmla="*/ 263746 h 2169949"/>
                    <a:gd name="connsiteX180" fmla="*/ 1157032 w 1645921"/>
                    <a:gd name="connsiteY180" fmla="*/ 263746 h 2169949"/>
                    <a:gd name="connsiteX181" fmla="*/ 1157032 w 1645921"/>
                    <a:gd name="connsiteY181" fmla="*/ 253236 h 2169949"/>
                    <a:gd name="connsiteX182" fmla="*/ 1126536 w 1645921"/>
                    <a:gd name="connsiteY182" fmla="*/ 253236 h 2169949"/>
                    <a:gd name="connsiteX183" fmla="*/ 1117392 w 1645921"/>
                    <a:gd name="connsiteY183" fmla="*/ 244092 h 2169949"/>
                    <a:gd name="connsiteX184" fmla="*/ 1126536 w 1645921"/>
                    <a:gd name="connsiteY184" fmla="*/ 234948 h 2169949"/>
                    <a:gd name="connsiteX185" fmla="*/ 1157032 w 1645921"/>
                    <a:gd name="connsiteY185" fmla="*/ 234948 h 2169949"/>
                    <a:gd name="connsiteX186" fmla="*/ 1157032 w 1645921"/>
                    <a:gd name="connsiteY186" fmla="*/ 219866 h 2169949"/>
                    <a:gd name="connsiteX187" fmla="*/ 1170748 w 1645921"/>
                    <a:gd name="connsiteY187" fmla="*/ 206150 h 2169949"/>
                    <a:gd name="connsiteX188" fmla="*/ 1184464 w 1645921"/>
                    <a:gd name="connsiteY188" fmla="*/ 219866 h 2169949"/>
                    <a:gd name="connsiteX189" fmla="*/ 1184464 w 1645921"/>
                    <a:gd name="connsiteY189" fmla="*/ 234948 h 2169949"/>
                    <a:gd name="connsiteX190" fmla="*/ 1210556 w 1645921"/>
                    <a:gd name="connsiteY190" fmla="*/ 234948 h 2169949"/>
                    <a:gd name="connsiteX191" fmla="*/ 1219700 w 1645921"/>
                    <a:gd name="connsiteY191" fmla="*/ 244092 h 2169949"/>
                    <a:gd name="connsiteX192" fmla="*/ 1210556 w 1645921"/>
                    <a:gd name="connsiteY192" fmla="*/ 253236 h 2169949"/>
                    <a:gd name="connsiteX193" fmla="*/ 1184464 w 1645921"/>
                    <a:gd name="connsiteY193" fmla="*/ 253236 h 2169949"/>
                    <a:gd name="connsiteX194" fmla="*/ 1184464 w 1645921"/>
                    <a:gd name="connsiteY194" fmla="*/ 263746 h 2169949"/>
                    <a:gd name="connsiteX195" fmla="*/ 1210556 w 1645921"/>
                    <a:gd name="connsiteY195" fmla="*/ 263746 h 2169949"/>
                    <a:gd name="connsiteX196" fmla="*/ 1219700 w 1645921"/>
                    <a:gd name="connsiteY196" fmla="*/ 272890 h 2169949"/>
                    <a:gd name="connsiteX197" fmla="*/ 1210556 w 1645921"/>
                    <a:gd name="connsiteY197" fmla="*/ 282034 h 2169949"/>
                    <a:gd name="connsiteX198" fmla="*/ 1184464 w 1645921"/>
                    <a:gd name="connsiteY198" fmla="*/ 282034 h 2169949"/>
                    <a:gd name="connsiteX199" fmla="*/ 1184464 w 1645921"/>
                    <a:gd name="connsiteY199" fmla="*/ 292544 h 2169949"/>
                    <a:gd name="connsiteX200" fmla="*/ 1210556 w 1645921"/>
                    <a:gd name="connsiteY200" fmla="*/ 292544 h 2169949"/>
                    <a:gd name="connsiteX201" fmla="*/ 1219700 w 1645921"/>
                    <a:gd name="connsiteY201" fmla="*/ 301688 h 2169949"/>
                    <a:gd name="connsiteX202" fmla="*/ 1210556 w 1645921"/>
                    <a:gd name="connsiteY202" fmla="*/ 310832 h 2169949"/>
                    <a:gd name="connsiteX203" fmla="*/ 1184464 w 1645921"/>
                    <a:gd name="connsiteY203" fmla="*/ 310832 h 2169949"/>
                    <a:gd name="connsiteX204" fmla="*/ 1184464 w 1645921"/>
                    <a:gd name="connsiteY204" fmla="*/ 385248 h 2169949"/>
                    <a:gd name="connsiteX205" fmla="*/ 1315794 w 1645921"/>
                    <a:gd name="connsiteY205" fmla="*/ 385248 h 2169949"/>
                    <a:gd name="connsiteX206" fmla="*/ 1315794 w 1645921"/>
                    <a:gd name="connsiteY206" fmla="*/ 310832 h 2169949"/>
                    <a:gd name="connsiteX207" fmla="*/ 1286537 w 1645921"/>
                    <a:gd name="connsiteY207" fmla="*/ 310832 h 2169949"/>
                    <a:gd name="connsiteX208" fmla="*/ 1277393 w 1645921"/>
                    <a:gd name="connsiteY208" fmla="*/ 301688 h 2169949"/>
                    <a:gd name="connsiteX209" fmla="*/ 1286537 w 1645921"/>
                    <a:gd name="connsiteY209" fmla="*/ 292544 h 2169949"/>
                    <a:gd name="connsiteX210" fmla="*/ 1315794 w 1645921"/>
                    <a:gd name="connsiteY210" fmla="*/ 292544 h 2169949"/>
                    <a:gd name="connsiteX211" fmla="*/ 1315794 w 1645921"/>
                    <a:gd name="connsiteY211" fmla="*/ 282034 h 2169949"/>
                    <a:gd name="connsiteX212" fmla="*/ 1286537 w 1645921"/>
                    <a:gd name="connsiteY212" fmla="*/ 282034 h 2169949"/>
                    <a:gd name="connsiteX213" fmla="*/ 1277393 w 1645921"/>
                    <a:gd name="connsiteY213" fmla="*/ 272890 h 2169949"/>
                    <a:gd name="connsiteX214" fmla="*/ 1286537 w 1645921"/>
                    <a:gd name="connsiteY214" fmla="*/ 263746 h 2169949"/>
                    <a:gd name="connsiteX215" fmla="*/ 1315794 w 1645921"/>
                    <a:gd name="connsiteY215" fmla="*/ 263746 h 2169949"/>
                    <a:gd name="connsiteX216" fmla="*/ 1315794 w 1645921"/>
                    <a:gd name="connsiteY216" fmla="*/ 253236 h 2169949"/>
                    <a:gd name="connsiteX217" fmla="*/ 1286537 w 1645921"/>
                    <a:gd name="connsiteY217" fmla="*/ 253236 h 2169949"/>
                    <a:gd name="connsiteX218" fmla="*/ 1277393 w 1645921"/>
                    <a:gd name="connsiteY218" fmla="*/ 244092 h 2169949"/>
                    <a:gd name="connsiteX219" fmla="*/ 1286537 w 1645921"/>
                    <a:gd name="connsiteY219" fmla="*/ 234948 h 2169949"/>
                    <a:gd name="connsiteX220" fmla="*/ 1315794 w 1645921"/>
                    <a:gd name="connsiteY220" fmla="*/ 234948 h 2169949"/>
                    <a:gd name="connsiteX221" fmla="*/ 1315794 w 1645921"/>
                    <a:gd name="connsiteY221" fmla="*/ 219866 h 2169949"/>
                    <a:gd name="connsiteX222" fmla="*/ 1329510 w 1645921"/>
                    <a:gd name="connsiteY222" fmla="*/ 206150 h 2169949"/>
                    <a:gd name="connsiteX223" fmla="*/ 1343226 w 1645921"/>
                    <a:gd name="connsiteY223" fmla="*/ 219866 h 2169949"/>
                    <a:gd name="connsiteX224" fmla="*/ 1343226 w 1645921"/>
                    <a:gd name="connsiteY224" fmla="*/ 234948 h 2169949"/>
                    <a:gd name="connsiteX225" fmla="*/ 1370557 w 1645921"/>
                    <a:gd name="connsiteY225" fmla="*/ 234948 h 2169949"/>
                    <a:gd name="connsiteX226" fmla="*/ 1379701 w 1645921"/>
                    <a:gd name="connsiteY226" fmla="*/ 244092 h 2169949"/>
                    <a:gd name="connsiteX227" fmla="*/ 1370557 w 1645921"/>
                    <a:gd name="connsiteY227" fmla="*/ 253236 h 2169949"/>
                    <a:gd name="connsiteX228" fmla="*/ 1343226 w 1645921"/>
                    <a:gd name="connsiteY228" fmla="*/ 253236 h 2169949"/>
                    <a:gd name="connsiteX229" fmla="*/ 1343226 w 1645921"/>
                    <a:gd name="connsiteY229" fmla="*/ 263746 h 2169949"/>
                    <a:gd name="connsiteX230" fmla="*/ 1370557 w 1645921"/>
                    <a:gd name="connsiteY230" fmla="*/ 263746 h 2169949"/>
                    <a:gd name="connsiteX231" fmla="*/ 1379701 w 1645921"/>
                    <a:gd name="connsiteY231" fmla="*/ 272890 h 2169949"/>
                    <a:gd name="connsiteX232" fmla="*/ 1370557 w 1645921"/>
                    <a:gd name="connsiteY232" fmla="*/ 282034 h 2169949"/>
                    <a:gd name="connsiteX233" fmla="*/ 1343226 w 1645921"/>
                    <a:gd name="connsiteY233" fmla="*/ 282034 h 2169949"/>
                    <a:gd name="connsiteX234" fmla="*/ 1343226 w 1645921"/>
                    <a:gd name="connsiteY234" fmla="*/ 292544 h 2169949"/>
                    <a:gd name="connsiteX235" fmla="*/ 1370557 w 1645921"/>
                    <a:gd name="connsiteY235" fmla="*/ 292544 h 2169949"/>
                    <a:gd name="connsiteX236" fmla="*/ 1379701 w 1645921"/>
                    <a:gd name="connsiteY236" fmla="*/ 301688 h 2169949"/>
                    <a:gd name="connsiteX237" fmla="*/ 1370557 w 1645921"/>
                    <a:gd name="connsiteY237" fmla="*/ 310832 h 2169949"/>
                    <a:gd name="connsiteX238" fmla="*/ 1343226 w 1645921"/>
                    <a:gd name="connsiteY238" fmla="*/ 310832 h 2169949"/>
                    <a:gd name="connsiteX239" fmla="*/ 1343226 w 1645921"/>
                    <a:gd name="connsiteY239" fmla="*/ 385248 h 2169949"/>
                    <a:gd name="connsiteX240" fmla="*/ 1497488 w 1645921"/>
                    <a:gd name="connsiteY240" fmla="*/ 385248 h 2169949"/>
                    <a:gd name="connsiteX241" fmla="*/ 1505347 w 1645921"/>
                    <a:gd name="connsiteY241" fmla="*/ 388503 h 2169949"/>
                    <a:gd name="connsiteX242" fmla="*/ 1505405 w 1645921"/>
                    <a:gd name="connsiteY242" fmla="*/ 388454 h 2169949"/>
                    <a:gd name="connsiteX243" fmla="*/ 1524728 w 1645921"/>
                    <a:gd name="connsiteY243" fmla="*/ 390145 h 2169949"/>
                    <a:gd name="connsiteX244" fmla="*/ 1523038 w 1645921"/>
                    <a:gd name="connsiteY244" fmla="*/ 409469 h 2169949"/>
                    <a:gd name="connsiteX245" fmla="*/ 1085083 w 1645921"/>
                    <a:gd name="connsiteY245" fmla="*/ 776956 h 2169949"/>
                    <a:gd name="connsiteX246" fmla="*/ 1087573 w 1645921"/>
                    <a:gd name="connsiteY246" fmla="*/ 789880 h 2169949"/>
                    <a:gd name="connsiteX247" fmla="*/ 1112255 w 1645921"/>
                    <a:gd name="connsiteY247" fmla="*/ 956306 h 2169949"/>
                    <a:gd name="connsiteX248" fmla="*/ 1133490 w 1645921"/>
                    <a:gd name="connsiteY248" fmla="*/ 1096779 h 2169949"/>
                    <a:gd name="connsiteX249" fmla="*/ 1146738 w 1645921"/>
                    <a:gd name="connsiteY249" fmla="*/ 1185346 h 2169949"/>
                    <a:gd name="connsiteX250" fmla="*/ 1147283 w 1645921"/>
                    <a:gd name="connsiteY250" fmla="*/ 1189702 h 2169949"/>
                    <a:gd name="connsiteX251" fmla="*/ 1153816 w 1645921"/>
                    <a:gd name="connsiteY251" fmla="*/ 1215292 h 2169949"/>
                    <a:gd name="connsiteX252" fmla="*/ 1156176 w 1645921"/>
                    <a:gd name="connsiteY252" fmla="*/ 1249956 h 2169949"/>
                    <a:gd name="connsiteX253" fmla="*/ 1190114 w 1645921"/>
                    <a:gd name="connsiteY253" fmla="*/ 1475367 h 2169949"/>
                    <a:gd name="connsiteX254" fmla="*/ 1217701 w 1645921"/>
                    <a:gd name="connsiteY254" fmla="*/ 1659579 h 2169949"/>
                    <a:gd name="connsiteX255" fmla="*/ 1221875 w 1645921"/>
                    <a:gd name="connsiteY255" fmla="*/ 1665931 h 2169949"/>
                    <a:gd name="connsiteX256" fmla="*/ 1224235 w 1645921"/>
                    <a:gd name="connsiteY256" fmla="*/ 1671920 h 2169949"/>
                    <a:gd name="connsiteX257" fmla="*/ 1235668 w 1645921"/>
                    <a:gd name="connsiteY257" fmla="*/ 1781903 h 2169949"/>
                    <a:gd name="connsiteX258" fmla="*/ 1258718 w 1645921"/>
                    <a:gd name="connsiteY258" fmla="*/ 1935625 h 2169949"/>
                    <a:gd name="connsiteX259" fmla="*/ 1281222 w 1645921"/>
                    <a:gd name="connsiteY259" fmla="*/ 2087713 h 2169949"/>
                    <a:gd name="connsiteX260" fmla="*/ 1286826 w 1645921"/>
                    <a:gd name="connsiteY260" fmla="*/ 2124229 h 2169949"/>
                    <a:gd name="connsiteX261" fmla="*/ 1623061 w 1645921"/>
                    <a:gd name="connsiteY261" fmla="*/ 2124229 h 2169949"/>
                    <a:gd name="connsiteX262" fmla="*/ 1636122 w 1645921"/>
                    <a:gd name="connsiteY262" fmla="*/ 2129640 h 2169949"/>
                    <a:gd name="connsiteX263" fmla="*/ 1640572 w 1645921"/>
                    <a:gd name="connsiteY263" fmla="*/ 2129637 h 2169949"/>
                    <a:gd name="connsiteX264" fmla="*/ 1640572 w 1645921"/>
                    <a:gd name="connsiteY264" fmla="*/ 2134176 h 2169949"/>
                    <a:gd name="connsiteX265" fmla="*/ 1645921 w 1645921"/>
                    <a:gd name="connsiteY265" fmla="*/ 2147089 h 2169949"/>
                    <a:gd name="connsiteX266" fmla="*/ 1645920 w 1645921"/>
                    <a:gd name="connsiteY266" fmla="*/ 2147089 h 2169949"/>
                    <a:gd name="connsiteX267" fmla="*/ 1640572 w 1645921"/>
                    <a:gd name="connsiteY267" fmla="*/ 2160000 h 2169949"/>
                    <a:gd name="connsiteX268" fmla="*/ 1640572 w 1645921"/>
                    <a:gd name="connsiteY268" fmla="*/ 2166683 h 2169949"/>
                    <a:gd name="connsiteX269" fmla="*/ 1630945 w 1645921"/>
                    <a:gd name="connsiteY269" fmla="*/ 2166683 h 2169949"/>
                    <a:gd name="connsiteX270" fmla="*/ 1623060 w 1645921"/>
                    <a:gd name="connsiteY270" fmla="*/ 2169949 h 2169949"/>
                    <a:gd name="connsiteX271" fmla="*/ 22860 w 1645921"/>
                    <a:gd name="connsiteY271" fmla="*/ 2169948 h 2169949"/>
                    <a:gd name="connsiteX272" fmla="*/ 14978 w 1645921"/>
                    <a:gd name="connsiteY272" fmla="*/ 2166683 h 2169949"/>
                    <a:gd name="connsiteX273" fmla="*/ 5349 w 1645921"/>
                    <a:gd name="connsiteY273" fmla="*/ 2166683 h 2169949"/>
                    <a:gd name="connsiteX274" fmla="*/ 5349 w 1645921"/>
                    <a:gd name="connsiteY274" fmla="*/ 2160002 h 2169949"/>
                    <a:gd name="connsiteX275" fmla="*/ 0 w 1645921"/>
                    <a:gd name="connsiteY275" fmla="*/ 2147089 h 2169949"/>
                    <a:gd name="connsiteX276" fmla="*/ 6696 w 1645921"/>
                    <a:gd name="connsiteY276" fmla="*/ 2130925 h 2169949"/>
                    <a:gd name="connsiteX277" fmla="*/ 22860 w 1645921"/>
                    <a:gd name="connsiteY277" fmla="*/ 2124229 h 2169949"/>
                    <a:gd name="connsiteX278" fmla="*/ 410941 w 1645921"/>
                    <a:gd name="connsiteY278" fmla="*/ 2124229 h 2169949"/>
                    <a:gd name="connsiteX279" fmla="*/ 415334 w 1645921"/>
                    <a:gd name="connsiteY279" fmla="*/ 2082631 h 2169949"/>
                    <a:gd name="connsiteX280" fmla="*/ 427676 w 1645921"/>
                    <a:gd name="connsiteY280" fmla="*/ 1961033 h 2169949"/>
                    <a:gd name="connsiteX281" fmla="*/ 437295 w 1645921"/>
                    <a:gd name="connsiteY281" fmla="*/ 1862847 h 2169949"/>
                    <a:gd name="connsiteX282" fmla="*/ 449455 w 1645921"/>
                    <a:gd name="connsiteY282" fmla="*/ 1745786 h 2169949"/>
                    <a:gd name="connsiteX283" fmla="*/ 453447 w 1645921"/>
                    <a:gd name="connsiteY283" fmla="*/ 1706221 h 2169949"/>
                    <a:gd name="connsiteX284" fmla="*/ 444554 w 1645921"/>
                    <a:gd name="connsiteY284" fmla="*/ 1691158 h 2169949"/>
                    <a:gd name="connsiteX285" fmla="*/ 458348 w 1645921"/>
                    <a:gd name="connsiteY285" fmla="*/ 1653227 h 2169949"/>
                    <a:gd name="connsiteX286" fmla="*/ 475045 w 1645921"/>
                    <a:gd name="connsiteY286" fmla="*/ 1492971 h 2169949"/>
                    <a:gd name="connsiteX287" fmla="*/ 488112 w 1645921"/>
                    <a:gd name="connsiteY287" fmla="*/ 1357761 h 2169949"/>
                    <a:gd name="connsiteX288" fmla="*/ 501179 w 1645921"/>
                    <a:gd name="connsiteY288" fmla="*/ 1231626 h 2169949"/>
                    <a:gd name="connsiteX289" fmla="*/ 490834 w 1645921"/>
                    <a:gd name="connsiteY289" fmla="*/ 1215473 h 2169949"/>
                    <a:gd name="connsiteX290" fmla="*/ 505898 w 1645921"/>
                    <a:gd name="connsiteY290" fmla="*/ 1182805 h 2169949"/>
                    <a:gd name="connsiteX291" fmla="*/ 518239 w 1645921"/>
                    <a:gd name="connsiteY291" fmla="*/ 1063022 h 2169949"/>
                    <a:gd name="connsiteX292" fmla="*/ 527858 w 1645921"/>
                    <a:gd name="connsiteY292" fmla="*/ 966651 h 2169949"/>
                    <a:gd name="connsiteX293" fmla="*/ 540018 w 1645921"/>
                    <a:gd name="connsiteY293" fmla="*/ 847775 h 2169949"/>
                    <a:gd name="connsiteX294" fmla="*/ 548341 w 1645921"/>
                    <a:gd name="connsiteY294" fmla="*/ 764399 h 2169949"/>
                    <a:gd name="connsiteX295" fmla="*/ 132037 w 1645921"/>
                    <a:gd name="connsiteY295" fmla="*/ 415079 h 2169949"/>
                    <a:gd name="connsiteX296" fmla="*/ 129621 w 1645921"/>
                    <a:gd name="connsiteY296" fmla="*/ 410438 h 2169949"/>
                    <a:gd name="connsiteX297" fmla="*/ 125334 w 1645921"/>
                    <a:gd name="connsiteY297" fmla="*/ 408662 h 2169949"/>
                    <a:gd name="connsiteX298" fmla="*/ 121316 w 1645921"/>
                    <a:gd name="connsiteY298" fmla="*/ 398964 h 2169949"/>
                    <a:gd name="connsiteX299" fmla="*/ 135032 w 1645921"/>
                    <a:gd name="connsiteY299" fmla="*/ 385248 h 2169949"/>
                    <a:gd name="connsiteX300" fmla="*/ 301963 w 1645921"/>
                    <a:gd name="connsiteY300" fmla="*/ 385248 h 2169949"/>
                    <a:gd name="connsiteX301" fmla="*/ 301963 w 1645921"/>
                    <a:gd name="connsiteY301" fmla="*/ 319242 h 2169949"/>
                    <a:gd name="connsiteX302" fmla="*/ 274367 w 1645921"/>
                    <a:gd name="connsiteY302" fmla="*/ 319242 h 2169949"/>
                    <a:gd name="connsiteX303" fmla="*/ 265223 w 1645921"/>
                    <a:gd name="connsiteY303" fmla="*/ 310098 h 2169949"/>
                    <a:gd name="connsiteX304" fmla="*/ 274367 w 1645921"/>
                    <a:gd name="connsiteY304" fmla="*/ 300954 h 2169949"/>
                    <a:gd name="connsiteX305" fmla="*/ 301963 w 1645921"/>
                    <a:gd name="connsiteY305" fmla="*/ 300954 h 2169949"/>
                    <a:gd name="connsiteX306" fmla="*/ 301963 w 1645921"/>
                    <a:gd name="connsiteY306" fmla="*/ 290444 h 2169949"/>
                    <a:gd name="connsiteX307" fmla="*/ 274367 w 1645921"/>
                    <a:gd name="connsiteY307" fmla="*/ 290444 h 2169949"/>
                    <a:gd name="connsiteX308" fmla="*/ 265223 w 1645921"/>
                    <a:gd name="connsiteY308" fmla="*/ 281300 h 2169949"/>
                    <a:gd name="connsiteX309" fmla="*/ 274367 w 1645921"/>
                    <a:gd name="connsiteY309" fmla="*/ 272156 h 2169949"/>
                    <a:gd name="connsiteX310" fmla="*/ 301963 w 1645921"/>
                    <a:gd name="connsiteY310" fmla="*/ 272156 h 2169949"/>
                    <a:gd name="connsiteX311" fmla="*/ 301963 w 1645921"/>
                    <a:gd name="connsiteY311" fmla="*/ 261646 h 2169949"/>
                    <a:gd name="connsiteX312" fmla="*/ 274367 w 1645921"/>
                    <a:gd name="connsiteY312" fmla="*/ 261646 h 2169949"/>
                    <a:gd name="connsiteX313" fmla="*/ 265223 w 1645921"/>
                    <a:gd name="connsiteY313" fmla="*/ 252502 h 2169949"/>
                    <a:gd name="connsiteX314" fmla="*/ 274367 w 1645921"/>
                    <a:gd name="connsiteY314" fmla="*/ 243358 h 2169949"/>
                    <a:gd name="connsiteX315" fmla="*/ 301963 w 1645921"/>
                    <a:gd name="connsiteY315" fmla="*/ 243358 h 2169949"/>
                    <a:gd name="connsiteX316" fmla="*/ 301963 w 1645921"/>
                    <a:gd name="connsiteY316" fmla="*/ 219866 h 2169949"/>
                    <a:gd name="connsiteX317" fmla="*/ 315679 w 1645921"/>
                    <a:gd name="connsiteY317" fmla="*/ 206150 h 2169949"/>
                    <a:gd name="connsiteX318" fmla="*/ 329395 w 1645921"/>
                    <a:gd name="connsiteY318" fmla="*/ 219866 h 2169949"/>
                    <a:gd name="connsiteX319" fmla="*/ 329395 w 1645921"/>
                    <a:gd name="connsiteY319" fmla="*/ 243358 h 2169949"/>
                    <a:gd name="connsiteX320" fmla="*/ 358387 w 1645921"/>
                    <a:gd name="connsiteY320" fmla="*/ 243358 h 2169949"/>
                    <a:gd name="connsiteX321" fmla="*/ 367531 w 1645921"/>
                    <a:gd name="connsiteY321" fmla="*/ 252502 h 2169949"/>
                    <a:gd name="connsiteX322" fmla="*/ 358387 w 1645921"/>
                    <a:gd name="connsiteY322" fmla="*/ 261646 h 2169949"/>
                    <a:gd name="connsiteX323" fmla="*/ 329395 w 1645921"/>
                    <a:gd name="connsiteY323" fmla="*/ 261646 h 2169949"/>
                    <a:gd name="connsiteX324" fmla="*/ 329395 w 1645921"/>
                    <a:gd name="connsiteY324" fmla="*/ 272156 h 2169949"/>
                    <a:gd name="connsiteX325" fmla="*/ 358387 w 1645921"/>
                    <a:gd name="connsiteY325" fmla="*/ 272156 h 2169949"/>
                    <a:gd name="connsiteX326" fmla="*/ 367531 w 1645921"/>
                    <a:gd name="connsiteY326" fmla="*/ 281300 h 2169949"/>
                    <a:gd name="connsiteX327" fmla="*/ 358387 w 1645921"/>
                    <a:gd name="connsiteY327" fmla="*/ 290444 h 2169949"/>
                    <a:gd name="connsiteX328" fmla="*/ 329395 w 1645921"/>
                    <a:gd name="connsiteY328" fmla="*/ 290444 h 2169949"/>
                    <a:gd name="connsiteX329" fmla="*/ 329395 w 1645921"/>
                    <a:gd name="connsiteY329" fmla="*/ 300954 h 2169949"/>
                    <a:gd name="connsiteX330" fmla="*/ 358387 w 1645921"/>
                    <a:gd name="connsiteY330" fmla="*/ 300954 h 2169949"/>
                    <a:gd name="connsiteX331" fmla="*/ 367531 w 1645921"/>
                    <a:gd name="connsiteY331" fmla="*/ 310098 h 2169949"/>
                    <a:gd name="connsiteX332" fmla="*/ 358387 w 1645921"/>
                    <a:gd name="connsiteY332" fmla="*/ 319242 h 2169949"/>
                    <a:gd name="connsiteX333" fmla="*/ 329395 w 1645921"/>
                    <a:gd name="connsiteY333" fmla="*/ 319242 h 2169949"/>
                    <a:gd name="connsiteX334" fmla="*/ 329395 w 1645921"/>
                    <a:gd name="connsiteY334" fmla="*/ 385248 h 2169949"/>
                    <a:gd name="connsiteX335" fmla="*/ 447531 w 1645921"/>
                    <a:gd name="connsiteY335" fmla="*/ 385248 h 2169949"/>
                    <a:gd name="connsiteX336" fmla="*/ 447531 w 1645921"/>
                    <a:gd name="connsiteY336" fmla="*/ 315782 h 2169949"/>
                    <a:gd name="connsiteX337" fmla="*/ 417009 w 1645921"/>
                    <a:gd name="connsiteY337" fmla="*/ 315782 h 2169949"/>
                    <a:gd name="connsiteX338" fmla="*/ 407865 w 1645921"/>
                    <a:gd name="connsiteY338" fmla="*/ 306638 h 2169949"/>
                    <a:gd name="connsiteX339" fmla="*/ 417009 w 1645921"/>
                    <a:gd name="connsiteY339" fmla="*/ 297494 h 2169949"/>
                    <a:gd name="connsiteX340" fmla="*/ 447531 w 1645921"/>
                    <a:gd name="connsiteY340" fmla="*/ 297494 h 2169949"/>
                    <a:gd name="connsiteX341" fmla="*/ 447531 w 1645921"/>
                    <a:gd name="connsiteY341" fmla="*/ 286984 h 2169949"/>
                    <a:gd name="connsiteX342" fmla="*/ 417009 w 1645921"/>
                    <a:gd name="connsiteY342" fmla="*/ 286984 h 2169949"/>
                    <a:gd name="connsiteX343" fmla="*/ 407865 w 1645921"/>
                    <a:gd name="connsiteY343" fmla="*/ 277840 h 2169949"/>
                    <a:gd name="connsiteX344" fmla="*/ 417009 w 1645921"/>
                    <a:gd name="connsiteY344" fmla="*/ 268696 h 2169949"/>
                    <a:gd name="connsiteX345" fmla="*/ 447531 w 1645921"/>
                    <a:gd name="connsiteY345" fmla="*/ 268696 h 2169949"/>
                    <a:gd name="connsiteX346" fmla="*/ 447531 w 1645921"/>
                    <a:gd name="connsiteY346" fmla="*/ 258186 h 2169949"/>
                    <a:gd name="connsiteX347" fmla="*/ 417009 w 1645921"/>
                    <a:gd name="connsiteY347" fmla="*/ 258186 h 2169949"/>
                    <a:gd name="connsiteX348" fmla="*/ 407865 w 1645921"/>
                    <a:gd name="connsiteY348" fmla="*/ 249042 h 2169949"/>
                    <a:gd name="connsiteX349" fmla="*/ 417009 w 1645921"/>
                    <a:gd name="connsiteY349" fmla="*/ 239898 h 2169949"/>
                    <a:gd name="connsiteX350" fmla="*/ 447531 w 1645921"/>
                    <a:gd name="connsiteY350" fmla="*/ 239898 h 2169949"/>
                    <a:gd name="connsiteX351" fmla="*/ 447531 w 1645921"/>
                    <a:gd name="connsiteY351" fmla="*/ 219866 h 2169949"/>
                    <a:gd name="connsiteX352" fmla="*/ 461247 w 1645921"/>
                    <a:gd name="connsiteY352" fmla="*/ 206150 h 2169949"/>
                    <a:gd name="connsiteX353" fmla="*/ 474963 w 1645921"/>
                    <a:gd name="connsiteY353" fmla="*/ 219866 h 2169949"/>
                    <a:gd name="connsiteX354" fmla="*/ 474963 w 1645921"/>
                    <a:gd name="connsiteY354" fmla="*/ 239898 h 2169949"/>
                    <a:gd name="connsiteX355" fmla="*/ 501029 w 1645921"/>
                    <a:gd name="connsiteY355" fmla="*/ 239898 h 2169949"/>
                    <a:gd name="connsiteX356" fmla="*/ 510173 w 1645921"/>
                    <a:gd name="connsiteY356" fmla="*/ 249042 h 2169949"/>
                    <a:gd name="connsiteX357" fmla="*/ 501029 w 1645921"/>
                    <a:gd name="connsiteY357" fmla="*/ 258186 h 2169949"/>
                    <a:gd name="connsiteX358" fmla="*/ 474963 w 1645921"/>
                    <a:gd name="connsiteY358" fmla="*/ 258186 h 2169949"/>
                    <a:gd name="connsiteX359" fmla="*/ 474963 w 1645921"/>
                    <a:gd name="connsiteY359" fmla="*/ 268696 h 2169949"/>
                    <a:gd name="connsiteX360" fmla="*/ 501029 w 1645921"/>
                    <a:gd name="connsiteY360" fmla="*/ 268696 h 2169949"/>
                    <a:gd name="connsiteX361" fmla="*/ 510173 w 1645921"/>
                    <a:gd name="connsiteY361" fmla="*/ 277840 h 2169949"/>
                    <a:gd name="connsiteX362" fmla="*/ 501029 w 1645921"/>
                    <a:gd name="connsiteY362" fmla="*/ 286984 h 2169949"/>
                    <a:gd name="connsiteX363" fmla="*/ 474963 w 1645921"/>
                    <a:gd name="connsiteY363" fmla="*/ 286984 h 2169949"/>
                    <a:gd name="connsiteX364" fmla="*/ 474963 w 1645921"/>
                    <a:gd name="connsiteY364" fmla="*/ 297494 h 2169949"/>
                    <a:gd name="connsiteX365" fmla="*/ 501029 w 1645921"/>
                    <a:gd name="connsiteY365" fmla="*/ 297494 h 2169949"/>
                    <a:gd name="connsiteX366" fmla="*/ 510173 w 1645921"/>
                    <a:gd name="connsiteY366" fmla="*/ 306638 h 2169949"/>
                    <a:gd name="connsiteX367" fmla="*/ 501029 w 1645921"/>
                    <a:gd name="connsiteY367" fmla="*/ 315782 h 2169949"/>
                    <a:gd name="connsiteX368" fmla="*/ 474963 w 1645921"/>
                    <a:gd name="connsiteY368" fmla="*/ 315782 h 2169949"/>
                    <a:gd name="connsiteX369" fmla="*/ 474963 w 1645921"/>
                    <a:gd name="connsiteY369" fmla="*/ 385248 h 2169949"/>
                    <a:gd name="connsiteX370" fmla="*/ 588306 w 1645921"/>
                    <a:gd name="connsiteY370" fmla="*/ 385248 h 2169949"/>
                    <a:gd name="connsiteX371" fmla="*/ 588536 w 1645921"/>
                    <a:gd name="connsiteY371" fmla="*/ 382944 h 2169949"/>
                    <a:gd name="connsiteX372" fmla="*/ 598679 w 1645921"/>
                    <a:gd name="connsiteY372" fmla="*/ 284490 h 2169949"/>
                    <a:gd name="connsiteX373" fmla="*/ 606437 w 1645921"/>
                    <a:gd name="connsiteY373" fmla="*/ 206025 h 2169949"/>
                    <a:gd name="connsiteX374" fmla="*/ 616580 w 1645921"/>
                    <a:gd name="connsiteY374" fmla="*/ 107571 h 2169949"/>
                    <a:gd name="connsiteX375" fmla="*/ 616580 w 1645921"/>
                    <a:gd name="connsiteY375" fmla="*/ 105641 h 2169949"/>
                    <a:gd name="connsiteX376" fmla="*/ 569236 w 1645921"/>
                    <a:gd name="connsiteY376" fmla="*/ 105641 h 2169949"/>
                    <a:gd name="connsiteX377" fmla="*/ 553072 w 1645921"/>
                    <a:gd name="connsiteY377" fmla="*/ 98945 h 2169949"/>
                    <a:gd name="connsiteX378" fmla="*/ 546376 w 1645921"/>
                    <a:gd name="connsiteY378" fmla="*/ 82781 h 2169949"/>
                    <a:gd name="connsiteX379" fmla="*/ 553072 w 1645921"/>
                    <a:gd name="connsiteY379" fmla="*/ 66617 h 2169949"/>
                    <a:gd name="connsiteX380" fmla="*/ 569236 w 1645921"/>
                    <a:gd name="connsiteY380" fmla="*/ 59922 h 2169949"/>
                    <a:gd name="connsiteX381" fmla="*/ 659192 w 1645921"/>
                    <a:gd name="connsiteY381" fmla="*/ 59922 h 2169949"/>
                    <a:gd name="connsiteX382" fmla="*/ 649547 w 1645921"/>
                    <a:gd name="connsiteY382" fmla="*/ 36638 h 2169949"/>
                    <a:gd name="connsiteX383" fmla="*/ 686185 w 1645921"/>
                    <a:gd name="connsiteY383" fmla="*/ 0 h 2169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</a:cxnLst>
                  <a:rect l="l" t="t" r="r" b="b"/>
                  <a:pathLst>
                    <a:path w="1645921" h="2169949">
                      <a:moveTo>
                        <a:pt x="817516" y="1935988"/>
                      </a:moveTo>
                      <a:lnTo>
                        <a:pt x="513238" y="2124229"/>
                      </a:lnTo>
                      <a:lnTo>
                        <a:pt x="820226" y="2124229"/>
                      </a:lnTo>
                      <a:close/>
                      <a:moveTo>
                        <a:pt x="848006" y="1933084"/>
                      </a:moveTo>
                      <a:lnTo>
                        <a:pt x="851058" y="2124229"/>
                      </a:lnTo>
                      <a:lnTo>
                        <a:pt x="1165501" y="2124229"/>
                      </a:lnTo>
                      <a:close/>
                      <a:moveTo>
                        <a:pt x="483030" y="1713663"/>
                      </a:moveTo>
                      <a:lnTo>
                        <a:pt x="441567" y="2124229"/>
                      </a:lnTo>
                      <a:lnTo>
                        <a:pt x="456637" y="2124229"/>
                      </a:lnTo>
                      <a:lnTo>
                        <a:pt x="806082" y="1908038"/>
                      </a:lnTo>
                      <a:cubicBezTo>
                        <a:pt x="698096" y="1843065"/>
                        <a:pt x="591198" y="1778817"/>
                        <a:pt x="483030" y="1713663"/>
                      </a:cubicBezTo>
                      <a:close/>
                      <a:moveTo>
                        <a:pt x="1192837" y="1703681"/>
                      </a:moveTo>
                      <a:cubicBezTo>
                        <a:pt x="1082854" y="1771921"/>
                        <a:pt x="973779" y="1839254"/>
                        <a:pt x="863251" y="1907494"/>
                      </a:cubicBezTo>
                      <a:lnTo>
                        <a:pt x="1223376" y="2124229"/>
                      </a:lnTo>
                      <a:lnTo>
                        <a:pt x="1255703" y="2124229"/>
                      </a:lnTo>
                      <a:close/>
                      <a:moveTo>
                        <a:pt x="813705" y="1701321"/>
                      </a:moveTo>
                      <a:cubicBezTo>
                        <a:pt x="718422" y="1702229"/>
                        <a:pt x="624048" y="1703318"/>
                        <a:pt x="529673" y="1704407"/>
                      </a:cubicBezTo>
                      <a:cubicBezTo>
                        <a:pt x="529492" y="1705133"/>
                        <a:pt x="529310" y="1705859"/>
                        <a:pt x="529129" y="1706584"/>
                      </a:cubicBezTo>
                      <a:cubicBezTo>
                        <a:pt x="624411" y="1763935"/>
                        <a:pt x="719874" y="1821286"/>
                        <a:pt x="816608" y="1879544"/>
                      </a:cubicBezTo>
                      <a:cubicBezTo>
                        <a:pt x="815701" y="1819108"/>
                        <a:pt x="814794" y="1760668"/>
                        <a:pt x="813705" y="1701321"/>
                      </a:cubicBezTo>
                      <a:close/>
                      <a:moveTo>
                        <a:pt x="1143109" y="1697147"/>
                      </a:moveTo>
                      <a:cubicBezTo>
                        <a:pt x="1043471" y="1698236"/>
                        <a:pt x="944014" y="1699325"/>
                        <a:pt x="844376" y="1700595"/>
                      </a:cubicBezTo>
                      <a:cubicBezTo>
                        <a:pt x="845284" y="1762120"/>
                        <a:pt x="846191" y="1821467"/>
                        <a:pt x="847280" y="1882630"/>
                      </a:cubicBezTo>
                      <a:cubicBezTo>
                        <a:pt x="947281" y="1820742"/>
                        <a:pt x="1045467" y="1759943"/>
                        <a:pt x="1143835" y="1699143"/>
                      </a:cubicBezTo>
                      <a:cubicBezTo>
                        <a:pt x="1143653" y="1698417"/>
                        <a:pt x="1143290" y="1697873"/>
                        <a:pt x="1143109" y="1697147"/>
                      </a:cubicBezTo>
                      <a:close/>
                      <a:moveTo>
                        <a:pt x="840565" y="1456129"/>
                      </a:moveTo>
                      <a:cubicBezTo>
                        <a:pt x="841835" y="1528906"/>
                        <a:pt x="842924" y="1599506"/>
                        <a:pt x="844195" y="1670287"/>
                      </a:cubicBezTo>
                      <a:cubicBezTo>
                        <a:pt x="944922" y="1669016"/>
                        <a:pt x="1044923" y="1667927"/>
                        <a:pt x="1144923" y="1666838"/>
                      </a:cubicBezTo>
                      <a:cubicBezTo>
                        <a:pt x="1145105" y="1666294"/>
                        <a:pt x="1145286" y="1665749"/>
                        <a:pt x="1145649" y="1665205"/>
                      </a:cubicBezTo>
                      <a:cubicBezTo>
                        <a:pt x="1044378" y="1595876"/>
                        <a:pt x="942925" y="1526365"/>
                        <a:pt x="840565" y="1456129"/>
                      </a:cubicBezTo>
                      <a:close/>
                      <a:moveTo>
                        <a:pt x="810075" y="1455403"/>
                      </a:moveTo>
                      <a:cubicBezTo>
                        <a:pt x="712252" y="1528362"/>
                        <a:pt x="616062" y="1600413"/>
                        <a:pt x="517695" y="1674098"/>
                      </a:cubicBezTo>
                      <a:cubicBezTo>
                        <a:pt x="617877" y="1672827"/>
                        <a:pt x="715156" y="1671738"/>
                        <a:pt x="813342" y="1670650"/>
                      </a:cubicBezTo>
                      <a:cubicBezTo>
                        <a:pt x="812253" y="1598780"/>
                        <a:pt x="811164" y="1527999"/>
                        <a:pt x="810075" y="1455403"/>
                      </a:cubicBezTo>
                      <a:close/>
                      <a:moveTo>
                        <a:pt x="530580" y="1243604"/>
                      </a:moveTo>
                      <a:cubicBezTo>
                        <a:pt x="516606" y="1382081"/>
                        <a:pt x="502813" y="1518924"/>
                        <a:pt x="488656" y="1658308"/>
                      </a:cubicBezTo>
                      <a:cubicBezTo>
                        <a:pt x="593013" y="1580268"/>
                        <a:pt x="695010" y="1504042"/>
                        <a:pt x="797915" y="1426909"/>
                      </a:cubicBezTo>
                      <a:cubicBezTo>
                        <a:pt x="708440" y="1365565"/>
                        <a:pt x="620055" y="1304948"/>
                        <a:pt x="530580" y="1243604"/>
                      </a:cubicBezTo>
                      <a:close/>
                      <a:moveTo>
                        <a:pt x="836935" y="1223277"/>
                      </a:moveTo>
                      <a:cubicBezTo>
                        <a:pt x="837843" y="1280628"/>
                        <a:pt x="838750" y="1337071"/>
                        <a:pt x="839658" y="1395693"/>
                      </a:cubicBezTo>
                      <a:cubicBezTo>
                        <a:pt x="917154" y="1337797"/>
                        <a:pt x="993016" y="1280991"/>
                        <a:pt x="1070150" y="1223277"/>
                      </a:cubicBezTo>
                      <a:cubicBezTo>
                        <a:pt x="991202" y="1223277"/>
                        <a:pt x="914068" y="1223277"/>
                        <a:pt x="836935" y="1223277"/>
                      </a:cubicBezTo>
                      <a:close/>
                      <a:moveTo>
                        <a:pt x="553085" y="1223277"/>
                      </a:moveTo>
                      <a:cubicBezTo>
                        <a:pt x="639111" y="1282080"/>
                        <a:pt x="723323" y="1339975"/>
                        <a:pt x="809167" y="1398778"/>
                      </a:cubicBezTo>
                      <a:cubicBezTo>
                        <a:pt x="808260" y="1338886"/>
                        <a:pt x="807352" y="1280991"/>
                        <a:pt x="806445" y="1223277"/>
                      </a:cubicBezTo>
                      <a:cubicBezTo>
                        <a:pt x="722052" y="1223277"/>
                        <a:pt x="638567" y="1223277"/>
                        <a:pt x="553085" y="1223277"/>
                      </a:cubicBezTo>
                      <a:close/>
                      <a:moveTo>
                        <a:pt x="1121148" y="1222551"/>
                      </a:moveTo>
                      <a:cubicBezTo>
                        <a:pt x="1029859" y="1290973"/>
                        <a:pt x="940021" y="1358124"/>
                        <a:pt x="849095" y="1426001"/>
                      </a:cubicBezTo>
                      <a:cubicBezTo>
                        <a:pt x="961800" y="1503135"/>
                        <a:pt x="1073235" y="1579542"/>
                        <a:pt x="1185940" y="1656856"/>
                      </a:cubicBezTo>
                      <a:cubicBezTo>
                        <a:pt x="1164161" y="1511665"/>
                        <a:pt x="1142746" y="1367925"/>
                        <a:pt x="1121148" y="1222551"/>
                      </a:cubicBezTo>
                      <a:close/>
                      <a:moveTo>
                        <a:pt x="803178" y="1009119"/>
                      </a:moveTo>
                      <a:cubicBezTo>
                        <a:pt x="724956" y="1070463"/>
                        <a:pt x="648367" y="1130354"/>
                        <a:pt x="570690" y="1191335"/>
                      </a:cubicBezTo>
                      <a:cubicBezTo>
                        <a:pt x="650001" y="1191335"/>
                        <a:pt x="727315" y="1191335"/>
                        <a:pt x="805901" y="1191335"/>
                      </a:cubicBezTo>
                      <a:cubicBezTo>
                        <a:pt x="804993" y="1130899"/>
                        <a:pt x="804086" y="1070826"/>
                        <a:pt x="803178" y="1009119"/>
                      </a:cubicBezTo>
                      <a:close/>
                      <a:moveTo>
                        <a:pt x="833305" y="992422"/>
                      </a:moveTo>
                      <a:cubicBezTo>
                        <a:pt x="834394" y="1059936"/>
                        <a:pt x="835483" y="1125636"/>
                        <a:pt x="836572" y="1191154"/>
                      </a:cubicBezTo>
                      <a:cubicBezTo>
                        <a:pt x="920421" y="1191154"/>
                        <a:pt x="1003180" y="1191154"/>
                        <a:pt x="1087391" y="1191154"/>
                      </a:cubicBezTo>
                      <a:cubicBezTo>
                        <a:pt x="1002272" y="1124547"/>
                        <a:pt x="918424" y="1059029"/>
                        <a:pt x="833305" y="992422"/>
                      </a:cubicBezTo>
                      <a:close/>
                      <a:moveTo>
                        <a:pt x="1055404" y="817761"/>
                      </a:moveTo>
                      <a:cubicBezTo>
                        <a:pt x="1051910" y="816514"/>
                        <a:pt x="1047464" y="817648"/>
                        <a:pt x="1042745" y="821277"/>
                      </a:cubicBezTo>
                      <a:cubicBezTo>
                        <a:pt x="1023507" y="836341"/>
                        <a:pt x="1004269" y="851405"/>
                        <a:pt x="985031" y="866468"/>
                      </a:cubicBezTo>
                      <a:cubicBezTo>
                        <a:pt x="941473" y="900770"/>
                        <a:pt x="897916" y="934890"/>
                        <a:pt x="853269" y="969918"/>
                      </a:cubicBezTo>
                      <a:cubicBezTo>
                        <a:pt x="940384" y="1037976"/>
                        <a:pt x="1026411" y="1105309"/>
                        <a:pt x="1113707" y="1173549"/>
                      </a:cubicBezTo>
                      <a:cubicBezTo>
                        <a:pt x="1108625" y="1138521"/>
                        <a:pt x="1103907" y="1105490"/>
                        <a:pt x="1099007" y="1072459"/>
                      </a:cubicBezTo>
                      <a:cubicBezTo>
                        <a:pt x="1092654" y="1029628"/>
                        <a:pt x="1086121" y="986615"/>
                        <a:pt x="1079587" y="943783"/>
                      </a:cubicBezTo>
                      <a:cubicBezTo>
                        <a:pt x="1073779" y="905307"/>
                        <a:pt x="1068335" y="866831"/>
                        <a:pt x="1062346" y="828537"/>
                      </a:cubicBezTo>
                      <a:cubicBezTo>
                        <a:pt x="1061439" y="822639"/>
                        <a:pt x="1058898" y="819009"/>
                        <a:pt x="1055404" y="817761"/>
                      </a:cubicBezTo>
                      <a:close/>
                      <a:moveTo>
                        <a:pt x="576134" y="791513"/>
                      </a:moveTo>
                      <a:cubicBezTo>
                        <a:pt x="563067" y="921460"/>
                        <a:pt x="550181" y="1049773"/>
                        <a:pt x="537114" y="1179357"/>
                      </a:cubicBezTo>
                      <a:cubicBezTo>
                        <a:pt x="539292" y="1178086"/>
                        <a:pt x="540199" y="1177723"/>
                        <a:pt x="540744" y="1177179"/>
                      </a:cubicBezTo>
                      <a:cubicBezTo>
                        <a:pt x="625863" y="1110391"/>
                        <a:pt x="710981" y="1043602"/>
                        <a:pt x="796100" y="976996"/>
                      </a:cubicBezTo>
                      <a:cubicBezTo>
                        <a:pt x="804449" y="970462"/>
                        <a:pt x="804449" y="969918"/>
                        <a:pt x="796100" y="963384"/>
                      </a:cubicBezTo>
                      <a:cubicBezTo>
                        <a:pt x="736934" y="916923"/>
                        <a:pt x="677587" y="870643"/>
                        <a:pt x="618240" y="824181"/>
                      </a:cubicBezTo>
                      <a:cubicBezTo>
                        <a:pt x="604628" y="813473"/>
                        <a:pt x="590835" y="802947"/>
                        <a:pt x="576134" y="791513"/>
                      </a:cubicBezTo>
                      <a:close/>
                      <a:moveTo>
                        <a:pt x="832035" y="779716"/>
                      </a:moveTo>
                      <a:cubicBezTo>
                        <a:pt x="832035" y="836160"/>
                        <a:pt x="832035" y="891151"/>
                        <a:pt x="832035" y="948865"/>
                      </a:cubicBezTo>
                      <a:lnTo>
                        <a:pt x="1031534" y="792496"/>
                      </a:lnTo>
                      <a:lnTo>
                        <a:pt x="1031242" y="791569"/>
                      </a:lnTo>
                      <a:lnTo>
                        <a:pt x="1035405" y="783570"/>
                      </a:lnTo>
                      <a:close/>
                      <a:moveTo>
                        <a:pt x="607714" y="775723"/>
                      </a:moveTo>
                      <a:cubicBezTo>
                        <a:pt x="607532" y="776449"/>
                        <a:pt x="607532" y="776994"/>
                        <a:pt x="607351" y="777720"/>
                      </a:cubicBezTo>
                      <a:cubicBezTo>
                        <a:pt x="671598" y="827993"/>
                        <a:pt x="735845" y="878265"/>
                        <a:pt x="800637" y="928901"/>
                      </a:cubicBezTo>
                      <a:cubicBezTo>
                        <a:pt x="800637" y="878810"/>
                        <a:pt x="800637" y="829626"/>
                        <a:pt x="800637" y="779353"/>
                      </a:cubicBezTo>
                      <a:cubicBezTo>
                        <a:pt x="735119" y="778083"/>
                        <a:pt x="671417" y="776812"/>
                        <a:pt x="607714" y="775723"/>
                      </a:cubicBezTo>
                      <a:close/>
                      <a:moveTo>
                        <a:pt x="796931" y="594770"/>
                      </a:moveTo>
                      <a:cubicBezTo>
                        <a:pt x="732637" y="645191"/>
                        <a:pt x="669686" y="694418"/>
                        <a:pt x="605840" y="744540"/>
                      </a:cubicBezTo>
                      <a:cubicBezTo>
                        <a:pt x="671029" y="744540"/>
                        <a:pt x="734576" y="744540"/>
                        <a:pt x="799169" y="744540"/>
                      </a:cubicBezTo>
                      <a:cubicBezTo>
                        <a:pt x="798423" y="694866"/>
                        <a:pt x="797677" y="645489"/>
                        <a:pt x="796931" y="594770"/>
                      </a:cubicBezTo>
                      <a:close/>
                      <a:moveTo>
                        <a:pt x="821693" y="581046"/>
                      </a:moveTo>
                      <a:cubicBezTo>
                        <a:pt x="822588" y="636538"/>
                        <a:pt x="823483" y="690540"/>
                        <a:pt x="824378" y="744391"/>
                      </a:cubicBezTo>
                      <a:cubicBezTo>
                        <a:pt x="893297" y="744391"/>
                        <a:pt x="961320" y="744391"/>
                        <a:pt x="1030536" y="744391"/>
                      </a:cubicBezTo>
                      <a:cubicBezTo>
                        <a:pt x="960574" y="689645"/>
                        <a:pt x="891656" y="635793"/>
                        <a:pt x="821693" y="581046"/>
                      </a:cubicBezTo>
                      <a:close/>
                      <a:moveTo>
                        <a:pt x="1004245" y="437486"/>
                      </a:moveTo>
                      <a:cubicBezTo>
                        <a:pt x="1001373" y="436461"/>
                        <a:pt x="997719" y="437393"/>
                        <a:pt x="993840" y="440376"/>
                      </a:cubicBezTo>
                      <a:cubicBezTo>
                        <a:pt x="978027" y="452757"/>
                        <a:pt x="962215" y="465139"/>
                        <a:pt x="946402" y="477520"/>
                      </a:cubicBezTo>
                      <a:cubicBezTo>
                        <a:pt x="910601" y="505714"/>
                        <a:pt x="874799" y="533758"/>
                        <a:pt x="838102" y="562549"/>
                      </a:cubicBezTo>
                      <a:cubicBezTo>
                        <a:pt x="909705" y="618489"/>
                        <a:pt x="980414" y="673832"/>
                        <a:pt x="1052166" y="729921"/>
                      </a:cubicBezTo>
                      <a:cubicBezTo>
                        <a:pt x="1047989" y="701130"/>
                        <a:pt x="1044111" y="673981"/>
                        <a:pt x="1040084" y="646831"/>
                      </a:cubicBezTo>
                      <a:cubicBezTo>
                        <a:pt x="1034862" y="611627"/>
                        <a:pt x="1029492" y="576273"/>
                        <a:pt x="1024122" y="541068"/>
                      </a:cubicBezTo>
                      <a:cubicBezTo>
                        <a:pt x="1019348" y="509443"/>
                        <a:pt x="1014873" y="477818"/>
                        <a:pt x="1009951" y="446343"/>
                      </a:cubicBezTo>
                      <a:cubicBezTo>
                        <a:pt x="1009205" y="441495"/>
                        <a:pt x="1007117" y="438511"/>
                        <a:pt x="1004245" y="437486"/>
                      </a:cubicBezTo>
                      <a:close/>
                      <a:moveTo>
                        <a:pt x="610315" y="415911"/>
                      </a:moveTo>
                      <a:cubicBezTo>
                        <a:pt x="599575" y="522720"/>
                        <a:pt x="588983" y="628185"/>
                        <a:pt x="578243" y="734695"/>
                      </a:cubicBezTo>
                      <a:cubicBezTo>
                        <a:pt x="580033" y="733650"/>
                        <a:pt x="580778" y="733352"/>
                        <a:pt x="581226" y="732905"/>
                      </a:cubicBezTo>
                      <a:cubicBezTo>
                        <a:pt x="651189" y="678009"/>
                        <a:pt x="721151" y="623113"/>
                        <a:pt x="791113" y="568367"/>
                      </a:cubicBezTo>
                      <a:cubicBezTo>
                        <a:pt x="797975" y="562996"/>
                        <a:pt x="797975" y="562549"/>
                        <a:pt x="791113" y="557179"/>
                      </a:cubicBezTo>
                      <a:cubicBezTo>
                        <a:pt x="742482" y="518991"/>
                        <a:pt x="693703" y="480951"/>
                        <a:pt x="644923" y="442763"/>
                      </a:cubicBezTo>
                      <a:cubicBezTo>
                        <a:pt x="633735" y="433961"/>
                        <a:pt x="622398" y="425309"/>
                        <a:pt x="610315" y="415911"/>
                      </a:cubicBezTo>
                      <a:close/>
                      <a:moveTo>
                        <a:pt x="1030322" y="412680"/>
                      </a:moveTo>
                      <a:lnTo>
                        <a:pt x="1030686" y="414569"/>
                      </a:lnTo>
                      <a:cubicBezTo>
                        <a:pt x="1037100" y="460216"/>
                        <a:pt x="1044111" y="505714"/>
                        <a:pt x="1050973" y="551361"/>
                      </a:cubicBezTo>
                      <a:cubicBezTo>
                        <a:pt x="1056790" y="589847"/>
                        <a:pt x="1062608" y="628335"/>
                        <a:pt x="1068427" y="666821"/>
                      </a:cubicBezTo>
                      <a:cubicBezTo>
                        <a:pt x="1072006" y="691136"/>
                        <a:pt x="1075736" y="715302"/>
                        <a:pt x="1079316" y="739618"/>
                      </a:cubicBezTo>
                      <a:cubicBezTo>
                        <a:pt x="1079465" y="740811"/>
                        <a:pt x="1079167" y="742900"/>
                        <a:pt x="1079763" y="743198"/>
                      </a:cubicBezTo>
                      <a:lnTo>
                        <a:pt x="1080791" y="744748"/>
                      </a:lnTo>
                      <a:lnTo>
                        <a:pt x="1476534" y="412680"/>
                      </a:lnTo>
                      <a:close/>
                      <a:moveTo>
                        <a:pt x="820649" y="412680"/>
                      </a:moveTo>
                      <a:lnTo>
                        <a:pt x="820649" y="545245"/>
                      </a:lnTo>
                      <a:lnTo>
                        <a:pt x="989779" y="412680"/>
                      </a:lnTo>
                      <a:close/>
                      <a:moveTo>
                        <a:pt x="646336" y="412680"/>
                      </a:moveTo>
                      <a:lnTo>
                        <a:pt x="794842" y="528836"/>
                      </a:lnTo>
                      <a:lnTo>
                        <a:pt x="794842" y="412680"/>
                      </a:lnTo>
                      <a:close/>
                      <a:moveTo>
                        <a:pt x="171855" y="412680"/>
                      </a:moveTo>
                      <a:lnTo>
                        <a:pt x="553095" y="732578"/>
                      </a:lnTo>
                      <a:lnTo>
                        <a:pt x="562729" y="639075"/>
                      </a:lnTo>
                      <a:cubicBezTo>
                        <a:pt x="565414" y="612671"/>
                        <a:pt x="567950" y="586267"/>
                        <a:pt x="570635" y="559864"/>
                      </a:cubicBezTo>
                      <a:cubicBezTo>
                        <a:pt x="573917" y="527344"/>
                        <a:pt x="577348" y="494675"/>
                        <a:pt x="580630" y="462155"/>
                      </a:cubicBezTo>
                      <a:lnTo>
                        <a:pt x="585568" y="412680"/>
                      </a:lnTo>
                      <a:close/>
                      <a:moveTo>
                        <a:pt x="789920" y="135167"/>
                      </a:moveTo>
                      <a:cubicBezTo>
                        <a:pt x="736814" y="215721"/>
                        <a:pt x="683708" y="296274"/>
                        <a:pt x="630156" y="377723"/>
                      </a:cubicBezTo>
                      <a:cubicBezTo>
                        <a:pt x="685648" y="378767"/>
                        <a:pt x="739798" y="379662"/>
                        <a:pt x="794395" y="380706"/>
                      </a:cubicBezTo>
                      <a:cubicBezTo>
                        <a:pt x="793350" y="298512"/>
                        <a:pt x="792455" y="217063"/>
                        <a:pt x="791411" y="135764"/>
                      </a:cubicBezTo>
                      <a:cubicBezTo>
                        <a:pt x="790964" y="135615"/>
                        <a:pt x="790368" y="135466"/>
                        <a:pt x="789920" y="135167"/>
                      </a:cubicBezTo>
                      <a:close/>
                      <a:moveTo>
                        <a:pt x="818262" y="127261"/>
                      </a:moveTo>
                      <a:cubicBezTo>
                        <a:pt x="817666" y="127411"/>
                        <a:pt x="817069" y="127411"/>
                        <a:pt x="816622" y="127559"/>
                      </a:cubicBezTo>
                      <a:cubicBezTo>
                        <a:pt x="817517" y="211842"/>
                        <a:pt x="818561" y="296126"/>
                        <a:pt x="819456" y="381303"/>
                      </a:cubicBezTo>
                      <a:cubicBezTo>
                        <a:pt x="876291" y="382198"/>
                        <a:pt x="932231" y="383243"/>
                        <a:pt x="989513" y="384138"/>
                      </a:cubicBezTo>
                      <a:cubicBezTo>
                        <a:pt x="931634" y="297319"/>
                        <a:pt x="874948" y="212290"/>
                        <a:pt x="818262" y="127261"/>
                      </a:cubicBezTo>
                      <a:close/>
                      <a:moveTo>
                        <a:pt x="762323" y="118161"/>
                      </a:moveTo>
                      <a:cubicBezTo>
                        <a:pt x="727715" y="118460"/>
                        <a:pt x="693256" y="118609"/>
                        <a:pt x="658647" y="118908"/>
                      </a:cubicBezTo>
                      <a:cubicBezTo>
                        <a:pt x="652979" y="118908"/>
                        <a:pt x="645520" y="117267"/>
                        <a:pt x="642089" y="120101"/>
                      </a:cubicBezTo>
                      <a:cubicBezTo>
                        <a:pt x="638807" y="122786"/>
                        <a:pt x="639702" y="130543"/>
                        <a:pt x="638807" y="135914"/>
                      </a:cubicBezTo>
                      <a:cubicBezTo>
                        <a:pt x="638807" y="136212"/>
                        <a:pt x="638658" y="136361"/>
                        <a:pt x="638658" y="136659"/>
                      </a:cubicBezTo>
                      <a:cubicBezTo>
                        <a:pt x="635376" y="168732"/>
                        <a:pt x="632094" y="200804"/>
                        <a:pt x="628812" y="232876"/>
                      </a:cubicBezTo>
                      <a:cubicBezTo>
                        <a:pt x="625978" y="260772"/>
                        <a:pt x="623144" y="288666"/>
                        <a:pt x="620310" y="316562"/>
                      </a:cubicBezTo>
                      <a:cubicBezTo>
                        <a:pt x="619116" y="327899"/>
                        <a:pt x="618221" y="339236"/>
                        <a:pt x="617028" y="350424"/>
                      </a:cubicBezTo>
                      <a:cubicBezTo>
                        <a:pt x="617475" y="350574"/>
                        <a:pt x="617923" y="350574"/>
                        <a:pt x="618371" y="350723"/>
                      </a:cubicBezTo>
                      <a:cubicBezTo>
                        <a:pt x="669239" y="273749"/>
                        <a:pt x="719957" y="196627"/>
                        <a:pt x="771720" y="118161"/>
                      </a:cubicBezTo>
                      <a:cubicBezTo>
                        <a:pt x="767544" y="118161"/>
                        <a:pt x="765007" y="118161"/>
                        <a:pt x="762323" y="118161"/>
                      </a:cubicBezTo>
                      <a:close/>
                      <a:moveTo>
                        <a:pt x="954457" y="116819"/>
                      </a:moveTo>
                      <a:cubicBezTo>
                        <a:pt x="931932" y="117117"/>
                        <a:pt x="909258" y="117267"/>
                        <a:pt x="886733" y="117416"/>
                      </a:cubicBezTo>
                      <a:cubicBezTo>
                        <a:pt x="872264" y="117416"/>
                        <a:pt x="857644" y="117416"/>
                        <a:pt x="841384" y="117416"/>
                      </a:cubicBezTo>
                      <a:cubicBezTo>
                        <a:pt x="892700" y="194688"/>
                        <a:pt x="943121" y="270170"/>
                        <a:pt x="993392" y="345800"/>
                      </a:cubicBezTo>
                      <a:cubicBezTo>
                        <a:pt x="993840" y="345651"/>
                        <a:pt x="994138" y="345502"/>
                        <a:pt x="994585" y="345352"/>
                      </a:cubicBezTo>
                      <a:cubicBezTo>
                        <a:pt x="992945" y="332971"/>
                        <a:pt x="991303" y="320590"/>
                        <a:pt x="989513" y="308208"/>
                      </a:cubicBezTo>
                      <a:cubicBezTo>
                        <a:pt x="980265" y="246600"/>
                        <a:pt x="970867" y="184842"/>
                        <a:pt x="961767" y="123233"/>
                      </a:cubicBezTo>
                      <a:cubicBezTo>
                        <a:pt x="961021" y="118013"/>
                        <a:pt x="959231" y="116819"/>
                        <a:pt x="954457" y="116819"/>
                      </a:cubicBezTo>
                      <a:close/>
                      <a:moveTo>
                        <a:pt x="686185" y="0"/>
                      </a:moveTo>
                      <a:lnTo>
                        <a:pt x="934104" y="0"/>
                      </a:lnTo>
                      <a:cubicBezTo>
                        <a:pt x="954339" y="0"/>
                        <a:pt x="970742" y="16403"/>
                        <a:pt x="970742" y="36638"/>
                      </a:cubicBezTo>
                      <a:lnTo>
                        <a:pt x="961098" y="59922"/>
                      </a:lnTo>
                      <a:lnTo>
                        <a:pt x="1051055" y="59922"/>
                      </a:lnTo>
                      <a:cubicBezTo>
                        <a:pt x="1063680" y="59922"/>
                        <a:pt x="1073915" y="70157"/>
                        <a:pt x="1073915" y="82782"/>
                      </a:cubicBezTo>
                      <a:lnTo>
                        <a:pt x="1073914" y="82782"/>
                      </a:lnTo>
                      <a:cubicBezTo>
                        <a:pt x="1073914" y="95407"/>
                        <a:pt x="1063679" y="105642"/>
                        <a:pt x="1051054" y="105642"/>
                      </a:cubicBezTo>
                      <a:lnTo>
                        <a:pt x="984543" y="105642"/>
                      </a:lnTo>
                      <a:lnTo>
                        <a:pt x="1025912" y="382944"/>
                      </a:lnTo>
                      <a:cubicBezTo>
                        <a:pt x="1027254" y="382795"/>
                        <a:pt x="1028447" y="382646"/>
                        <a:pt x="1029492" y="382348"/>
                      </a:cubicBezTo>
                      <a:cubicBezTo>
                        <a:pt x="1029492" y="382944"/>
                        <a:pt x="1029791" y="383541"/>
                        <a:pt x="1029641" y="383839"/>
                      </a:cubicBezTo>
                      <a:lnTo>
                        <a:pt x="1029470" y="385248"/>
                      </a:lnTo>
                      <a:lnTo>
                        <a:pt x="1157032" y="385248"/>
                      </a:lnTo>
                      <a:lnTo>
                        <a:pt x="1157032" y="310832"/>
                      </a:lnTo>
                      <a:lnTo>
                        <a:pt x="1126536" y="310832"/>
                      </a:lnTo>
                      <a:cubicBezTo>
                        <a:pt x="1121486" y="310832"/>
                        <a:pt x="1117392" y="306738"/>
                        <a:pt x="1117392" y="301688"/>
                      </a:cubicBezTo>
                      <a:cubicBezTo>
                        <a:pt x="1117392" y="296638"/>
                        <a:pt x="1121486" y="292544"/>
                        <a:pt x="1126536" y="292544"/>
                      </a:cubicBezTo>
                      <a:lnTo>
                        <a:pt x="1157032" y="292544"/>
                      </a:lnTo>
                      <a:lnTo>
                        <a:pt x="1157032" y="282034"/>
                      </a:lnTo>
                      <a:lnTo>
                        <a:pt x="1126536" y="282034"/>
                      </a:lnTo>
                      <a:cubicBezTo>
                        <a:pt x="1121486" y="282034"/>
                        <a:pt x="1117392" y="277940"/>
                        <a:pt x="1117392" y="272890"/>
                      </a:cubicBezTo>
                      <a:cubicBezTo>
                        <a:pt x="1117392" y="267840"/>
                        <a:pt x="1121486" y="263746"/>
                        <a:pt x="1126536" y="263746"/>
                      </a:cubicBezTo>
                      <a:lnTo>
                        <a:pt x="1157032" y="263746"/>
                      </a:lnTo>
                      <a:lnTo>
                        <a:pt x="1157032" y="253236"/>
                      </a:lnTo>
                      <a:lnTo>
                        <a:pt x="1126536" y="253236"/>
                      </a:lnTo>
                      <a:cubicBezTo>
                        <a:pt x="1121486" y="253236"/>
                        <a:pt x="1117392" y="249142"/>
                        <a:pt x="1117392" y="244092"/>
                      </a:cubicBezTo>
                      <a:cubicBezTo>
                        <a:pt x="1117392" y="239042"/>
                        <a:pt x="1121486" y="234948"/>
                        <a:pt x="1126536" y="234948"/>
                      </a:cubicBezTo>
                      <a:lnTo>
                        <a:pt x="1157032" y="234948"/>
                      </a:lnTo>
                      <a:lnTo>
                        <a:pt x="1157032" y="219866"/>
                      </a:lnTo>
                      <a:cubicBezTo>
                        <a:pt x="1157032" y="212291"/>
                        <a:pt x="1163173" y="206150"/>
                        <a:pt x="1170748" y="206150"/>
                      </a:cubicBezTo>
                      <a:cubicBezTo>
                        <a:pt x="1178323" y="206150"/>
                        <a:pt x="1184464" y="212291"/>
                        <a:pt x="1184464" y="219866"/>
                      </a:cubicBezTo>
                      <a:lnTo>
                        <a:pt x="1184464" y="234948"/>
                      </a:lnTo>
                      <a:lnTo>
                        <a:pt x="1210556" y="234948"/>
                      </a:lnTo>
                      <a:cubicBezTo>
                        <a:pt x="1215606" y="234948"/>
                        <a:pt x="1219700" y="239042"/>
                        <a:pt x="1219700" y="244092"/>
                      </a:cubicBezTo>
                      <a:cubicBezTo>
                        <a:pt x="1219700" y="249142"/>
                        <a:pt x="1215606" y="253236"/>
                        <a:pt x="1210556" y="253236"/>
                      </a:cubicBezTo>
                      <a:lnTo>
                        <a:pt x="1184464" y="253236"/>
                      </a:lnTo>
                      <a:lnTo>
                        <a:pt x="1184464" y="263746"/>
                      </a:lnTo>
                      <a:lnTo>
                        <a:pt x="1210556" y="263746"/>
                      </a:lnTo>
                      <a:cubicBezTo>
                        <a:pt x="1215606" y="263746"/>
                        <a:pt x="1219700" y="267840"/>
                        <a:pt x="1219700" y="272890"/>
                      </a:cubicBezTo>
                      <a:cubicBezTo>
                        <a:pt x="1219700" y="277940"/>
                        <a:pt x="1215606" y="282034"/>
                        <a:pt x="1210556" y="282034"/>
                      </a:cubicBezTo>
                      <a:lnTo>
                        <a:pt x="1184464" y="282034"/>
                      </a:lnTo>
                      <a:lnTo>
                        <a:pt x="1184464" y="292544"/>
                      </a:lnTo>
                      <a:lnTo>
                        <a:pt x="1210556" y="292544"/>
                      </a:lnTo>
                      <a:cubicBezTo>
                        <a:pt x="1215606" y="292544"/>
                        <a:pt x="1219700" y="296638"/>
                        <a:pt x="1219700" y="301688"/>
                      </a:cubicBezTo>
                      <a:cubicBezTo>
                        <a:pt x="1219700" y="306738"/>
                        <a:pt x="1215606" y="310832"/>
                        <a:pt x="1210556" y="310832"/>
                      </a:cubicBezTo>
                      <a:lnTo>
                        <a:pt x="1184464" y="310832"/>
                      </a:lnTo>
                      <a:lnTo>
                        <a:pt x="1184464" y="385248"/>
                      </a:lnTo>
                      <a:lnTo>
                        <a:pt x="1315794" y="385248"/>
                      </a:lnTo>
                      <a:lnTo>
                        <a:pt x="1315794" y="310832"/>
                      </a:lnTo>
                      <a:lnTo>
                        <a:pt x="1286537" y="310832"/>
                      </a:lnTo>
                      <a:cubicBezTo>
                        <a:pt x="1281487" y="310832"/>
                        <a:pt x="1277393" y="306738"/>
                        <a:pt x="1277393" y="301688"/>
                      </a:cubicBezTo>
                      <a:cubicBezTo>
                        <a:pt x="1277393" y="296638"/>
                        <a:pt x="1281487" y="292544"/>
                        <a:pt x="1286537" y="292544"/>
                      </a:cubicBezTo>
                      <a:lnTo>
                        <a:pt x="1315794" y="292544"/>
                      </a:lnTo>
                      <a:lnTo>
                        <a:pt x="1315794" y="282034"/>
                      </a:lnTo>
                      <a:lnTo>
                        <a:pt x="1286537" y="282034"/>
                      </a:lnTo>
                      <a:cubicBezTo>
                        <a:pt x="1281487" y="282034"/>
                        <a:pt x="1277393" y="277940"/>
                        <a:pt x="1277393" y="272890"/>
                      </a:cubicBezTo>
                      <a:cubicBezTo>
                        <a:pt x="1277393" y="267840"/>
                        <a:pt x="1281487" y="263746"/>
                        <a:pt x="1286537" y="263746"/>
                      </a:cubicBezTo>
                      <a:lnTo>
                        <a:pt x="1315794" y="263746"/>
                      </a:lnTo>
                      <a:lnTo>
                        <a:pt x="1315794" y="253236"/>
                      </a:lnTo>
                      <a:lnTo>
                        <a:pt x="1286537" y="253236"/>
                      </a:lnTo>
                      <a:cubicBezTo>
                        <a:pt x="1281487" y="253236"/>
                        <a:pt x="1277393" y="249142"/>
                        <a:pt x="1277393" y="244092"/>
                      </a:cubicBezTo>
                      <a:cubicBezTo>
                        <a:pt x="1277393" y="239042"/>
                        <a:pt x="1281487" y="234948"/>
                        <a:pt x="1286537" y="234948"/>
                      </a:cubicBezTo>
                      <a:lnTo>
                        <a:pt x="1315794" y="234948"/>
                      </a:lnTo>
                      <a:lnTo>
                        <a:pt x="1315794" y="219866"/>
                      </a:lnTo>
                      <a:cubicBezTo>
                        <a:pt x="1315794" y="212291"/>
                        <a:pt x="1321935" y="206150"/>
                        <a:pt x="1329510" y="206150"/>
                      </a:cubicBezTo>
                      <a:cubicBezTo>
                        <a:pt x="1337085" y="206150"/>
                        <a:pt x="1343226" y="212291"/>
                        <a:pt x="1343226" y="219866"/>
                      </a:cubicBezTo>
                      <a:lnTo>
                        <a:pt x="1343226" y="234948"/>
                      </a:lnTo>
                      <a:lnTo>
                        <a:pt x="1370557" y="234948"/>
                      </a:lnTo>
                      <a:cubicBezTo>
                        <a:pt x="1375607" y="234948"/>
                        <a:pt x="1379701" y="239042"/>
                        <a:pt x="1379701" y="244092"/>
                      </a:cubicBezTo>
                      <a:cubicBezTo>
                        <a:pt x="1379701" y="249142"/>
                        <a:pt x="1375607" y="253236"/>
                        <a:pt x="1370557" y="253236"/>
                      </a:cubicBezTo>
                      <a:lnTo>
                        <a:pt x="1343226" y="253236"/>
                      </a:lnTo>
                      <a:lnTo>
                        <a:pt x="1343226" y="263746"/>
                      </a:lnTo>
                      <a:lnTo>
                        <a:pt x="1370557" y="263746"/>
                      </a:lnTo>
                      <a:cubicBezTo>
                        <a:pt x="1375607" y="263746"/>
                        <a:pt x="1379701" y="267840"/>
                        <a:pt x="1379701" y="272890"/>
                      </a:cubicBezTo>
                      <a:cubicBezTo>
                        <a:pt x="1379701" y="277940"/>
                        <a:pt x="1375607" y="282034"/>
                        <a:pt x="1370557" y="282034"/>
                      </a:cubicBezTo>
                      <a:lnTo>
                        <a:pt x="1343226" y="282034"/>
                      </a:lnTo>
                      <a:lnTo>
                        <a:pt x="1343226" y="292544"/>
                      </a:lnTo>
                      <a:lnTo>
                        <a:pt x="1370557" y="292544"/>
                      </a:lnTo>
                      <a:cubicBezTo>
                        <a:pt x="1375607" y="292544"/>
                        <a:pt x="1379701" y="296638"/>
                        <a:pt x="1379701" y="301688"/>
                      </a:cubicBezTo>
                      <a:cubicBezTo>
                        <a:pt x="1379701" y="306738"/>
                        <a:pt x="1375607" y="310832"/>
                        <a:pt x="1370557" y="310832"/>
                      </a:cubicBezTo>
                      <a:lnTo>
                        <a:pt x="1343226" y="310832"/>
                      </a:lnTo>
                      <a:lnTo>
                        <a:pt x="1343226" y="385248"/>
                      </a:lnTo>
                      <a:lnTo>
                        <a:pt x="1497488" y="385248"/>
                      </a:lnTo>
                      <a:lnTo>
                        <a:pt x="1505347" y="388503"/>
                      </a:lnTo>
                      <a:lnTo>
                        <a:pt x="1505405" y="388454"/>
                      </a:lnTo>
                      <a:cubicBezTo>
                        <a:pt x="1511207" y="383585"/>
                        <a:pt x="1519859" y="384342"/>
                        <a:pt x="1524728" y="390145"/>
                      </a:cubicBezTo>
                      <a:cubicBezTo>
                        <a:pt x="1529597" y="395948"/>
                        <a:pt x="1528840" y="404599"/>
                        <a:pt x="1523038" y="409469"/>
                      </a:cubicBezTo>
                      <a:lnTo>
                        <a:pt x="1085083" y="776956"/>
                      </a:lnTo>
                      <a:lnTo>
                        <a:pt x="1087573" y="789880"/>
                      </a:lnTo>
                      <a:cubicBezTo>
                        <a:pt x="1095377" y="845416"/>
                        <a:pt x="1103907" y="900770"/>
                        <a:pt x="1112255" y="956306"/>
                      </a:cubicBezTo>
                      <a:cubicBezTo>
                        <a:pt x="1119333" y="1003130"/>
                        <a:pt x="1126411" y="1049955"/>
                        <a:pt x="1133490" y="1096779"/>
                      </a:cubicBezTo>
                      <a:cubicBezTo>
                        <a:pt x="1137845" y="1126362"/>
                        <a:pt x="1142383" y="1155763"/>
                        <a:pt x="1146738" y="1185346"/>
                      </a:cubicBezTo>
                      <a:cubicBezTo>
                        <a:pt x="1146920" y="1186798"/>
                        <a:pt x="1146557" y="1189339"/>
                        <a:pt x="1147283" y="1189702"/>
                      </a:cubicBezTo>
                      <a:cubicBezTo>
                        <a:pt x="1160532" y="1195328"/>
                        <a:pt x="1152546" y="1206762"/>
                        <a:pt x="1153816" y="1215292"/>
                      </a:cubicBezTo>
                      <a:cubicBezTo>
                        <a:pt x="1155450" y="1226726"/>
                        <a:pt x="1154542" y="1238522"/>
                        <a:pt x="1156176" y="1249956"/>
                      </a:cubicBezTo>
                      <a:cubicBezTo>
                        <a:pt x="1167247" y="1325093"/>
                        <a:pt x="1178862" y="1400230"/>
                        <a:pt x="1190114" y="1475367"/>
                      </a:cubicBezTo>
                      <a:cubicBezTo>
                        <a:pt x="1199370" y="1536710"/>
                        <a:pt x="1208445" y="1598235"/>
                        <a:pt x="1217701" y="1659579"/>
                      </a:cubicBezTo>
                      <a:cubicBezTo>
                        <a:pt x="1218064" y="1661756"/>
                        <a:pt x="1220605" y="1663753"/>
                        <a:pt x="1221875" y="1665931"/>
                      </a:cubicBezTo>
                      <a:cubicBezTo>
                        <a:pt x="1222964" y="1667746"/>
                        <a:pt x="1224416" y="1669924"/>
                        <a:pt x="1224235" y="1671920"/>
                      </a:cubicBezTo>
                      <a:cubicBezTo>
                        <a:pt x="1221875" y="1709307"/>
                        <a:pt x="1230587" y="1745423"/>
                        <a:pt x="1235668" y="1781903"/>
                      </a:cubicBezTo>
                      <a:cubicBezTo>
                        <a:pt x="1242928" y="1833264"/>
                        <a:pt x="1251095" y="1884444"/>
                        <a:pt x="1258718" y="1935625"/>
                      </a:cubicBezTo>
                      <a:cubicBezTo>
                        <a:pt x="1266340" y="1986260"/>
                        <a:pt x="1273600" y="2037077"/>
                        <a:pt x="1281222" y="2087713"/>
                      </a:cubicBezTo>
                      <a:lnTo>
                        <a:pt x="1286826" y="2124229"/>
                      </a:lnTo>
                      <a:lnTo>
                        <a:pt x="1623061" y="2124229"/>
                      </a:lnTo>
                      <a:lnTo>
                        <a:pt x="1636122" y="2129640"/>
                      </a:lnTo>
                      <a:lnTo>
                        <a:pt x="1640572" y="2129637"/>
                      </a:lnTo>
                      <a:lnTo>
                        <a:pt x="1640572" y="2134176"/>
                      </a:lnTo>
                      <a:lnTo>
                        <a:pt x="1645921" y="2147089"/>
                      </a:lnTo>
                      <a:lnTo>
                        <a:pt x="1645920" y="2147089"/>
                      </a:lnTo>
                      <a:lnTo>
                        <a:pt x="1640572" y="2160000"/>
                      </a:lnTo>
                      <a:lnTo>
                        <a:pt x="1640572" y="2166683"/>
                      </a:lnTo>
                      <a:lnTo>
                        <a:pt x="1630945" y="2166683"/>
                      </a:lnTo>
                      <a:lnTo>
                        <a:pt x="1623060" y="2169949"/>
                      </a:lnTo>
                      <a:lnTo>
                        <a:pt x="22860" y="2169948"/>
                      </a:lnTo>
                      <a:lnTo>
                        <a:pt x="14978" y="2166683"/>
                      </a:lnTo>
                      <a:lnTo>
                        <a:pt x="5349" y="2166683"/>
                      </a:lnTo>
                      <a:lnTo>
                        <a:pt x="5349" y="2160002"/>
                      </a:lnTo>
                      <a:lnTo>
                        <a:pt x="0" y="2147089"/>
                      </a:lnTo>
                      <a:lnTo>
                        <a:pt x="6696" y="2130925"/>
                      </a:lnTo>
                      <a:cubicBezTo>
                        <a:pt x="10833" y="2126788"/>
                        <a:pt x="16548" y="2124229"/>
                        <a:pt x="22860" y="2124229"/>
                      </a:cubicBezTo>
                      <a:lnTo>
                        <a:pt x="410941" y="2124229"/>
                      </a:lnTo>
                      <a:lnTo>
                        <a:pt x="415334" y="2082631"/>
                      </a:lnTo>
                      <a:cubicBezTo>
                        <a:pt x="419509" y="2042159"/>
                        <a:pt x="423683" y="2001505"/>
                        <a:pt x="427676" y="1961033"/>
                      </a:cubicBezTo>
                      <a:cubicBezTo>
                        <a:pt x="430943" y="1928365"/>
                        <a:pt x="433846" y="1895515"/>
                        <a:pt x="437295" y="1862847"/>
                      </a:cubicBezTo>
                      <a:cubicBezTo>
                        <a:pt x="441287" y="1823827"/>
                        <a:pt x="445462" y="1784807"/>
                        <a:pt x="449455" y="1745786"/>
                      </a:cubicBezTo>
                      <a:cubicBezTo>
                        <a:pt x="450906" y="1732538"/>
                        <a:pt x="451995" y="1719289"/>
                        <a:pt x="453447" y="1706221"/>
                      </a:cubicBezTo>
                      <a:cubicBezTo>
                        <a:pt x="454173" y="1699688"/>
                        <a:pt x="454173" y="1693517"/>
                        <a:pt x="444554" y="1691158"/>
                      </a:cubicBezTo>
                      <a:cubicBezTo>
                        <a:pt x="461977" y="1681902"/>
                        <a:pt x="456896" y="1666112"/>
                        <a:pt x="458348" y="1653227"/>
                      </a:cubicBezTo>
                      <a:cubicBezTo>
                        <a:pt x="464700" y="1599869"/>
                        <a:pt x="469600" y="1546329"/>
                        <a:pt x="475045" y="1492971"/>
                      </a:cubicBezTo>
                      <a:cubicBezTo>
                        <a:pt x="479582" y="1447962"/>
                        <a:pt x="483756" y="1402771"/>
                        <a:pt x="488112" y="1357761"/>
                      </a:cubicBezTo>
                      <a:cubicBezTo>
                        <a:pt x="492286" y="1315656"/>
                        <a:pt x="496097" y="1273550"/>
                        <a:pt x="501179" y="1231626"/>
                      </a:cubicBezTo>
                      <a:cubicBezTo>
                        <a:pt x="502450" y="1222007"/>
                        <a:pt x="495190" y="1221099"/>
                        <a:pt x="490834" y="1215473"/>
                      </a:cubicBezTo>
                      <a:cubicBezTo>
                        <a:pt x="506805" y="1209484"/>
                        <a:pt x="504446" y="1195328"/>
                        <a:pt x="505898" y="1182805"/>
                      </a:cubicBezTo>
                      <a:cubicBezTo>
                        <a:pt x="510072" y="1142877"/>
                        <a:pt x="514065" y="1102950"/>
                        <a:pt x="518239" y="1063022"/>
                      </a:cubicBezTo>
                      <a:cubicBezTo>
                        <a:pt x="521506" y="1030898"/>
                        <a:pt x="524591" y="998774"/>
                        <a:pt x="527858" y="966651"/>
                      </a:cubicBezTo>
                      <a:cubicBezTo>
                        <a:pt x="531851" y="927086"/>
                        <a:pt x="536025" y="887340"/>
                        <a:pt x="540018" y="847775"/>
                      </a:cubicBezTo>
                      <a:lnTo>
                        <a:pt x="548341" y="764399"/>
                      </a:lnTo>
                      <a:lnTo>
                        <a:pt x="132037" y="415079"/>
                      </a:lnTo>
                      <a:lnTo>
                        <a:pt x="129621" y="410438"/>
                      </a:lnTo>
                      <a:lnTo>
                        <a:pt x="125334" y="408662"/>
                      </a:lnTo>
                      <a:cubicBezTo>
                        <a:pt x="122852" y="406180"/>
                        <a:pt x="121316" y="402751"/>
                        <a:pt x="121316" y="398964"/>
                      </a:cubicBezTo>
                      <a:cubicBezTo>
                        <a:pt x="121316" y="391389"/>
                        <a:pt x="127457" y="385248"/>
                        <a:pt x="135032" y="385248"/>
                      </a:cubicBezTo>
                      <a:lnTo>
                        <a:pt x="301963" y="385248"/>
                      </a:lnTo>
                      <a:lnTo>
                        <a:pt x="301963" y="319242"/>
                      </a:lnTo>
                      <a:lnTo>
                        <a:pt x="274367" y="319242"/>
                      </a:lnTo>
                      <a:cubicBezTo>
                        <a:pt x="269317" y="319242"/>
                        <a:pt x="265223" y="315148"/>
                        <a:pt x="265223" y="310098"/>
                      </a:cubicBezTo>
                      <a:cubicBezTo>
                        <a:pt x="265223" y="305048"/>
                        <a:pt x="269317" y="300954"/>
                        <a:pt x="274367" y="300954"/>
                      </a:cubicBezTo>
                      <a:lnTo>
                        <a:pt x="301963" y="300954"/>
                      </a:lnTo>
                      <a:lnTo>
                        <a:pt x="301963" y="290444"/>
                      </a:lnTo>
                      <a:lnTo>
                        <a:pt x="274367" y="290444"/>
                      </a:lnTo>
                      <a:cubicBezTo>
                        <a:pt x="269317" y="290444"/>
                        <a:pt x="265223" y="286350"/>
                        <a:pt x="265223" y="281300"/>
                      </a:cubicBezTo>
                      <a:cubicBezTo>
                        <a:pt x="265223" y="276250"/>
                        <a:pt x="269317" y="272156"/>
                        <a:pt x="274367" y="272156"/>
                      </a:cubicBezTo>
                      <a:lnTo>
                        <a:pt x="301963" y="272156"/>
                      </a:lnTo>
                      <a:lnTo>
                        <a:pt x="301963" y="261646"/>
                      </a:lnTo>
                      <a:lnTo>
                        <a:pt x="274367" y="261646"/>
                      </a:lnTo>
                      <a:cubicBezTo>
                        <a:pt x="269317" y="261646"/>
                        <a:pt x="265223" y="257552"/>
                        <a:pt x="265223" y="252502"/>
                      </a:cubicBezTo>
                      <a:cubicBezTo>
                        <a:pt x="265223" y="247452"/>
                        <a:pt x="269317" y="243358"/>
                        <a:pt x="274367" y="243358"/>
                      </a:cubicBezTo>
                      <a:lnTo>
                        <a:pt x="301963" y="243358"/>
                      </a:lnTo>
                      <a:lnTo>
                        <a:pt x="301963" y="219866"/>
                      </a:lnTo>
                      <a:cubicBezTo>
                        <a:pt x="301963" y="212291"/>
                        <a:pt x="308104" y="206150"/>
                        <a:pt x="315679" y="206150"/>
                      </a:cubicBezTo>
                      <a:cubicBezTo>
                        <a:pt x="323254" y="206150"/>
                        <a:pt x="329395" y="212291"/>
                        <a:pt x="329395" y="219866"/>
                      </a:cubicBezTo>
                      <a:lnTo>
                        <a:pt x="329395" y="243358"/>
                      </a:lnTo>
                      <a:lnTo>
                        <a:pt x="358387" y="243358"/>
                      </a:lnTo>
                      <a:cubicBezTo>
                        <a:pt x="363437" y="243358"/>
                        <a:pt x="367531" y="247452"/>
                        <a:pt x="367531" y="252502"/>
                      </a:cubicBezTo>
                      <a:cubicBezTo>
                        <a:pt x="367531" y="257552"/>
                        <a:pt x="363437" y="261646"/>
                        <a:pt x="358387" y="261646"/>
                      </a:cubicBezTo>
                      <a:lnTo>
                        <a:pt x="329395" y="261646"/>
                      </a:lnTo>
                      <a:lnTo>
                        <a:pt x="329395" y="272156"/>
                      </a:lnTo>
                      <a:lnTo>
                        <a:pt x="358387" y="272156"/>
                      </a:lnTo>
                      <a:cubicBezTo>
                        <a:pt x="363437" y="272156"/>
                        <a:pt x="367531" y="276250"/>
                        <a:pt x="367531" y="281300"/>
                      </a:cubicBezTo>
                      <a:cubicBezTo>
                        <a:pt x="367531" y="286350"/>
                        <a:pt x="363437" y="290444"/>
                        <a:pt x="358387" y="290444"/>
                      </a:cubicBezTo>
                      <a:lnTo>
                        <a:pt x="329395" y="290444"/>
                      </a:lnTo>
                      <a:lnTo>
                        <a:pt x="329395" y="300954"/>
                      </a:lnTo>
                      <a:lnTo>
                        <a:pt x="358387" y="300954"/>
                      </a:lnTo>
                      <a:cubicBezTo>
                        <a:pt x="363437" y="300954"/>
                        <a:pt x="367531" y="305048"/>
                        <a:pt x="367531" y="310098"/>
                      </a:cubicBezTo>
                      <a:cubicBezTo>
                        <a:pt x="367531" y="315148"/>
                        <a:pt x="363437" y="319242"/>
                        <a:pt x="358387" y="319242"/>
                      </a:cubicBezTo>
                      <a:lnTo>
                        <a:pt x="329395" y="319242"/>
                      </a:lnTo>
                      <a:lnTo>
                        <a:pt x="329395" y="385248"/>
                      </a:lnTo>
                      <a:lnTo>
                        <a:pt x="447531" y="385248"/>
                      </a:lnTo>
                      <a:lnTo>
                        <a:pt x="447531" y="315782"/>
                      </a:lnTo>
                      <a:lnTo>
                        <a:pt x="417009" y="315782"/>
                      </a:lnTo>
                      <a:cubicBezTo>
                        <a:pt x="411959" y="315782"/>
                        <a:pt x="407865" y="311688"/>
                        <a:pt x="407865" y="306638"/>
                      </a:cubicBezTo>
                      <a:cubicBezTo>
                        <a:pt x="407865" y="301588"/>
                        <a:pt x="411959" y="297494"/>
                        <a:pt x="417009" y="297494"/>
                      </a:cubicBezTo>
                      <a:lnTo>
                        <a:pt x="447531" y="297494"/>
                      </a:lnTo>
                      <a:lnTo>
                        <a:pt x="447531" y="286984"/>
                      </a:lnTo>
                      <a:lnTo>
                        <a:pt x="417009" y="286984"/>
                      </a:lnTo>
                      <a:cubicBezTo>
                        <a:pt x="411959" y="286984"/>
                        <a:pt x="407865" y="282890"/>
                        <a:pt x="407865" y="277840"/>
                      </a:cubicBezTo>
                      <a:cubicBezTo>
                        <a:pt x="407865" y="272790"/>
                        <a:pt x="411959" y="268696"/>
                        <a:pt x="417009" y="268696"/>
                      </a:cubicBezTo>
                      <a:lnTo>
                        <a:pt x="447531" y="268696"/>
                      </a:lnTo>
                      <a:lnTo>
                        <a:pt x="447531" y="258186"/>
                      </a:lnTo>
                      <a:lnTo>
                        <a:pt x="417009" y="258186"/>
                      </a:lnTo>
                      <a:cubicBezTo>
                        <a:pt x="411959" y="258186"/>
                        <a:pt x="407865" y="254092"/>
                        <a:pt x="407865" y="249042"/>
                      </a:cubicBezTo>
                      <a:cubicBezTo>
                        <a:pt x="407865" y="243992"/>
                        <a:pt x="411959" y="239898"/>
                        <a:pt x="417009" y="239898"/>
                      </a:cubicBezTo>
                      <a:lnTo>
                        <a:pt x="447531" y="239898"/>
                      </a:lnTo>
                      <a:lnTo>
                        <a:pt x="447531" y="219866"/>
                      </a:lnTo>
                      <a:cubicBezTo>
                        <a:pt x="447531" y="212291"/>
                        <a:pt x="453672" y="206150"/>
                        <a:pt x="461247" y="206150"/>
                      </a:cubicBezTo>
                      <a:cubicBezTo>
                        <a:pt x="468822" y="206150"/>
                        <a:pt x="474963" y="212291"/>
                        <a:pt x="474963" y="219866"/>
                      </a:cubicBezTo>
                      <a:lnTo>
                        <a:pt x="474963" y="239898"/>
                      </a:lnTo>
                      <a:lnTo>
                        <a:pt x="501029" y="239898"/>
                      </a:lnTo>
                      <a:cubicBezTo>
                        <a:pt x="506079" y="239898"/>
                        <a:pt x="510173" y="243992"/>
                        <a:pt x="510173" y="249042"/>
                      </a:cubicBezTo>
                      <a:cubicBezTo>
                        <a:pt x="510173" y="254092"/>
                        <a:pt x="506079" y="258186"/>
                        <a:pt x="501029" y="258186"/>
                      </a:cubicBezTo>
                      <a:lnTo>
                        <a:pt x="474963" y="258186"/>
                      </a:lnTo>
                      <a:lnTo>
                        <a:pt x="474963" y="268696"/>
                      </a:lnTo>
                      <a:lnTo>
                        <a:pt x="501029" y="268696"/>
                      </a:lnTo>
                      <a:cubicBezTo>
                        <a:pt x="506079" y="268696"/>
                        <a:pt x="510173" y="272790"/>
                        <a:pt x="510173" y="277840"/>
                      </a:cubicBezTo>
                      <a:cubicBezTo>
                        <a:pt x="510173" y="282890"/>
                        <a:pt x="506079" y="286984"/>
                        <a:pt x="501029" y="286984"/>
                      </a:cubicBezTo>
                      <a:lnTo>
                        <a:pt x="474963" y="286984"/>
                      </a:lnTo>
                      <a:lnTo>
                        <a:pt x="474963" y="297494"/>
                      </a:lnTo>
                      <a:lnTo>
                        <a:pt x="501029" y="297494"/>
                      </a:lnTo>
                      <a:cubicBezTo>
                        <a:pt x="506079" y="297494"/>
                        <a:pt x="510173" y="301588"/>
                        <a:pt x="510173" y="306638"/>
                      </a:cubicBezTo>
                      <a:cubicBezTo>
                        <a:pt x="510173" y="311688"/>
                        <a:pt x="506079" y="315782"/>
                        <a:pt x="501029" y="315782"/>
                      </a:cubicBezTo>
                      <a:lnTo>
                        <a:pt x="474963" y="315782"/>
                      </a:lnTo>
                      <a:lnTo>
                        <a:pt x="474963" y="385248"/>
                      </a:lnTo>
                      <a:lnTo>
                        <a:pt x="588306" y="385248"/>
                      </a:lnTo>
                      <a:lnTo>
                        <a:pt x="588536" y="382944"/>
                      </a:lnTo>
                      <a:cubicBezTo>
                        <a:pt x="591818" y="350126"/>
                        <a:pt x="595397" y="317308"/>
                        <a:pt x="598679" y="284490"/>
                      </a:cubicBezTo>
                      <a:cubicBezTo>
                        <a:pt x="601365" y="258385"/>
                        <a:pt x="603752" y="232130"/>
                        <a:pt x="606437" y="206025"/>
                      </a:cubicBezTo>
                      <a:cubicBezTo>
                        <a:pt x="609718" y="173206"/>
                        <a:pt x="613150" y="140388"/>
                        <a:pt x="616580" y="107571"/>
                      </a:cubicBezTo>
                      <a:lnTo>
                        <a:pt x="616580" y="105641"/>
                      </a:lnTo>
                      <a:lnTo>
                        <a:pt x="569236" y="105641"/>
                      </a:lnTo>
                      <a:cubicBezTo>
                        <a:pt x="562924" y="105641"/>
                        <a:pt x="557209" y="103082"/>
                        <a:pt x="553072" y="98945"/>
                      </a:cubicBezTo>
                      <a:lnTo>
                        <a:pt x="546376" y="82781"/>
                      </a:lnTo>
                      <a:lnTo>
                        <a:pt x="553072" y="66617"/>
                      </a:lnTo>
                      <a:cubicBezTo>
                        <a:pt x="557209" y="62481"/>
                        <a:pt x="562924" y="59922"/>
                        <a:pt x="569236" y="59922"/>
                      </a:cubicBezTo>
                      <a:lnTo>
                        <a:pt x="659192" y="59922"/>
                      </a:lnTo>
                      <a:lnTo>
                        <a:pt x="649547" y="36638"/>
                      </a:lnTo>
                      <a:cubicBezTo>
                        <a:pt x="649547" y="16403"/>
                        <a:pt x="665950" y="0"/>
                        <a:pt x="68618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4" name="Freeform: Shape 173">
                  <a:extLst>
                    <a:ext uri="{FF2B5EF4-FFF2-40B4-BE49-F238E27FC236}">
                      <a16:creationId xmlns:a16="http://schemas.microsoft.com/office/drawing/2014/main" xmlns="" id="{D8251312-89F3-41C0-B779-5328A4D29356}"/>
                    </a:ext>
                  </a:extLst>
                </p:cNvPr>
                <p:cNvSpPr/>
                <p:nvPr/>
              </p:nvSpPr>
              <p:spPr>
                <a:xfrm>
                  <a:off x="7844508" y="2609250"/>
                  <a:ext cx="290442" cy="463503"/>
                </a:xfrm>
                <a:custGeom>
                  <a:avLst/>
                  <a:gdLst>
                    <a:gd name="connsiteX0" fmla="*/ 817516 w 1645921"/>
                    <a:gd name="connsiteY0" fmla="*/ 1935988 h 2169949"/>
                    <a:gd name="connsiteX1" fmla="*/ 513238 w 1645921"/>
                    <a:gd name="connsiteY1" fmla="*/ 2124229 h 2169949"/>
                    <a:gd name="connsiteX2" fmla="*/ 820226 w 1645921"/>
                    <a:gd name="connsiteY2" fmla="*/ 2124229 h 2169949"/>
                    <a:gd name="connsiteX3" fmla="*/ 848006 w 1645921"/>
                    <a:gd name="connsiteY3" fmla="*/ 1933084 h 2169949"/>
                    <a:gd name="connsiteX4" fmla="*/ 851058 w 1645921"/>
                    <a:gd name="connsiteY4" fmla="*/ 2124229 h 2169949"/>
                    <a:gd name="connsiteX5" fmla="*/ 1165501 w 1645921"/>
                    <a:gd name="connsiteY5" fmla="*/ 2124229 h 2169949"/>
                    <a:gd name="connsiteX6" fmla="*/ 483030 w 1645921"/>
                    <a:gd name="connsiteY6" fmla="*/ 1713663 h 2169949"/>
                    <a:gd name="connsiteX7" fmla="*/ 441567 w 1645921"/>
                    <a:gd name="connsiteY7" fmla="*/ 2124229 h 2169949"/>
                    <a:gd name="connsiteX8" fmla="*/ 456637 w 1645921"/>
                    <a:gd name="connsiteY8" fmla="*/ 2124229 h 2169949"/>
                    <a:gd name="connsiteX9" fmla="*/ 806082 w 1645921"/>
                    <a:gd name="connsiteY9" fmla="*/ 1908038 h 2169949"/>
                    <a:gd name="connsiteX10" fmla="*/ 483030 w 1645921"/>
                    <a:gd name="connsiteY10" fmla="*/ 1713663 h 2169949"/>
                    <a:gd name="connsiteX11" fmla="*/ 1192837 w 1645921"/>
                    <a:gd name="connsiteY11" fmla="*/ 1703681 h 2169949"/>
                    <a:gd name="connsiteX12" fmla="*/ 863251 w 1645921"/>
                    <a:gd name="connsiteY12" fmla="*/ 1907494 h 2169949"/>
                    <a:gd name="connsiteX13" fmla="*/ 1223376 w 1645921"/>
                    <a:gd name="connsiteY13" fmla="*/ 2124229 h 2169949"/>
                    <a:gd name="connsiteX14" fmla="*/ 1255703 w 1645921"/>
                    <a:gd name="connsiteY14" fmla="*/ 2124229 h 2169949"/>
                    <a:gd name="connsiteX15" fmla="*/ 813705 w 1645921"/>
                    <a:gd name="connsiteY15" fmla="*/ 1701321 h 2169949"/>
                    <a:gd name="connsiteX16" fmla="*/ 529673 w 1645921"/>
                    <a:gd name="connsiteY16" fmla="*/ 1704407 h 2169949"/>
                    <a:gd name="connsiteX17" fmla="*/ 529129 w 1645921"/>
                    <a:gd name="connsiteY17" fmla="*/ 1706584 h 2169949"/>
                    <a:gd name="connsiteX18" fmla="*/ 816608 w 1645921"/>
                    <a:gd name="connsiteY18" fmla="*/ 1879544 h 2169949"/>
                    <a:gd name="connsiteX19" fmla="*/ 813705 w 1645921"/>
                    <a:gd name="connsiteY19" fmla="*/ 1701321 h 2169949"/>
                    <a:gd name="connsiteX20" fmla="*/ 1143109 w 1645921"/>
                    <a:gd name="connsiteY20" fmla="*/ 1697147 h 2169949"/>
                    <a:gd name="connsiteX21" fmla="*/ 844376 w 1645921"/>
                    <a:gd name="connsiteY21" fmla="*/ 1700595 h 2169949"/>
                    <a:gd name="connsiteX22" fmla="*/ 847280 w 1645921"/>
                    <a:gd name="connsiteY22" fmla="*/ 1882630 h 2169949"/>
                    <a:gd name="connsiteX23" fmla="*/ 1143835 w 1645921"/>
                    <a:gd name="connsiteY23" fmla="*/ 1699143 h 2169949"/>
                    <a:gd name="connsiteX24" fmla="*/ 1143109 w 1645921"/>
                    <a:gd name="connsiteY24" fmla="*/ 1697147 h 2169949"/>
                    <a:gd name="connsiteX25" fmla="*/ 840565 w 1645921"/>
                    <a:gd name="connsiteY25" fmla="*/ 1456129 h 2169949"/>
                    <a:gd name="connsiteX26" fmla="*/ 844195 w 1645921"/>
                    <a:gd name="connsiteY26" fmla="*/ 1670287 h 2169949"/>
                    <a:gd name="connsiteX27" fmla="*/ 1144923 w 1645921"/>
                    <a:gd name="connsiteY27" fmla="*/ 1666838 h 2169949"/>
                    <a:gd name="connsiteX28" fmla="*/ 1145649 w 1645921"/>
                    <a:gd name="connsiteY28" fmla="*/ 1665205 h 2169949"/>
                    <a:gd name="connsiteX29" fmla="*/ 840565 w 1645921"/>
                    <a:gd name="connsiteY29" fmla="*/ 1456129 h 2169949"/>
                    <a:gd name="connsiteX30" fmla="*/ 810075 w 1645921"/>
                    <a:gd name="connsiteY30" fmla="*/ 1455403 h 2169949"/>
                    <a:gd name="connsiteX31" fmla="*/ 517695 w 1645921"/>
                    <a:gd name="connsiteY31" fmla="*/ 1674098 h 2169949"/>
                    <a:gd name="connsiteX32" fmla="*/ 813342 w 1645921"/>
                    <a:gd name="connsiteY32" fmla="*/ 1670650 h 2169949"/>
                    <a:gd name="connsiteX33" fmla="*/ 810075 w 1645921"/>
                    <a:gd name="connsiteY33" fmla="*/ 1455403 h 2169949"/>
                    <a:gd name="connsiteX34" fmla="*/ 530580 w 1645921"/>
                    <a:gd name="connsiteY34" fmla="*/ 1243604 h 2169949"/>
                    <a:gd name="connsiteX35" fmla="*/ 488656 w 1645921"/>
                    <a:gd name="connsiteY35" fmla="*/ 1658308 h 2169949"/>
                    <a:gd name="connsiteX36" fmla="*/ 797915 w 1645921"/>
                    <a:gd name="connsiteY36" fmla="*/ 1426909 h 2169949"/>
                    <a:gd name="connsiteX37" fmla="*/ 530580 w 1645921"/>
                    <a:gd name="connsiteY37" fmla="*/ 1243604 h 2169949"/>
                    <a:gd name="connsiteX38" fmla="*/ 836935 w 1645921"/>
                    <a:gd name="connsiteY38" fmla="*/ 1223277 h 2169949"/>
                    <a:gd name="connsiteX39" fmla="*/ 839658 w 1645921"/>
                    <a:gd name="connsiteY39" fmla="*/ 1395693 h 2169949"/>
                    <a:gd name="connsiteX40" fmla="*/ 1070150 w 1645921"/>
                    <a:gd name="connsiteY40" fmla="*/ 1223277 h 2169949"/>
                    <a:gd name="connsiteX41" fmla="*/ 836935 w 1645921"/>
                    <a:gd name="connsiteY41" fmla="*/ 1223277 h 2169949"/>
                    <a:gd name="connsiteX42" fmla="*/ 553085 w 1645921"/>
                    <a:gd name="connsiteY42" fmla="*/ 1223277 h 2169949"/>
                    <a:gd name="connsiteX43" fmla="*/ 809167 w 1645921"/>
                    <a:gd name="connsiteY43" fmla="*/ 1398778 h 2169949"/>
                    <a:gd name="connsiteX44" fmla="*/ 806445 w 1645921"/>
                    <a:gd name="connsiteY44" fmla="*/ 1223277 h 2169949"/>
                    <a:gd name="connsiteX45" fmla="*/ 553085 w 1645921"/>
                    <a:gd name="connsiteY45" fmla="*/ 1223277 h 2169949"/>
                    <a:gd name="connsiteX46" fmla="*/ 1121148 w 1645921"/>
                    <a:gd name="connsiteY46" fmla="*/ 1222551 h 2169949"/>
                    <a:gd name="connsiteX47" fmla="*/ 849095 w 1645921"/>
                    <a:gd name="connsiteY47" fmla="*/ 1426001 h 2169949"/>
                    <a:gd name="connsiteX48" fmla="*/ 1185940 w 1645921"/>
                    <a:gd name="connsiteY48" fmla="*/ 1656856 h 2169949"/>
                    <a:gd name="connsiteX49" fmla="*/ 1121148 w 1645921"/>
                    <a:gd name="connsiteY49" fmla="*/ 1222551 h 2169949"/>
                    <a:gd name="connsiteX50" fmla="*/ 803178 w 1645921"/>
                    <a:gd name="connsiteY50" fmla="*/ 1009119 h 2169949"/>
                    <a:gd name="connsiteX51" fmla="*/ 570690 w 1645921"/>
                    <a:gd name="connsiteY51" fmla="*/ 1191335 h 2169949"/>
                    <a:gd name="connsiteX52" fmla="*/ 805901 w 1645921"/>
                    <a:gd name="connsiteY52" fmla="*/ 1191335 h 2169949"/>
                    <a:gd name="connsiteX53" fmla="*/ 803178 w 1645921"/>
                    <a:gd name="connsiteY53" fmla="*/ 1009119 h 2169949"/>
                    <a:gd name="connsiteX54" fmla="*/ 833305 w 1645921"/>
                    <a:gd name="connsiteY54" fmla="*/ 992422 h 2169949"/>
                    <a:gd name="connsiteX55" fmla="*/ 836572 w 1645921"/>
                    <a:gd name="connsiteY55" fmla="*/ 1191154 h 2169949"/>
                    <a:gd name="connsiteX56" fmla="*/ 1087391 w 1645921"/>
                    <a:gd name="connsiteY56" fmla="*/ 1191154 h 2169949"/>
                    <a:gd name="connsiteX57" fmla="*/ 833305 w 1645921"/>
                    <a:gd name="connsiteY57" fmla="*/ 992422 h 2169949"/>
                    <a:gd name="connsiteX58" fmla="*/ 1055404 w 1645921"/>
                    <a:gd name="connsiteY58" fmla="*/ 817761 h 2169949"/>
                    <a:gd name="connsiteX59" fmla="*/ 1042745 w 1645921"/>
                    <a:gd name="connsiteY59" fmla="*/ 821277 h 2169949"/>
                    <a:gd name="connsiteX60" fmla="*/ 985031 w 1645921"/>
                    <a:gd name="connsiteY60" fmla="*/ 866468 h 2169949"/>
                    <a:gd name="connsiteX61" fmla="*/ 853269 w 1645921"/>
                    <a:gd name="connsiteY61" fmla="*/ 969918 h 2169949"/>
                    <a:gd name="connsiteX62" fmla="*/ 1113707 w 1645921"/>
                    <a:gd name="connsiteY62" fmla="*/ 1173549 h 2169949"/>
                    <a:gd name="connsiteX63" fmla="*/ 1099007 w 1645921"/>
                    <a:gd name="connsiteY63" fmla="*/ 1072459 h 2169949"/>
                    <a:gd name="connsiteX64" fmla="*/ 1079587 w 1645921"/>
                    <a:gd name="connsiteY64" fmla="*/ 943783 h 2169949"/>
                    <a:gd name="connsiteX65" fmla="*/ 1062346 w 1645921"/>
                    <a:gd name="connsiteY65" fmla="*/ 828537 h 2169949"/>
                    <a:gd name="connsiteX66" fmla="*/ 1055404 w 1645921"/>
                    <a:gd name="connsiteY66" fmla="*/ 817761 h 2169949"/>
                    <a:gd name="connsiteX67" fmla="*/ 576134 w 1645921"/>
                    <a:gd name="connsiteY67" fmla="*/ 791513 h 2169949"/>
                    <a:gd name="connsiteX68" fmla="*/ 537114 w 1645921"/>
                    <a:gd name="connsiteY68" fmla="*/ 1179357 h 2169949"/>
                    <a:gd name="connsiteX69" fmla="*/ 540744 w 1645921"/>
                    <a:gd name="connsiteY69" fmla="*/ 1177179 h 2169949"/>
                    <a:gd name="connsiteX70" fmla="*/ 796100 w 1645921"/>
                    <a:gd name="connsiteY70" fmla="*/ 976996 h 2169949"/>
                    <a:gd name="connsiteX71" fmla="*/ 796100 w 1645921"/>
                    <a:gd name="connsiteY71" fmla="*/ 963384 h 2169949"/>
                    <a:gd name="connsiteX72" fmla="*/ 618240 w 1645921"/>
                    <a:gd name="connsiteY72" fmla="*/ 824181 h 2169949"/>
                    <a:gd name="connsiteX73" fmla="*/ 576134 w 1645921"/>
                    <a:gd name="connsiteY73" fmla="*/ 791513 h 2169949"/>
                    <a:gd name="connsiteX74" fmla="*/ 832035 w 1645921"/>
                    <a:gd name="connsiteY74" fmla="*/ 779716 h 2169949"/>
                    <a:gd name="connsiteX75" fmla="*/ 832035 w 1645921"/>
                    <a:gd name="connsiteY75" fmla="*/ 948865 h 2169949"/>
                    <a:gd name="connsiteX76" fmla="*/ 1031534 w 1645921"/>
                    <a:gd name="connsiteY76" fmla="*/ 792496 h 2169949"/>
                    <a:gd name="connsiteX77" fmla="*/ 1031242 w 1645921"/>
                    <a:gd name="connsiteY77" fmla="*/ 791569 h 2169949"/>
                    <a:gd name="connsiteX78" fmla="*/ 1035405 w 1645921"/>
                    <a:gd name="connsiteY78" fmla="*/ 783570 h 2169949"/>
                    <a:gd name="connsiteX79" fmla="*/ 607714 w 1645921"/>
                    <a:gd name="connsiteY79" fmla="*/ 775723 h 2169949"/>
                    <a:gd name="connsiteX80" fmla="*/ 607351 w 1645921"/>
                    <a:gd name="connsiteY80" fmla="*/ 777720 h 2169949"/>
                    <a:gd name="connsiteX81" fmla="*/ 800637 w 1645921"/>
                    <a:gd name="connsiteY81" fmla="*/ 928901 h 2169949"/>
                    <a:gd name="connsiteX82" fmla="*/ 800637 w 1645921"/>
                    <a:gd name="connsiteY82" fmla="*/ 779353 h 2169949"/>
                    <a:gd name="connsiteX83" fmla="*/ 607714 w 1645921"/>
                    <a:gd name="connsiteY83" fmla="*/ 775723 h 2169949"/>
                    <a:gd name="connsiteX84" fmla="*/ 796931 w 1645921"/>
                    <a:gd name="connsiteY84" fmla="*/ 594770 h 2169949"/>
                    <a:gd name="connsiteX85" fmla="*/ 605840 w 1645921"/>
                    <a:gd name="connsiteY85" fmla="*/ 744540 h 2169949"/>
                    <a:gd name="connsiteX86" fmla="*/ 799169 w 1645921"/>
                    <a:gd name="connsiteY86" fmla="*/ 744540 h 2169949"/>
                    <a:gd name="connsiteX87" fmla="*/ 796931 w 1645921"/>
                    <a:gd name="connsiteY87" fmla="*/ 594770 h 2169949"/>
                    <a:gd name="connsiteX88" fmla="*/ 821693 w 1645921"/>
                    <a:gd name="connsiteY88" fmla="*/ 581046 h 2169949"/>
                    <a:gd name="connsiteX89" fmla="*/ 824378 w 1645921"/>
                    <a:gd name="connsiteY89" fmla="*/ 744391 h 2169949"/>
                    <a:gd name="connsiteX90" fmla="*/ 1030536 w 1645921"/>
                    <a:gd name="connsiteY90" fmla="*/ 744391 h 2169949"/>
                    <a:gd name="connsiteX91" fmla="*/ 821693 w 1645921"/>
                    <a:gd name="connsiteY91" fmla="*/ 581046 h 2169949"/>
                    <a:gd name="connsiteX92" fmla="*/ 1004245 w 1645921"/>
                    <a:gd name="connsiteY92" fmla="*/ 437486 h 2169949"/>
                    <a:gd name="connsiteX93" fmla="*/ 993840 w 1645921"/>
                    <a:gd name="connsiteY93" fmla="*/ 440376 h 2169949"/>
                    <a:gd name="connsiteX94" fmla="*/ 946402 w 1645921"/>
                    <a:gd name="connsiteY94" fmla="*/ 477520 h 2169949"/>
                    <a:gd name="connsiteX95" fmla="*/ 838102 w 1645921"/>
                    <a:gd name="connsiteY95" fmla="*/ 562549 h 2169949"/>
                    <a:gd name="connsiteX96" fmla="*/ 1052166 w 1645921"/>
                    <a:gd name="connsiteY96" fmla="*/ 729921 h 2169949"/>
                    <a:gd name="connsiteX97" fmla="*/ 1040084 w 1645921"/>
                    <a:gd name="connsiteY97" fmla="*/ 646831 h 2169949"/>
                    <a:gd name="connsiteX98" fmla="*/ 1024122 w 1645921"/>
                    <a:gd name="connsiteY98" fmla="*/ 541068 h 2169949"/>
                    <a:gd name="connsiteX99" fmla="*/ 1009951 w 1645921"/>
                    <a:gd name="connsiteY99" fmla="*/ 446343 h 2169949"/>
                    <a:gd name="connsiteX100" fmla="*/ 1004245 w 1645921"/>
                    <a:gd name="connsiteY100" fmla="*/ 437486 h 2169949"/>
                    <a:gd name="connsiteX101" fmla="*/ 610315 w 1645921"/>
                    <a:gd name="connsiteY101" fmla="*/ 415911 h 2169949"/>
                    <a:gd name="connsiteX102" fmla="*/ 578243 w 1645921"/>
                    <a:gd name="connsiteY102" fmla="*/ 734695 h 2169949"/>
                    <a:gd name="connsiteX103" fmla="*/ 581226 w 1645921"/>
                    <a:gd name="connsiteY103" fmla="*/ 732905 h 2169949"/>
                    <a:gd name="connsiteX104" fmla="*/ 791113 w 1645921"/>
                    <a:gd name="connsiteY104" fmla="*/ 568367 h 2169949"/>
                    <a:gd name="connsiteX105" fmla="*/ 791113 w 1645921"/>
                    <a:gd name="connsiteY105" fmla="*/ 557179 h 2169949"/>
                    <a:gd name="connsiteX106" fmla="*/ 644923 w 1645921"/>
                    <a:gd name="connsiteY106" fmla="*/ 442763 h 2169949"/>
                    <a:gd name="connsiteX107" fmla="*/ 610315 w 1645921"/>
                    <a:gd name="connsiteY107" fmla="*/ 415911 h 2169949"/>
                    <a:gd name="connsiteX108" fmla="*/ 1030322 w 1645921"/>
                    <a:gd name="connsiteY108" fmla="*/ 412680 h 2169949"/>
                    <a:gd name="connsiteX109" fmla="*/ 1030686 w 1645921"/>
                    <a:gd name="connsiteY109" fmla="*/ 414569 h 2169949"/>
                    <a:gd name="connsiteX110" fmla="*/ 1050973 w 1645921"/>
                    <a:gd name="connsiteY110" fmla="*/ 551361 h 2169949"/>
                    <a:gd name="connsiteX111" fmla="*/ 1068427 w 1645921"/>
                    <a:gd name="connsiteY111" fmla="*/ 666821 h 2169949"/>
                    <a:gd name="connsiteX112" fmla="*/ 1079316 w 1645921"/>
                    <a:gd name="connsiteY112" fmla="*/ 739618 h 2169949"/>
                    <a:gd name="connsiteX113" fmla="*/ 1079763 w 1645921"/>
                    <a:gd name="connsiteY113" fmla="*/ 743198 h 2169949"/>
                    <a:gd name="connsiteX114" fmla="*/ 1080791 w 1645921"/>
                    <a:gd name="connsiteY114" fmla="*/ 744748 h 2169949"/>
                    <a:gd name="connsiteX115" fmla="*/ 1476534 w 1645921"/>
                    <a:gd name="connsiteY115" fmla="*/ 412680 h 2169949"/>
                    <a:gd name="connsiteX116" fmla="*/ 820649 w 1645921"/>
                    <a:gd name="connsiteY116" fmla="*/ 412680 h 2169949"/>
                    <a:gd name="connsiteX117" fmla="*/ 820649 w 1645921"/>
                    <a:gd name="connsiteY117" fmla="*/ 545245 h 2169949"/>
                    <a:gd name="connsiteX118" fmla="*/ 989779 w 1645921"/>
                    <a:gd name="connsiteY118" fmla="*/ 412680 h 2169949"/>
                    <a:gd name="connsiteX119" fmla="*/ 646336 w 1645921"/>
                    <a:gd name="connsiteY119" fmla="*/ 412680 h 2169949"/>
                    <a:gd name="connsiteX120" fmla="*/ 794842 w 1645921"/>
                    <a:gd name="connsiteY120" fmla="*/ 528836 h 2169949"/>
                    <a:gd name="connsiteX121" fmla="*/ 794842 w 1645921"/>
                    <a:gd name="connsiteY121" fmla="*/ 412680 h 2169949"/>
                    <a:gd name="connsiteX122" fmla="*/ 171855 w 1645921"/>
                    <a:gd name="connsiteY122" fmla="*/ 412680 h 2169949"/>
                    <a:gd name="connsiteX123" fmla="*/ 553095 w 1645921"/>
                    <a:gd name="connsiteY123" fmla="*/ 732578 h 2169949"/>
                    <a:gd name="connsiteX124" fmla="*/ 562729 w 1645921"/>
                    <a:gd name="connsiteY124" fmla="*/ 639075 h 2169949"/>
                    <a:gd name="connsiteX125" fmla="*/ 570635 w 1645921"/>
                    <a:gd name="connsiteY125" fmla="*/ 559864 h 2169949"/>
                    <a:gd name="connsiteX126" fmla="*/ 580630 w 1645921"/>
                    <a:gd name="connsiteY126" fmla="*/ 462155 h 2169949"/>
                    <a:gd name="connsiteX127" fmla="*/ 585568 w 1645921"/>
                    <a:gd name="connsiteY127" fmla="*/ 412680 h 2169949"/>
                    <a:gd name="connsiteX128" fmla="*/ 789920 w 1645921"/>
                    <a:gd name="connsiteY128" fmla="*/ 135167 h 2169949"/>
                    <a:gd name="connsiteX129" fmla="*/ 630156 w 1645921"/>
                    <a:gd name="connsiteY129" fmla="*/ 377723 h 2169949"/>
                    <a:gd name="connsiteX130" fmla="*/ 794395 w 1645921"/>
                    <a:gd name="connsiteY130" fmla="*/ 380706 h 2169949"/>
                    <a:gd name="connsiteX131" fmla="*/ 791411 w 1645921"/>
                    <a:gd name="connsiteY131" fmla="*/ 135764 h 2169949"/>
                    <a:gd name="connsiteX132" fmla="*/ 789920 w 1645921"/>
                    <a:gd name="connsiteY132" fmla="*/ 135167 h 2169949"/>
                    <a:gd name="connsiteX133" fmla="*/ 818262 w 1645921"/>
                    <a:gd name="connsiteY133" fmla="*/ 127261 h 2169949"/>
                    <a:gd name="connsiteX134" fmla="*/ 816622 w 1645921"/>
                    <a:gd name="connsiteY134" fmla="*/ 127559 h 2169949"/>
                    <a:gd name="connsiteX135" fmla="*/ 819456 w 1645921"/>
                    <a:gd name="connsiteY135" fmla="*/ 381303 h 2169949"/>
                    <a:gd name="connsiteX136" fmla="*/ 989513 w 1645921"/>
                    <a:gd name="connsiteY136" fmla="*/ 384138 h 2169949"/>
                    <a:gd name="connsiteX137" fmla="*/ 818262 w 1645921"/>
                    <a:gd name="connsiteY137" fmla="*/ 127261 h 2169949"/>
                    <a:gd name="connsiteX138" fmla="*/ 762323 w 1645921"/>
                    <a:gd name="connsiteY138" fmla="*/ 118161 h 2169949"/>
                    <a:gd name="connsiteX139" fmla="*/ 658647 w 1645921"/>
                    <a:gd name="connsiteY139" fmla="*/ 118908 h 2169949"/>
                    <a:gd name="connsiteX140" fmla="*/ 642089 w 1645921"/>
                    <a:gd name="connsiteY140" fmla="*/ 120101 h 2169949"/>
                    <a:gd name="connsiteX141" fmla="*/ 638807 w 1645921"/>
                    <a:gd name="connsiteY141" fmla="*/ 135914 h 2169949"/>
                    <a:gd name="connsiteX142" fmla="*/ 638658 w 1645921"/>
                    <a:gd name="connsiteY142" fmla="*/ 136659 h 2169949"/>
                    <a:gd name="connsiteX143" fmla="*/ 628812 w 1645921"/>
                    <a:gd name="connsiteY143" fmla="*/ 232876 h 2169949"/>
                    <a:gd name="connsiteX144" fmla="*/ 620310 w 1645921"/>
                    <a:gd name="connsiteY144" fmla="*/ 316562 h 2169949"/>
                    <a:gd name="connsiteX145" fmla="*/ 617028 w 1645921"/>
                    <a:gd name="connsiteY145" fmla="*/ 350424 h 2169949"/>
                    <a:gd name="connsiteX146" fmla="*/ 618371 w 1645921"/>
                    <a:gd name="connsiteY146" fmla="*/ 350723 h 2169949"/>
                    <a:gd name="connsiteX147" fmla="*/ 771720 w 1645921"/>
                    <a:gd name="connsiteY147" fmla="*/ 118161 h 2169949"/>
                    <a:gd name="connsiteX148" fmla="*/ 762323 w 1645921"/>
                    <a:gd name="connsiteY148" fmla="*/ 118161 h 2169949"/>
                    <a:gd name="connsiteX149" fmla="*/ 954457 w 1645921"/>
                    <a:gd name="connsiteY149" fmla="*/ 116819 h 2169949"/>
                    <a:gd name="connsiteX150" fmla="*/ 886733 w 1645921"/>
                    <a:gd name="connsiteY150" fmla="*/ 117416 h 2169949"/>
                    <a:gd name="connsiteX151" fmla="*/ 841384 w 1645921"/>
                    <a:gd name="connsiteY151" fmla="*/ 117416 h 2169949"/>
                    <a:gd name="connsiteX152" fmla="*/ 993392 w 1645921"/>
                    <a:gd name="connsiteY152" fmla="*/ 345800 h 2169949"/>
                    <a:gd name="connsiteX153" fmla="*/ 994585 w 1645921"/>
                    <a:gd name="connsiteY153" fmla="*/ 345352 h 2169949"/>
                    <a:gd name="connsiteX154" fmla="*/ 989513 w 1645921"/>
                    <a:gd name="connsiteY154" fmla="*/ 308208 h 2169949"/>
                    <a:gd name="connsiteX155" fmla="*/ 961767 w 1645921"/>
                    <a:gd name="connsiteY155" fmla="*/ 123233 h 2169949"/>
                    <a:gd name="connsiteX156" fmla="*/ 954457 w 1645921"/>
                    <a:gd name="connsiteY156" fmla="*/ 116819 h 2169949"/>
                    <a:gd name="connsiteX157" fmla="*/ 686185 w 1645921"/>
                    <a:gd name="connsiteY157" fmla="*/ 0 h 2169949"/>
                    <a:gd name="connsiteX158" fmla="*/ 934104 w 1645921"/>
                    <a:gd name="connsiteY158" fmla="*/ 0 h 2169949"/>
                    <a:gd name="connsiteX159" fmla="*/ 970742 w 1645921"/>
                    <a:gd name="connsiteY159" fmla="*/ 36638 h 2169949"/>
                    <a:gd name="connsiteX160" fmla="*/ 961098 w 1645921"/>
                    <a:gd name="connsiteY160" fmla="*/ 59922 h 2169949"/>
                    <a:gd name="connsiteX161" fmla="*/ 1051055 w 1645921"/>
                    <a:gd name="connsiteY161" fmla="*/ 59922 h 2169949"/>
                    <a:gd name="connsiteX162" fmla="*/ 1073915 w 1645921"/>
                    <a:gd name="connsiteY162" fmla="*/ 82782 h 2169949"/>
                    <a:gd name="connsiteX163" fmla="*/ 1073914 w 1645921"/>
                    <a:gd name="connsiteY163" fmla="*/ 82782 h 2169949"/>
                    <a:gd name="connsiteX164" fmla="*/ 1051054 w 1645921"/>
                    <a:gd name="connsiteY164" fmla="*/ 105642 h 2169949"/>
                    <a:gd name="connsiteX165" fmla="*/ 984543 w 1645921"/>
                    <a:gd name="connsiteY165" fmla="*/ 105642 h 2169949"/>
                    <a:gd name="connsiteX166" fmla="*/ 1025912 w 1645921"/>
                    <a:gd name="connsiteY166" fmla="*/ 382944 h 2169949"/>
                    <a:gd name="connsiteX167" fmla="*/ 1029492 w 1645921"/>
                    <a:gd name="connsiteY167" fmla="*/ 382348 h 2169949"/>
                    <a:gd name="connsiteX168" fmla="*/ 1029641 w 1645921"/>
                    <a:gd name="connsiteY168" fmla="*/ 383839 h 2169949"/>
                    <a:gd name="connsiteX169" fmla="*/ 1029470 w 1645921"/>
                    <a:gd name="connsiteY169" fmla="*/ 385248 h 2169949"/>
                    <a:gd name="connsiteX170" fmla="*/ 1157032 w 1645921"/>
                    <a:gd name="connsiteY170" fmla="*/ 385248 h 2169949"/>
                    <a:gd name="connsiteX171" fmla="*/ 1157032 w 1645921"/>
                    <a:gd name="connsiteY171" fmla="*/ 310832 h 2169949"/>
                    <a:gd name="connsiteX172" fmla="*/ 1126536 w 1645921"/>
                    <a:gd name="connsiteY172" fmla="*/ 310832 h 2169949"/>
                    <a:gd name="connsiteX173" fmla="*/ 1117392 w 1645921"/>
                    <a:gd name="connsiteY173" fmla="*/ 301688 h 2169949"/>
                    <a:gd name="connsiteX174" fmla="*/ 1126536 w 1645921"/>
                    <a:gd name="connsiteY174" fmla="*/ 292544 h 2169949"/>
                    <a:gd name="connsiteX175" fmla="*/ 1157032 w 1645921"/>
                    <a:gd name="connsiteY175" fmla="*/ 292544 h 2169949"/>
                    <a:gd name="connsiteX176" fmla="*/ 1157032 w 1645921"/>
                    <a:gd name="connsiteY176" fmla="*/ 282034 h 2169949"/>
                    <a:gd name="connsiteX177" fmla="*/ 1126536 w 1645921"/>
                    <a:gd name="connsiteY177" fmla="*/ 282034 h 2169949"/>
                    <a:gd name="connsiteX178" fmla="*/ 1117392 w 1645921"/>
                    <a:gd name="connsiteY178" fmla="*/ 272890 h 2169949"/>
                    <a:gd name="connsiteX179" fmla="*/ 1126536 w 1645921"/>
                    <a:gd name="connsiteY179" fmla="*/ 263746 h 2169949"/>
                    <a:gd name="connsiteX180" fmla="*/ 1157032 w 1645921"/>
                    <a:gd name="connsiteY180" fmla="*/ 263746 h 2169949"/>
                    <a:gd name="connsiteX181" fmla="*/ 1157032 w 1645921"/>
                    <a:gd name="connsiteY181" fmla="*/ 253236 h 2169949"/>
                    <a:gd name="connsiteX182" fmla="*/ 1126536 w 1645921"/>
                    <a:gd name="connsiteY182" fmla="*/ 253236 h 2169949"/>
                    <a:gd name="connsiteX183" fmla="*/ 1117392 w 1645921"/>
                    <a:gd name="connsiteY183" fmla="*/ 244092 h 2169949"/>
                    <a:gd name="connsiteX184" fmla="*/ 1126536 w 1645921"/>
                    <a:gd name="connsiteY184" fmla="*/ 234948 h 2169949"/>
                    <a:gd name="connsiteX185" fmla="*/ 1157032 w 1645921"/>
                    <a:gd name="connsiteY185" fmla="*/ 234948 h 2169949"/>
                    <a:gd name="connsiteX186" fmla="*/ 1157032 w 1645921"/>
                    <a:gd name="connsiteY186" fmla="*/ 219866 h 2169949"/>
                    <a:gd name="connsiteX187" fmla="*/ 1170748 w 1645921"/>
                    <a:gd name="connsiteY187" fmla="*/ 206150 h 2169949"/>
                    <a:gd name="connsiteX188" fmla="*/ 1184464 w 1645921"/>
                    <a:gd name="connsiteY188" fmla="*/ 219866 h 2169949"/>
                    <a:gd name="connsiteX189" fmla="*/ 1184464 w 1645921"/>
                    <a:gd name="connsiteY189" fmla="*/ 234948 h 2169949"/>
                    <a:gd name="connsiteX190" fmla="*/ 1210556 w 1645921"/>
                    <a:gd name="connsiteY190" fmla="*/ 234948 h 2169949"/>
                    <a:gd name="connsiteX191" fmla="*/ 1219700 w 1645921"/>
                    <a:gd name="connsiteY191" fmla="*/ 244092 h 2169949"/>
                    <a:gd name="connsiteX192" fmla="*/ 1210556 w 1645921"/>
                    <a:gd name="connsiteY192" fmla="*/ 253236 h 2169949"/>
                    <a:gd name="connsiteX193" fmla="*/ 1184464 w 1645921"/>
                    <a:gd name="connsiteY193" fmla="*/ 253236 h 2169949"/>
                    <a:gd name="connsiteX194" fmla="*/ 1184464 w 1645921"/>
                    <a:gd name="connsiteY194" fmla="*/ 263746 h 2169949"/>
                    <a:gd name="connsiteX195" fmla="*/ 1210556 w 1645921"/>
                    <a:gd name="connsiteY195" fmla="*/ 263746 h 2169949"/>
                    <a:gd name="connsiteX196" fmla="*/ 1219700 w 1645921"/>
                    <a:gd name="connsiteY196" fmla="*/ 272890 h 2169949"/>
                    <a:gd name="connsiteX197" fmla="*/ 1210556 w 1645921"/>
                    <a:gd name="connsiteY197" fmla="*/ 282034 h 2169949"/>
                    <a:gd name="connsiteX198" fmla="*/ 1184464 w 1645921"/>
                    <a:gd name="connsiteY198" fmla="*/ 282034 h 2169949"/>
                    <a:gd name="connsiteX199" fmla="*/ 1184464 w 1645921"/>
                    <a:gd name="connsiteY199" fmla="*/ 292544 h 2169949"/>
                    <a:gd name="connsiteX200" fmla="*/ 1210556 w 1645921"/>
                    <a:gd name="connsiteY200" fmla="*/ 292544 h 2169949"/>
                    <a:gd name="connsiteX201" fmla="*/ 1219700 w 1645921"/>
                    <a:gd name="connsiteY201" fmla="*/ 301688 h 2169949"/>
                    <a:gd name="connsiteX202" fmla="*/ 1210556 w 1645921"/>
                    <a:gd name="connsiteY202" fmla="*/ 310832 h 2169949"/>
                    <a:gd name="connsiteX203" fmla="*/ 1184464 w 1645921"/>
                    <a:gd name="connsiteY203" fmla="*/ 310832 h 2169949"/>
                    <a:gd name="connsiteX204" fmla="*/ 1184464 w 1645921"/>
                    <a:gd name="connsiteY204" fmla="*/ 385248 h 2169949"/>
                    <a:gd name="connsiteX205" fmla="*/ 1315794 w 1645921"/>
                    <a:gd name="connsiteY205" fmla="*/ 385248 h 2169949"/>
                    <a:gd name="connsiteX206" fmla="*/ 1315794 w 1645921"/>
                    <a:gd name="connsiteY206" fmla="*/ 310832 h 2169949"/>
                    <a:gd name="connsiteX207" fmla="*/ 1286537 w 1645921"/>
                    <a:gd name="connsiteY207" fmla="*/ 310832 h 2169949"/>
                    <a:gd name="connsiteX208" fmla="*/ 1277393 w 1645921"/>
                    <a:gd name="connsiteY208" fmla="*/ 301688 h 2169949"/>
                    <a:gd name="connsiteX209" fmla="*/ 1286537 w 1645921"/>
                    <a:gd name="connsiteY209" fmla="*/ 292544 h 2169949"/>
                    <a:gd name="connsiteX210" fmla="*/ 1315794 w 1645921"/>
                    <a:gd name="connsiteY210" fmla="*/ 292544 h 2169949"/>
                    <a:gd name="connsiteX211" fmla="*/ 1315794 w 1645921"/>
                    <a:gd name="connsiteY211" fmla="*/ 282034 h 2169949"/>
                    <a:gd name="connsiteX212" fmla="*/ 1286537 w 1645921"/>
                    <a:gd name="connsiteY212" fmla="*/ 282034 h 2169949"/>
                    <a:gd name="connsiteX213" fmla="*/ 1277393 w 1645921"/>
                    <a:gd name="connsiteY213" fmla="*/ 272890 h 2169949"/>
                    <a:gd name="connsiteX214" fmla="*/ 1286537 w 1645921"/>
                    <a:gd name="connsiteY214" fmla="*/ 263746 h 2169949"/>
                    <a:gd name="connsiteX215" fmla="*/ 1315794 w 1645921"/>
                    <a:gd name="connsiteY215" fmla="*/ 263746 h 2169949"/>
                    <a:gd name="connsiteX216" fmla="*/ 1315794 w 1645921"/>
                    <a:gd name="connsiteY216" fmla="*/ 253236 h 2169949"/>
                    <a:gd name="connsiteX217" fmla="*/ 1286537 w 1645921"/>
                    <a:gd name="connsiteY217" fmla="*/ 253236 h 2169949"/>
                    <a:gd name="connsiteX218" fmla="*/ 1277393 w 1645921"/>
                    <a:gd name="connsiteY218" fmla="*/ 244092 h 2169949"/>
                    <a:gd name="connsiteX219" fmla="*/ 1286537 w 1645921"/>
                    <a:gd name="connsiteY219" fmla="*/ 234948 h 2169949"/>
                    <a:gd name="connsiteX220" fmla="*/ 1315794 w 1645921"/>
                    <a:gd name="connsiteY220" fmla="*/ 234948 h 2169949"/>
                    <a:gd name="connsiteX221" fmla="*/ 1315794 w 1645921"/>
                    <a:gd name="connsiteY221" fmla="*/ 219866 h 2169949"/>
                    <a:gd name="connsiteX222" fmla="*/ 1329510 w 1645921"/>
                    <a:gd name="connsiteY222" fmla="*/ 206150 h 2169949"/>
                    <a:gd name="connsiteX223" fmla="*/ 1343226 w 1645921"/>
                    <a:gd name="connsiteY223" fmla="*/ 219866 h 2169949"/>
                    <a:gd name="connsiteX224" fmla="*/ 1343226 w 1645921"/>
                    <a:gd name="connsiteY224" fmla="*/ 234948 h 2169949"/>
                    <a:gd name="connsiteX225" fmla="*/ 1370557 w 1645921"/>
                    <a:gd name="connsiteY225" fmla="*/ 234948 h 2169949"/>
                    <a:gd name="connsiteX226" fmla="*/ 1379701 w 1645921"/>
                    <a:gd name="connsiteY226" fmla="*/ 244092 h 2169949"/>
                    <a:gd name="connsiteX227" fmla="*/ 1370557 w 1645921"/>
                    <a:gd name="connsiteY227" fmla="*/ 253236 h 2169949"/>
                    <a:gd name="connsiteX228" fmla="*/ 1343226 w 1645921"/>
                    <a:gd name="connsiteY228" fmla="*/ 253236 h 2169949"/>
                    <a:gd name="connsiteX229" fmla="*/ 1343226 w 1645921"/>
                    <a:gd name="connsiteY229" fmla="*/ 263746 h 2169949"/>
                    <a:gd name="connsiteX230" fmla="*/ 1370557 w 1645921"/>
                    <a:gd name="connsiteY230" fmla="*/ 263746 h 2169949"/>
                    <a:gd name="connsiteX231" fmla="*/ 1379701 w 1645921"/>
                    <a:gd name="connsiteY231" fmla="*/ 272890 h 2169949"/>
                    <a:gd name="connsiteX232" fmla="*/ 1370557 w 1645921"/>
                    <a:gd name="connsiteY232" fmla="*/ 282034 h 2169949"/>
                    <a:gd name="connsiteX233" fmla="*/ 1343226 w 1645921"/>
                    <a:gd name="connsiteY233" fmla="*/ 282034 h 2169949"/>
                    <a:gd name="connsiteX234" fmla="*/ 1343226 w 1645921"/>
                    <a:gd name="connsiteY234" fmla="*/ 292544 h 2169949"/>
                    <a:gd name="connsiteX235" fmla="*/ 1370557 w 1645921"/>
                    <a:gd name="connsiteY235" fmla="*/ 292544 h 2169949"/>
                    <a:gd name="connsiteX236" fmla="*/ 1379701 w 1645921"/>
                    <a:gd name="connsiteY236" fmla="*/ 301688 h 2169949"/>
                    <a:gd name="connsiteX237" fmla="*/ 1370557 w 1645921"/>
                    <a:gd name="connsiteY237" fmla="*/ 310832 h 2169949"/>
                    <a:gd name="connsiteX238" fmla="*/ 1343226 w 1645921"/>
                    <a:gd name="connsiteY238" fmla="*/ 310832 h 2169949"/>
                    <a:gd name="connsiteX239" fmla="*/ 1343226 w 1645921"/>
                    <a:gd name="connsiteY239" fmla="*/ 385248 h 2169949"/>
                    <a:gd name="connsiteX240" fmla="*/ 1497488 w 1645921"/>
                    <a:gd name="connsiteY240" fmla="*/ 385248 h 2169949"/>
                    <a:gd name="connsiteX241" fmla="*/ 1505347 w 1645921"/>
                    <a:gd name="connsiteY241" fmla="*/ 388503 h 2169949"/>
                    <a:gd name="connsiteX242" fmla="*/ 1505405 w 1645921"/>
                    <a:gd name="connsiteY242" fmla="*/ 388454 h 2169949"/>
                    <a:gd name="connsiteX243" fmla="*/ 1524728 w 1645921"/>
                    <a:gd name="connsiteY243" fmla="*/ 390145 h 2169949"/>
                    <a:gd name="connsiteX244" fmla="*/ 1523038 w 1645921"/>
                    <a:gd name="connsiteY244" fmla="*/ 409469 h 2169949"/>
                    <a:gd name="connsiteX245" fmla="*/ 1085083 w 1645921"/>
                    <a:gd name="connsiteY245" fmla="*/ 776956 h 2169949"/>
                    <a:gd name="connsiteX246" fmla="*/ 1087573 w 1645921"/>
                    <a:gd name="connsiteY246" fmla="*/ 789880 h 2169949"/>
                    <a:gd name="connsiteX247" fmla="*/ 1112255 w 1645921"/>
                    <a:gd name="connsiteY247" fmla="*/ 956306 h 2169949"/>
                    <a:gd name="connsiteX248" fmla="*/ 1133490 w 1645921"/>
                    <a:gd name="connsiteY248" fmla="*/ 1096779 h 2169949"/>
                    <a:gd name="connsiteX249" fmla="*/ 1146738 w 1645921"/>
                    <a:gd name="connsiteY249" fmla="*/ 1185346 h 2169949"/>
                    <a:gd name="connsiteX250" fmla="*/ 1147283 w 1645921"/>
                    <a:gd name="connsiteY250" fmla="*/ 1189702 h 2169949"/>
                    <a:gd name="connsiteX251" fmla="*/ 1153816 w 1645921"/>
                    <a:gd name="connsiteY251" fmla="*/ 1215292 h 2169949"/>
                    <a:gd name="connsiteX252" fmla="*/ 1156176 w 1645921"/>
                    <a:gd name="connsiteY252" fmla="*/ 1249956 h 2169949"/>
                    <a:gd name="connsiteX253" fmla="*/ 1190114 w 1645921"/>
                    <a:gd name="connsiteY253" fmla="*/ 1475367 h 2169949"/>
                    <a:gd name="connsiteX254" fmla="*/ 1217701 w 1645921"/>
                    <a:gd name="connsiteY254" fmla="*/ 1659579 h 2169949"/>
                    <a:gd name="connsiteX255" fmla="*/ 1221875 w 1645921"/>
                    <a:gd name="connsiteY255" fmla="*/ 1665931 h 2169949"/>
                    <a:gd name="connsiteX256" fmla="*/ 1224235 w 1645921"/>
                    <a:gd name="connsiteY256" fmla="*/ 1671920 h 2169949"/>
                    <a:gd name="connsiteX257" fmla="*/ 1235668 w 1645921"/>
                    <a:gd name="connsiteY257" fmla="*/ 1781903 h 2169949"/>
                    <a:gd name="connsiteX258" fmla="*/ 1258718 w 1645921"/>
                    <a:gd name="connsiteY258" fmla="*/ 1935625 h 2169949"/>
                    <a:gd name="connsiteX259" fmla="*/ 1281222 w 1645921"/>
                    <a:gd name="connsiteY259" fmla="*/ 2087713 h 2169949"/>
                    <a:gd name="connsiteX260" fmla="*/ 1286826 w 1645921"/>
                    <a:gd name="connsiteY260" fmla="*/ 2124229 h 2169949"/>
                    <a:gd name="connsiteX261" fmla="*/ 1623061 w 1645921"/>
                    <a:gd name="connsiteY261" fmla="*/ 2124229 h 2169949"/>
                    <a:gd name="connsiteX262" fmla="*/ 1636122 w 1645921"/>
                    <a:gd name="connsiteY262" fmla="*/ 2129640 h 2169949"/>
                    <a:gd name="connsiteX263" fmla="*/ 1640572 w 1645921"/>
                    <a:gd name="connsiteY263" fmla="*/ 2129637 h 2169949"/>
                    <a:gd name="connsiteX264" fmla="*/ 1640572 w 1645921"/>
                    <a:gd name="connsiteY264" fmla="*/ 2134176 h 2169949"/>
                    <a:gd name="connsiteX265" fmla="*/ 1645921 w 1645921"/>
                    <a:gd name="connsiteY265" fmla="*/ 2147089 h 2169949"/>
                    <a:gd name="connsiteX266" fmla="*/ 1645920 w 1645921"/>
                    <a:gd name="connsiteY266" fmla="*/ 2147089 h 2169949"/>
                    <a:gd name="connsiteX267" fmla="*/ 1640572 w 1645921"/>
                    <a:gd name="connsiteY267" fmla="*/ 2160000 h 2169949"/>
                    <a:gd name="connsiteX268" fmla="*/ 1640572 w 1645921"/>
                    <a:gd name="connsiteY268" fmla="*/ 2166683 h 2169949"/>
                    <a:gd name="connsiteX269" fmla="*/ 1630945 w 1645921"/>
                    <a:gd name="connsiteY269" fmla="*/ 2166683 h 2169949"/>
                    <a:gd name="connsiteX270" fmla="*/ 1623060 w 1645921"/>
                    <a:gd name="connsiteY270" fmla="*/ 2169949 h 2169949"/>
                    <a:gd name="connsiteX271" fmla="*/ 22860 w 1645921"/>
                    <a:gd name="connsiteY271" fmla="*/ 2169948 h 2169949"/>
                    <a:gd name="connsiteX272" fmla="*/ 14978 w 1645921"/>
                    <a:gd name="connsiteY272" fmla="*/ 2166683 h 2169949"/>
                    <a:gd name="connsiteX273" fmla="*/ 5349 w 1645921"/>
                    <a:gd name="connsiteY273" fmla="*/ 2166683 h 2169949"/>
                    <a:gd name="connsiteX274" fmla="*/ 5349 w 1645921"/>
                    <a:gd name="connsiteY274" fmla="*/ 2160002 h 2169949"/>
                    <a:gd name="connsiteX275" fmla="*/ 0 w 1645921"/>
                    <a:gd name="connsiteY275" fmla="*/ 2147089 h 2169949"/>
                    <a:gd name="connsiteX276" fmla="*/ 6696 w 1645921"/>
                    <a:gd name="connsiteY276" fmla="*/ 2130925 h 2169949"/>
                    <a:gd name="connsiteX277" fmla="*/ 22860 w 1645921"/>
                    <a:gd name="connsiteY277" fmla="*/ 2124229 h 2169949"/>
                    <a:gd name="connsiteX278" fmla="*/ 410941 w 1645921"/>
                    <a:gd name="connsiteY278" fmla="*/ 2124229 h 2169949"/>
                    <a:gd name="connsiteX279" fmla="*/ 415334 w 1645921"/>
                    <a:gd name="connsiteY279" fmla="*/ 2082631 h 2169949"/>
                    <a:gd name="connsiteX280" fmla="*/ 427676 w 1645921"/>
                    <a:gd name="connsiteY280" fmla="*/ 1961033 h 2169949"/>
                    <a:gd name="connsiteX281" fmla="*/ 437295 w 1645921"/>
                    <a:gd name="connsiteY281" fmla="*/ 1862847 h 2169949"/>
                    <a:gd name="connsiteX282" fmla="*/ 449455 w 1645921"/>
                    <a:gd name="connsiteY282" fmla="*/ 1745786 h 2169949"/>
                    <a:gd name="connsiteX283" fmla="*/ 453447 w 1645921"/>
                    <a:gd name="connsiteY283" fmla="*/ 1706221 h 2169949"/>
                    <a:gd name="connsiteX284" fmla="*/ 444554 w 1645921"/>
                    <a:gd name="connsiteY284" fmla="*/ 1691158 h 2169949"/>
                    <a:gd name="connsiteX285" fmla="*/ 458348 w 1645921"/>
                    <a:gd name="connsiteY285" fmla="*/ 1653227 h 2169949"/>
                    <a:gd name="connsiteX286" fmla="*/ 475045 w 1645921"/>
                    <a:gd name="connsiteY286" fmla="*/ 1492971 h 2169949"/>
                    <a:gd name="connsiteX287" fmla="*/ 488112 w 1645921"/>
                    <a:gd name="connsiteY287" fmla="*/ 1357761 h 2169949"/>
                    <a:gd name="connsiteX288" fmla="*/ 501179 w 1645921"/>
                    <a:gd name="connsiteY288" fmla="*/ 1231626 h 2169949"/>
                    <a:gd name="connsiteX289" fmla="*/ 490834 w 1645921"/>
                    <a:gd name="connsiteY289" fmla="*/ 1215473 h 2169949"/>
                    <a:gd name="connsiteX290" fmla="*/ 505898 w 1645921"/>
                    <a:gd name="connsiteY290" fmla="*/ 1182805 h 2169949"/>
                    <a:gd name="connsiteX291" fmla="*/ 518239 w 1645921"/>
                    <a:gd name="connsiteY291" fmla="*/ 1063022 h 2169949"/>
                    <a:gd name="connsiteX292" fmla="*/ 527858 w 1645921"/>
                    <a:gd name="connsiteY292" fmla="*/ 966651 h 2169949"/>
                    <a:gd name="connsiteX293" fmla="*/ 540018 w 1645921"/>
                    <a:gd name="connsiteY293" fmla="*/ 847775 h 2169949"/>
                    <a:gd name="connsiteX294" fmla="*/ 548341 w 1645921"/>
                    <a:gd name="connsiteY294" fmla="*/ 764399 h 2169949"/>
                    <a:gd name="connsiteX295" fmla="*/ 132037 w 1645921"/>
                    <a:gd name="connsiteY295" fmla="*/ 415079 h 2169949"/>
                    <a:gd name="connsiteX296" fmla="*/ 129621 w 1645921"/>
                    <a:gd name="connsiteY296" fmla="*/ 410438 h 2169949"/>
                    <a:gd name="connsiteX297" fmla="*/ 125334 w 1645921"/>
                    <a:gd name="connsiteY297" fmla="*/ 408662 h 2169949"/>
                    <a:gd name="connsiteX298" fmla="*/ 121316 w 1645921"/>
                    <a:gd name="connsiteY298" fmla="*/ 398964 h 2169949"/>
                    <a:gd name="connsiteX299" fmla="*/ 135032 w 1645921"/>
                    <a:gd name="connsiteY299" fmla="*/ 385248 h 2169949"/>
                    <a:gd name="connsiteX300" fmla="*/ 301963 w 1645921"/>
                    <a:gd name="connsiteY300" fmla="*/ 385248 h 2169949"/>
                    <a:gd name="connsiteX301" fmla="*/ 301963 w 1645921"/>
                    <a:gd name="connsiteY301" fmla="*/ 319242 h 2169949"/>
                    <a:gd name="connsiteX302" fmla="*/ 274367 w 1645921"/>
                    <a:gd name="connsiteY302" fmla="*/ 319242 h 2169949"/>
                    <a:gd name="connsiteX303" fmla="*/ 265223 w 1645921"/>
                    <a:gd name="connsiteY303" fmla="*/ 310098 h 2169949"/>
                    <a:gd name="connsiteX304" fmla="*/ 274367 w 1645921"/>
                    <a:gd name="connsiteY304" fmla="*/ 300954 h 2169949"/>
                    <a:gd name="connsiteX305" fmla="*/ 301963 w 1645921"/>
                    <a:gd name="connsiteY305" fmla="*/ 300954 h 2169949"/>
                    <a:gd name="connsiteX306" fmla="*/ 301963 w 1645921"/>
                    <a:gd name="connsiteY306" fmla="*/ 290444 h 2169949"/>
                    <a:gd name="connsiteX307" fmla="*/ 274367 w 1645921"/>
                    <a:gd name="connsiteY307" fmla="*/ 290444 h 2169949"/>
                    <a:gd name="connsiteX308" fmla="*/ 265223 w 1645921"/>
                    <a:gd name="connsiteY308" fmla="*/ 281300 h 2169949"/>
                    <a:gd name="connsiteX309" fmla="*/ 274367 w 1645921"/>
                    <a:gd name="connsiteY309" fmla="*/ 272156 h 2169949"/>
                    <a:gd name="connsiteX310" fmla="*/ 301963 w 1645921"/>
                    <a:gd name="connsiteY310" fmla="*/ 272156 h 2169949"/>
                    <a:gd name="connsiteX311" fmla="*/ 301963 w 1645921"/>
                    <a:gd name="connsiteY311" fmla="*/ 261646 h 2169949"/>
                    <a:gd name="connsiteX312" fmla="*/ 274367 w 1645921"/>
                    <a:gd name="connsiteY312" fmla="*/ 261646 h 2169949"/>
                    <a:gd name="connsiteX313" fmla="*/ 265223 w 1645921"/>
                    <a:gd name="connsiteY313" fmla="*/ 252502 h 2169949"/>
                    <a:gd name="connsiteX314" fmla="*/ 274367 w 1645921"/>
                    <a:gd name="connsiteY314" fmla="*/ 243358 h 2169949"/>
                    <a:gd name="connsiteX315" fmla="*/ 301963 w 1645921"/>
                    <a:gd name="connsiteY315" fmla="*/ 243358 h 2169949"/>
                    <a:gd name="connsiteX316" fmla="*/ 301963 w 1645921"/>
                    <a:gd name="connsiteY316" fmla="*/ 219866 h 2169949"/>
                    <a:gd name="connsiteX317" fmla="*/ 315679 w 1645921"/>
                    <a:gd name="connsiteY317" fmla="*/ 206150 h 2169949"/>
                    <a:gd name="connsiteX318" fmla="*/ 329395 w 1645921"/>
                    <a:gd name="connsiteY318" fmla="*/ 219866 h 2169949"/>
                    <a:gd name="connsiteX319" fmla="*/ 329395 w 1645921"/>
                    <a:gd name="connsiteY319" fmla="*/ 243358 h 2169949"/>
                    <a:gd name="connsiteX320" fmla="*/ 358387 w 1645921"/>
                    <a:gd name="connsiteY320" fmla="*/ 243358 h 2169949"/>
                    <a:gd name="connsiteX321" fmla="*/ 367531 w 1645921"/>
                    <a:gd name="connsiteY321" fmla="*/ 252502 h 2169949"/>
                    <a:gd name="connsiteX322" fmla="*/ 358387 w 1645921"/>
                    <a:gd name="connsiteY322" fmla="*/ 261646 h 2169949"/>
                    <a:gd name="connsiteX323" fmla="*/ 329395 w 1645921"/>
                    <a:gd name="connsiteY323" fmla="*/ 261646 h 2169949"/>
                    <a:gd name="connsiteX324" fmla="*/ 329395 w 1645921"/>
                    <a:gd name="connsiteY324" fmla="*/ 272156 h 2169949"/>
                    <a:gd name="connsiteX325" fmla="*/ 358387 w 1645921"/>
                    <a:gd name="connsiteY325" fmla="*/ 272156 h 2169949"/>
                    <a:gd name="connsiteX326" fmla="*/ 367531 w 1645921"/>
                    <a:gd name="connsiteY326" fmla="*/ 281300 h 2169949"/>
                    <a:gd name="connsiteX327" fmla="*/ 358387 w 1645921"/>
                    <a:gd name="connsiteY327" fmla="*/ 290444 h 2169949"/>
                    <a:gd name="connsiteX328" fmla="*/ 329395 w 1645921"/>
                    <a:gd name="connsiteY328" fmla="*/ 290444 h 2169949"/>
                    <a:gd name="connsiteX329" fmla="*/ 329395 w 1645921"/>
                    <a:gd name="connsiteY329" fmla="*/ 300954 h 2169949"/>
                    <a:gd name="connsiteX330" fmla="*/ 358387 w 1645921"/>
                    <a:gd name="connsiteY330" fmla="*/ 300954 h 2169949"/>
                    <a:gd name="connsiteX331" fmla="*/ 367531 w 1645921"/>
                    <a:gd name="connsiteY331" fmla="*/ 310098 h 2169949"/>
                    <a:gd name="connsiteX332" fmla="*/ 358387 w 1645921"/>
                    <a:gd name="connsiteY332" fmla="*/ 319242 h 2169949"/>
                    <a:gd name="connsiteX333" fmla="*/ 329395 w 1645921"/>
                    <a:gd name="connsiteY333" fmla="*/ 319242 h 2169949"/>
                    <a:gd name="connsiteX334" fmla="*/ 329395 w 1645921"/>
                    <a:gd name="connsiteY334" fmla="*/ 385248 h 2169949"/>
                    <a:gd name="connsiteX335" fmla="*/ 447531 w 1645921"/>
                    <a:gd name="connsiteY335" fmla="*/ 385248 h 2169949"/>
                    <a:gd name="connsiteX336" fmla="*/ 447531 w 1645921"/>
                    <a:gd name="connsiteY336" fmla="*/ 315782 h 2169949"/>
                    <a:gd name="connsiteX337" fmla="*/ 417009 w 1645921"/>
                    <a:gd name="connsiteY337" fmla="*/ 315782 h 2169949"/>
                    <a:gd name="connsiteX338" fmla="*/ 407865 w 1645921"/>
                    <a:gd name="connsiteY338" fmla="*/ 306638 h 2169949"/>
                    <a:gd name="connsiteX339" fmla="*/ 417009 w 1645921"/>
                    <a:gd name="connsiteY339" fmla="*/ 297494 h 2169949"/>
                    <a:gd name="connsiteX340" fmla="*/ 447531 w 1645921"/>
                    <a:gd name="connsiteY340" fmla="*/ 297494 h 2169949"/>
                    <a:gd name="connsiteX341" fmla="*/ 447531 w 1645921"/>
                    <a:gd name="connsiteY341" fmla="*/ 286984 h 2169949"/>
                    <a:gd name="connsiteX342" fmla="*/ 417009 w 1645921"/>
                    <a:gd name="connsiteY342" fmla="*/ 286984 h 2169949"/>
                    <a:gd name="connsiteX343" fmla="*/ 407865 w 1645921"/>
                    <a:gd name="connsiteY343" fmla="*/ 277840 h 2169949"/>
                    <a:gd name="connsiteX344" fmla="*/ 417009 w 1645921"/>
                    <a:gd name="connsiteY344" fmla="*/ 268696 h 2169949"/>
                    <a:gd name="connsiteX345" fmla="*/ 447531 w 1645921"/>
                    <a:gd name="connsiteY345" fmla="*/ 268696 h 2169949"/>
                    <a:gd name="connsiteX346" fmla="*/ 447531 w 1645921"/>
                    <a:gd name="connsiteY346" fmla="*/ 258186 h 2169949"/>
                    <a:gd name="connsiteX347" fmla="*/ 417009 w 1645921"/>
                    <a:gd name="connsiteY347" fmla="*/ 258186 h 2169949"/>
                    <a:gd name="connsiteX348" fmla="*/ 407865 w 1645921"/>
                    <a:gd name="connsiteY348" fmla="*/ 249042 h 2169949"/>
                    <a:gd name="connsiteX349" fmla="*/ 417009 w 1645921"/>
                    <a:gd name="connsiteY349" fmla="*/ 239898 h 2169949"/>
                    <a:gd name="connsiteX350" fmla="*/ 447531 w 1645921"/>
                    <a:gd name="connsiteY350" fmla="*/ 239898 h 2169949"/>
                    <a:gd name="connsiteX351" fmla="*/ 447531 w 1645921"/>
                    <a:gd name="connsiteY351" fmla="*/ 219866 h 2169949"/>
                    <a:gd name="connsiteX352" fmla="*/ 461247 w 1645921"/>
                    <a:gd name="connsiteY352" fmla="*/ 206150 h 2169949"/>
                    <a:gd name="connsiteX353" fmla="*/ 474963 w 1645921"/>
                    <a:gd name="connsiteY353" fmla="*/ 219866 h 2169949"/>
                    <a:gd name="connsiteX354" fmla="*/ 474963 w 1645921"/>
                    <a:gd name="connsiteY354" fmla="*/ 239898 h 2169949"/>
                    <a:gd name="connsiteX355" fmla="*/ 501029 w 1645921"/>
                    <a:gd name="connsiteY355" fmla="*/ 239898 h 2169949"/>
                    <a:gd name="connsiteX356" fmla="*/ 510173 w 1645921"/>
                    <a:gd name="connsiteY356" fmla="*/ 249042 h 2169949"/>
                    <a:gd name="connsiteX357" fmla="*/ 501029 w 1645921"/>
                    <a:gd name="connsiteY357" fmla="*/ 258186 h 2169949"/>
                    <a:gd name="connsiteX358" fmla="*/ 474963 w 1645921"/>
                    <a:gd name="connsiteY358" fmla="*/ 258186 h 2169949"/>
                    <a:gd name="connsiteX359" fmla="*/ 474963 w 1645921"/>
                    <a:gd name="connsiteY359" fmla="*/ 268696 h 2169949"/>
                    <a:gd name="connsiteX360" fmla="*/ 501029 w 1645921"/>
                    <a:gd name="connsiteY360" fmla="*/ 268696 h 2169949"/>
                    <a:gd name="connsiteX361" fmla="*/ 510173 w 1645921"/>
                    <a:gd name="connsiteY361" fmla="*/ 277840 h 2169949"/>
                    <a:gd name="connsiteX362" fmla="*/ 501029 w 1645921"/>
                    <a:gd name="connsiteY362" fmla="*/ 286984 h 2169949"/>
                    <a:gd name="connsiteX363" fmla="*/ 474963 w 1645921"/>
                    <a:gd name="connsiteY363" fmla="*/ 286984 h 2169949"/>
                    <a:gd name="connsiteX364" fmla="*/ 474963 w 1645921"/>
                    <a:gd name="connsiteY364" fmla="*/ 297494 h 2169949"/>
                    <a:gd name="connsiteX365" fmla="*/ 501029 w 1645921"/>
                    <a:gd name="connsiteY365" fmla="*/ 297494 h 2169949"/>
                    <a:gd name="connsiteX366" fmla="*/ 510173 w 1645921"/>
                    <a:gd name="connsiteY366" fmla="*/ 306638 h 2169949"/>
                    <a:gd name="connsiteX367" fmla="*/ 501029 w 1645921"/>
                    <a:gd name="connsiteY367" fmla="*/ 315782 h 2169949"/>
                    <a:gd name="connsiteX368" fmla="*/ 474963 w 1645921"/>
                    <a:gd name="connsiteY368" fmla="*/ 315782 h 2169949"/>
                    <a:gd name="connsiteX369" fmla="*/ 474963 w 1645921"/>
                    <a:gd name="connsiteY369" fmla="*/ 385248 h 2169949"/>
                    <a:gd name="connsiteX370" fmla="*/ 588306 w 1645921"/>
                    <a:gd name="connsiteY370" fmla="*/ 385248 h 2169949"/>
                    <a:gd name="connsiteX371" fmla="*/ 588536 w 1645921"/>
                    <a:gd name="connsiteY371" fmla="*/ 382944 h 2169949"/>
                    <a:gd name="connsiteX372" fmla="*/ 598679 w 1645921"/>
                    <a:gd name="connsiteY372" fmla="*/ 284490 h 2169949"/>
                    <a:gd name="connsiteX373" fmla="*/ 606437 w 1645921"/>
                    <a:gd name="connsiteY373" fmla="*/ 206025 h 2169949"/>
                    <a:gd name="connsiteX374" fmla="*/ 616580 w 1645921"/>
                    <a:gd name="connsiteY374" fmla="*/ 107571 h 2169949"/>
                    <a:gd name="connsiteX375" fmla="*/ 616580 w 1645921"/>
                    <a:gd name="connsiteY375" fmla="*/ 105641 h 2169949"/>
                    <a:gd name="connsiteX376" fmla="*/ 569236 w 1645921"/>
                    <a:gd name="connsiteY376" fmla="*/ 105641 h 2169949"/>
                    <a:gd name="connsiteX377" fmla="*/ 553072 w 1645921"/>
                    <a:gd name="connsiteY377" fmla="*/ 98945 h 2169949"/>
                    <a:gd name="connsiteX378" fmla="*/ 546376 w 1645921"/>
                    <a:gd name="connsiteY378" fmla="*/ 82781 h 2169949"/>
                    <a:gd name="connsiteX379" fmla="*/ 553072 w 1645921"/>
                    <a:gd name="connsiteY379" fmla="*/ 66617 h 2169949"/>
                    <a:gd name="connsiteX380" fmla="*/ 569236 w 1645921"/>
                    <a:gd name="connsiteY380" fmla="*/ 59922 h 2169949"/>
                    <a:gd name="connsiteX381" fmla="*/ 659192 w 1645921"/>
                    <a:gd name="connsiteY381" fmla="*/ 59922 h 2169949"/>
                    <a:gd name="connsiteX382" fmla="*/ 649547 w 1645921"/>
                    <a:gd name="connsiteY382" fmla="*/ 36638 h 2169949"/>
                    <a:gd name="connsiteX383" fmla="*/ 686185 w 1645921"/>
                    <a:gd name="connsiteY383" fmla="*/ 0 h 216994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  <a:cxn ang="0">
                      <a:pos x="connsiteX191" y="connsiteY191"/>
                    </a:cxn>
                    <a:cxn ang="0">
                      <a:pos x="connsiteX192" y="connsiteY192"/>
                    </a:cxn>
                    <a:cxn ang="0">
                      <a:pos x="connsiteX193" y="connsiteY193"/>
                    </a:cxn>
                    <a:cxn ang="0">
                      <a:pos x="connsiteX194" y="connsiteY194"/>
                    </a:cxn>
                    <a:cxn ang="0">
                      <a:pos x="connsiteX195" y="connsiteY195"/>
                    </a:cxn>
                    <a:cxn ang="0">
                      <a:pos x="connsiteX196" y="connsiteY196"/>
                    </a:cxn>
                    <a:cxn ang="0">
                      <a:pos x="connsiteX197" y="connsiteY197"/>
                    </a:cxn>
                    <a:cxn ang="0">
                      <a:pos x="connsiteX198" y="connsiteY198"/>
                    </a:cxn>
                    <a:cxn ang="0">
                      <a:pos x="connsiteX199" y="connsiteY199"/>
                    </a:cxn>
                    <a:cxn ang="0">
                      <a:pos x="connsiteX200" y="connsiteY200"/>
                    </a:cxn>
                    <a:cxn ang="0">
                      <a:pos x="connsiteX201" y="connsiteY201"/>
                    </a:cxn>
                    <a:cxn ang="0">
                      <a:pos x="connsiteX202" y="connsiteY202"/>
                    </a:cxn>
                    <a:cxn ang="0">
                      <a:pos x="connsiteX203" y="connsiteY203"/>
                    </a:cxn>
                    <a:cxn ang="0">
                      <a:pos x="connsiteX204" y="connsiteY204"/>
                    </a:cxn>
                    <a:cxn ang="0">
                      <a:pos x="connsiteX205" y="connsiteY205"/>
                    </a:cxn>
                    <a:cxn ang="0">
                      <a:pos x="connsiteX206" y="connsiteY206"/>
                    </a:cxn>
                    <a:cxn ang="0">
                      <a:pos x="connsiteX207" y="connsiteY207"/>
                    </a:cxn>
                    <a:cxn ang="0">
                      <a:pos x="connsiteX208" y="connsiteY208"/>
                    </a:cxn>
                    <a:cxn ang="0">
                      <a:pos x="connsiteX209" y="connsiteY209"/>
                    </a:cxn>
                    <a:cxn ang="0">
                      <a:pos x="connsiteX210" y="connsiteY210"/>
                    </a:cxn>
                    <a:cxn ang="0">
                      <a:pos x="connsiteX211" y="connsiteY211"/>
                    </a:cxn>
                    <a:cxn ang="0">
                      <a:pos x="connsiteX212" y="connsiteY212"/>
                    </a:cxn>
                    <a:cxn ang="0">
                      <a:pos x="connsiteX213" y="connsiteY213"/>
                    </a:cxn>
                    <a:cxn ang="0">
                      <a:pos x="connsiteX214" y="connsiteY214"/>
                    </a:cxn>
                    <a:cxn ang="0">
                      <a:pos x="connsiteX215" y="connsiteY215"/>
                    </a:cxn>
                    <a:cxn ang="0">
                      <a:pos x="connsiteX216" y="connsiteY216"/>
                    </a:cxn>
                    <a:cxn ang="0">
                      <a:pos x="connsiteX217" y="connsiteY217"/>
                    </a:cxn>
                    <a:cxn ang="0">
                      <a:pos x="connsiteX218" y="connsiteY218"/>
                    </a:cxn>
                    <a:cxn ang="0">
                      <a:pos x="connsiteX219" y="connsiteY219"/>
                    </a:cxn>
                    <a:cxn ang="0">
                      <a:pos x="connsiteX220" y="connsiteY220"/>
                    </a:cxn>
                    <a:cxn ang="0">
                      <a:pos x="connsiteX221" y="connsiteY221"/>
                    </a:cxn>
                    <a:cxn ang="0">
                      <a:pos x="connsiteX222" y="connsiteY222"/>
                    </a:cxn>
                    <a:cxn ang="0">
                      <a:pos x="connsiteX223" y="connsiteY223"/>
                    </a:cxn>
                    <a:cxn ang="0">
                      <a:pos x="connsiteX224" y="connsiteY224"/>
                    </a:cxn>
                    <a:cxn ang="0">
                      <a:pos x="connsiteX225" y="connsiteY225"/>
                    </a:cxn>
                    <a:cxn ang="0">
                      <a:pos x="connsiteX226" y="connsiteY226"/>
                    </a:cxn>
                    <a:cxn ang="0">
                      <a:pos x="connsiteX227" y="connsiteY227"/>
                    </a:cxn>
                    <a:cxn ang="0">
                      <a:pos x="connsiteX228" y="connsiteY228"/>
                    </a:cxn>
                    <a:cxn ang="0">
                      <a:pos x="connsiteX229" y="connsiteY229"/>
                    </a:cxn>
                    <a:cxn ang="0">
                      <a:pos x="connsiteX230" y="connsiteY230"/>
                    </a:cxn>
                    <a:cxn ang="0">
                      <a:pos x="connsiteX231" y="connsiteY231"/>
                    </a:cxn>
                    <a:cxn ang="0">
                      <a:pos x="connsiteX232" y="connsiteY232"/>
                    </a:cxn>
                    <a:cxn ang="0">
                      <a:pos x="connsiteX233" y="connsiteY233"/>
                    </a:cxn>
                    <a:cxn ang="0">
                      <a:pos x="connsiteX234" y="connsiteY234"/>
                    </a:cxn>
                    <a:cxn ang="0">
                      <a:pos x="connsiteX235" y="connsiteY235"/>
                    </a:cxn>
                    <a:cxn ang="0">
                      <a:pos x="connsiteX236" y="connsiteY236"/>
                    </a:cxn>
                    <a:cxn ang="0">
                      <a:pos x="connsiteX237" y="connsiteY237"/>
                    </a:cxn>
                    <a:cxn ang="0">
                      <a:pos x="connsiteX238" y="connsiteY238"/>
                    </a:cxn>
                    <a:cxn ang="0">
                      <a:pos x="connsiteX239" y="connsiteY239"/>
                    </a:cxn>
                    <a:cxn ang="0">
                      <a:pos x="connsiteX240" y="connsiteY240"/>
                    </a:cxn>
                    <a:cxn ang="0">
                      <a:pos x="connsiteX241" y="connsiteY241"/>
                    </a:cxn>
                    <a:cxn ang="0">
                      <a:pos x="connsiteX242" y="connsiteY242"/>
                    </a:cxn>
                    <a:cxn ang="0">
                      <a:pos x="connsiteX243" y="connsiteY243"/>
                    </a:cxn>
                    <a:cxn ang="0">
                      <a:pos x="connsiteX244" y="connsiteY244"/>
                    </a:cxn>
                    <a:cxn ang="0">
                      <a:pos x="connsiteX245" y="connsiteY245"/>
                    </a:cxn>
                    <a:cxn ang="0">
                      <a:pos x="connsiteX246" y="connsiteY246"/>
                    </a:cxn>
                    <a:cxn ang="0">
                      <a:pos x="connsiteX247" y="connsiteY247"/>
                    </a:cxn>
                    <a:cxn ang="0">
                      <a:pos x="connsiteX248" y="connsiteY248"/>
                    </a:cxn>
                    <a:cxn ang="0">
                      <a:pos x="connsiteX249" y="connsiteY249"/>
                    </a:cxn>
                    <a:cxn ang="0">
                      <a:pos x="connsiteX250" y="connsiteY250"/>
                    </a:cxn>
                    <a:cxn ang="0">
                      <a:pos x="connsiteX251" y="connsiteY251"/>
                    </a:cxn>
                    <a:cxn ang="0">
                      <a:pos x="connsiteX252" y="connsiteY252"/>
                    </a:cxn>
                    <a:cxn ang="0">
                      <a:pos x="connsiteX253" y="connsiteY253"/>
                    </a:cxn>
                    <a:cxn ang="0">
                      <a:pos x="connsiteX254" y="connsiteY254"/>
                    </a:cxn>
                    <a:cxn ang="0">
                      <a:pos x="connsiteX255" y="connsiteY255"/>
                    </a:cxn>
                    <a:cxn ang="0">
                      <a:pos x="connsiteX256" y="connsiteY256"/>
                    </a:cxn>
                    <a:cxn ang="0">
                      <a:pos x="connsiteX257" y="connsiteY257"/>
                    </a:cxn>
                    <a:cxn ang="0">
                      <a:pos x="connsiteX258" y="connsiteY258"/>
                    </a:cxn>
                    <a:cxn ang="0">
                      <a:pos x="connsiteX259" y="connsiteY259"/>
                    </a:cxn>
                    <a:cxn ang="0">
                      <a:pos x="connsiteX260" y="connsiteY260"/>
                    </a:cxn>
                    <a:cxn ang="0">
                      <a:pos x="connsiteX261" y="connsiteY261"/>
                    </a:cxn>
                    <a:cxn ang="0">
                      <a:pos x="connsiteX262" y="connsiteY262"/>
                    </a:cxn>
                    <a:cxn ang="0">
                      <a:pos x="connsiteX263" y="connsiteY263"/>
                    </a:cxn>
                    <a:cxn ang="0">
                      <a:pos x="connsiteX264" y="connsiteY264"/>
                    </a:cxn>
                    <a:cxn ang="0">
                      <a:pos x="connsiteX265" y="connsiteY265"/>
                    </a:cxn>
                    <a:cxn ang="0">
                      <a:pos x="connsiteX266" y="connsiteY266"/>
                    </a:cxn>
                    <a:cxn ang="0">
                      <a:pos x="connsiteX267" y="connsiteY267"/>
                    </a:cxn>
                    <a:cxn ang="0">
                      <a:pos x="connsiteX268" y="connsiteY268"/>
                    </a:cxn>
                    <a:cxn ang="0">
                      <a:pos x="connsiteX269" y="connsiteY269"/>
                    </a:cxn>
                    <a:cxn ang="0">
                      <a:pos x="connsiteX270" y="connsiteY270"/>
                    </a:cxn>
                    <a:cxn ang="0">
                      <a:pos x="connsiteX271" y="connsiteY271"/>
                    </a:cxn>
                    <a:cxn ang="0">
                      <a:pos x="connsiteX272" y="connsiteY272"/>
                    </a:cxn>
                    <a:cxn ang="0">
                      <a:pos x="connsiteX273" y="connsiteY273"/>
                    </a:cxn>
                    <a:cxn ang="0">
                      <a:pos x="connsiteX274" y="connsiteY274"/>
                    </a:cxn>
                    <a:cxn ang="0">
                      <a:pos x="connsiteX275" y="connsiteY275"/>
                    </a:cxn>
                    <a:cxn ang="0">
                      <a:pos x="connsiteX276" y="connsiteY276"/>
                    </a:cxn>
                    <a:cxn ang="0">
                      <a:pos x="connsiteX277" y="connsiteY277"/>
                    </a:cxn>
                    <a:cxn ang="0">
                      <a:pos x="connsiteX278" y="connsiteY278"/>
                    </a:cxn>
                    <a:cxn ang="0">
                      <a:pos x="connsiteX279" y="connsiteY279"/>
                    </a:cxn>
                    <a:cxn ang="0">
                      <a:pos x="connsiteX280" y="connsiteY280"/>
                    </a:cxn>
                    <a:cxn ang="0">
                      <a:pos x="connsiteX281" y="connsiteY281"/>
                    </a:cxn>
                    <a:cxn ang="0">
                      <a:pos x="connsiteX282" y="connsiteY282"/>
                    </a:cxn>
                    <a:cxn ang="0">
                      <a:pos x="connsiteX283" y="connsiteY283"/>
                    </a:cxn>
                    <a:cxn ang="0">
                      <a:pos x="connsiteX284" y="connsiteY284"/>
                    </a:cxn>
                    <a:cxn ang="0">
                      <a:pos x="connsiteX285" y="connsiteY285"/>
                    </a:cxn>
                    <a:cxn ang="0">
                      <a:pos x="connsiteX286" y="connsiteY286"/>
                    </a:cxn>
                    <a:cxn ang="0">
                      <a:pos x="connsiteX287" y="connsiteY287"/>
                    </a:cxn>
                    <a:cxn ang="0">
                      <a:pos x="connsiteX288" y="connsiteY288"/>
                    </a:cxn>
                    <a:cxn ang="0">
                      <a:pos x="connsiteX289" y="connsiteY289"/>
                    </a:cxn>
                    <a:cxn ang="0">
                      <a:pos x="connsiteX290" y="connsiteY290"/>
                    </a:cxn>
                    <a:cxn ang="0">
                      <a:pos x="connsiteX291" y="connsiteY291"/>
                    </a:cxn>
                    <a:cxn ang="0">
                      <a:pos x="connsiteX292" y="connsiteY292"/>
                    </a:cxn>
                    <a:cxn ang="0">
                      <a:pos x="connsiteX293" y="connsiteY293"/>
                    </a:cxn>
                    <a:cxn ang="0">
                      <a:pos x="connsiteX294" y="connsiteY294"/>
                    </a:cxn>
                    <a:cxn ang="0">
                      <a:pos x="connsiteX295" y="connsiteY295"/>
                    </a:cxn>
                    <a:cxn ang="0">
                      <a:pos x="connsiteX296" y="connsiteY296"/>
                    </a:cxn>
                    <a:cxn ang="0">
                      <a:pos x="connsiteX297" y="connsiteY297"/>
                    </a:cxn>
                    <a:cxn ang="0">
                      <a:pos x="connsiteX298" y="connsiteY298"/>
                    </a:cxn>
                    <a:cxn ang="0">
                      <a:pos x="connsiteX299" y="connsiteY299"/>
                    </a:cxn>
                    <a:cxn ang="0">
                      <a:pos x="connsiteX300" y="connsiteY300"/>
                    </a:cxn>
                    <a:cxn ang="0">
                      <a:pos x="connsiteX301" y="connsiteY301"/>
                    </a:cxn>
                    <a:cxn ang="0">
                      <a:pos x="connsiteX302" y="connsiteY302"/>
                    </a:cxn>
                    <a:cxn ang="0">
                      <a:pos x="connsiteX303" y="connsiteY303"/>
                    </a:cxn>
                    <a:cxn ang="0">
                      <a:pos x="connsiteX304" y="connsiteY304"/>
                    </a:cxn>
                    <a:cxn ang="0">
                      <a:pos x="connsiteX305" y="connsiteY305"/>
                    </a:cxn>
                    <a:cxn ang="0">
                      <a:pos x="connsiteX306" y="connsiteY306"/>
                    </a:cxn>
                    <a:cxn ang="0">
                      <a:pos x="connsiteX307" y="connsiteY307"/>
                    </a:cxn>
                    <a:cxn ang="0">
                      <a:pos x="connsiteX308" y="connsiteY308"/>
                    </a:cxn>
                    <a:cxn ang="0">
                      <a:pos x="connsiteX309" y="connsiteY309"/>
                    </a:cxn>
                    <a:cxn ang="0">
                      <a:pos x="connsiteX310" y="connsiteY310"/>
                    </a:cxn>
                    <a:cxn ang="0">
                      <a:pos x="connsiteX311" y="connsiteY311"/>
                    </a:cxn>
                    <a:cxn ang="0">
                      <a:pos x="connsiteX312" y="connsiteY312"/>
                    </a:cxn>
                    <a:cxn ang="0">
                      <a:pos x="connsiteX313" y="connsiteY313"/>
                    </a:cxn>
                    <a:cxn ang="0">
                      <a:pos x="connsiteX314" y="connsiteY314"/>
                    </a:cxn>
                    <a:cxn ang="0">
                      <a:pos x="connsiteX315" y="connsiteY315"/>
                    </a:cxn>
                    <a:cxn ang="0">
                      <a:pos x="connsiteX316" y="connsiteY316"/>
                    </a:cxn>
                    <a:cxn ang="0">
                      <a:pos x="connsiteX317" y="connsiteY317"/>
                    </a:cxn>
                    <a:cxn ang="0">
                      <a:pos x="connsiteX318" y="connsiteY318"/>
                    </a:cxn>
                    <a:cxn ang="0">
                      <a:pos x="connsiteX319" y="connsiteY319"/>
                    </a:cxn>
                    <a:cxn ang="0">
                      <a:pos x="connsiteX320" y="connsiteY320"/>
                    </a:cxn>
                    <a:cxn ang="0">
                      <a:pos x="connsiteX321" y="connsiteY321"/>
                    </a:cxn>
                    <a:cxn ang="0">
                      <a:pos x="connsiteX322" y="connsiteY322"/>
                    </a:cxn>
                    <a:cxn ang="0">
                      <a:pos x="connsiteX323" y="connsiteY323"/>
                    </a:cxn>
                    <a:cxn ang="0">
                      <a:pos x="connsiteX324" y="connsiteY324"/>
                    </a:cxn>
                    <a:cxn ang="0">
                      <a:pos x="connsiteX325" y="connsiteY325"/>
                    </a:cxn>
                    <a:cxn ang="0">
                      <a:pos x="connsiteX326" y="connsiteY326"/>
                    </a:cxn>
                    <a:cxn ang="0">
                      <a:pos x="connsiteX327" y="connsiteY327"/>
                    </a:cxn>
                    <a:cxn ang="0">
                      <a:pos x="connsiteX328" y="connsiteY328"/>
                    </a:cxn>
                    <a:cxn ang="0">
                      <a:pos x="connsiteX329" y="connsiteY329"/>
                    </a:cxn>
                    <a:cxn ang="0">
                      <a:pos x="connsiteX330" y="connsiteY330"/>
                    </a:cxn>
                    <a:cxn ang="0">
                      <a:pos x="connsiteX331" y="connsiteY331"/>
                    </a:cxn>
                    <a:cxn ang="0">
                      <a:pos x="connsiteX332" y="connsiteY332"/>
                    </a:cxn>
                    <a:cxn ang="0">
                      <a:pos x="connsiteX333" y="connsiteY333"/>
                    </a:cxn>
                    <a:cxn ang="0">
                      <a:pos x="connsiteX334" y="connsiteY334"/>
                    </a:cxn>
                    <a:cxn ang="0">
                      <a:pos x="connsiteX335" y="connsiteY335"/>
                    </a:cxn>
                    <a:cxn ang="0">
                      <a:pos x="connsiteX336" y="connsiteY336"/>
                    </a:cxn>
                    <a:cxn ang="0">
                      <a:pos x="connsiteX337" y="connsiteY337"/>
                    </a:cxn>
                    <a:cxn ang="0">
                      <a:pos x="connsiteX338" y="connsiteY338"/>
                    </a:cxn>
                    <a:cxn ang="0">
                      <a:pos x="connsiteX339" y="connsiteY339"/>
                    </a:cxn>
                    <a:cxn ang="0">
                      <a:pos x="connsiteX340" y="connsiteY340"/>
                    </a:cxn>
                    <a:cxn ang="0">
                      <a:pos x="connsiteX341" y="connsiteY341"/>
                    </a:cxn>
                    <a:cxn ang="0">
                      <a:pos x="connsiteX342" y="connsiteY342"/>
                    </a:cxn>
                    <a:cxn ang="0">
                      <a:pos x="connsiteX343" y="connsiteY343"/>
                    </a:cxn>
                    <a:cxn ang="0">
                      <a:pos x="connsiteX344" y="connsiteY344"/>
                    </a:cxn>
                    <a:cxn ang="0">
                      <a:pos x="connsiteX345" y="connsiteY345"/>
                    </a:cxn>
                    <a:cxn ang="0">
                      <a:pos x="connsiteX346" y="connsiteY346"/>
                    </a:cxn>
                    <a:cxn ang="0">
                      <a:pos x="connsiteX347" y="connsiteY347"/>
                    </a:cxn>
                    <a:cxn ang="0">
                      <a:pos x="connsiteX348" y="connsiteY348"/>
                    </a:cxn>
                    <a:cxn ang="0">
                      <a:pos x="connsiteX349" y="connsiteY349"/>
                    </a:cxn>
                    <a:cxn ang="0">
                      <a:pos x="connsiteX350" y="connsiteY350"/>
                    </a:cxn>
                    <a:cxn ang="0">
                      <a:pos x="connsiteX351" y="connsiteY351"/>
                    </a:cxn>
                    <a:cxn ang="0">
                      <a:pos x="connsiteX352" y="connsiteY352"/>
                    </a:cxn>
                    <a:cxn ang="0">
                      <a:pos x="connsiteX353" y="connsiteY353"/>
                    </a:cxn>
                    <a:cxn ang="0">
                      <a:pos x="connsiteX354" y="connsiteY354"/>
                    </a:cxn>
                    <a:cxn ang="0">
                      <a:pos x="connsiteX355" y="connsiteY355"/>
                    </a:cxn>
                    <a:cxn ang="0">
                      <a:pos x="connsiteX356" y="connsiteY356"/>
                    </a:cxn>
                    <a:cxn ang="0">
                      <a:pos x="connsiteX357" y="connsiteY357"/>
                    </a:cxn>
                    <a:cxn ang="0">
                      <a:pos x="connsiteX358" y="connsiteY358"/>
                    </a:cxn>
                    <a:cxn ang="0">
                      <a:pos x="connsiteX359" y="connsiteY359"/>
                    </a:cxn>
                    <a:cxn ang="0">
                      <a:pos x="connsiteX360" y="connsiteY360"/>
                    </a:cxn>
                    <a:cxn ang="0">
                      <a:pos x="connsiteX361" y="connsiteY361"/>
                    </a:cxn>
                    <a:cxn ang="0">
                      <a:pos x="connsiteX362" y="connsiteY362"/>
                    </a:cxn>
                    <a:cxn ang="0">
                      <a:pos x="connsiteX363" y="connsiteY363"/>
                    </a:cxn>
                    <a:cxn ang="0">
                      <a:pos x="connsiteX364" y="connsiteY364"/>
                    </a:cxn>
                    <a:cxn ang="0">
                      <a:pos x="connsiteX365" y="connsiteY365"/>
                    </a:cxn>
                    <a:cxn ang="0">
                      <a:pos x="connsiteX366" y="connsiteY366"/>
                    </a:cxn>
                    <a:cxn ang="0">
                      <a:pos x="connsiteX367" y="connsiteY367"/>
                    </a:cxn>
                    <a:cxn ang="0">
                      <a:pos x="connsiteX368" y="connsiteY368"/>
                    </a:cxn>
                    <a:cxn ang="0">
                      <a:pos x="connsiteX369" y="connsiteY369"/>
                    </a:cxn>
                    <a:cxn ang="0">
                      <a:pos x="connsiteX370" y="connsiteY370"/>
                    </a:cxn>
                    <a:cxn ang="0">
                      <a:pos x="connsiteX371" y="connsiteY371"/>
                    </a:cxn>
                    <a:cxn ang="0">
                      <a:pos x="connsiteX372" y="connsiteY372"/>
                    </a:cxn>
                    <a:cxn ang="0">
                      <a:pos x="connsiteX373" y="connsiteY373"/>
                    </a:cxn>
                    <a:cxn ang="0">
                      <a:pos x="connsiteX374" y="connsiteY374"/>
                    </a:cxn>
                    <a:cxn ang="0">
                      <a:pos x="connsiteX375" y="connsiteY375"/>
                    </a:cxn>
                    <a:cxn ang="0">
                      <a:pos x="connsiteX376" y="connsiteY376"/>
                    </a:cxn>
                    <a:cxn ang="0">
                      <a:pos x="connsiteX377" y="connsiteY377"/>
                    </a:cxn>
                    <a:cxn ang="0">
                      <a:pos x="connsiteX378" y="connsiteY378"/>
                    </a:cxn>
                    <a:cxn ang="0">
                      <a:pos x="connsiteX379" y="connsiteY379"/>
                    </a:cxn>
                    <a:cxn ang="0">
                      <a:pos x="connsiteX380" y="connsiteY380"/>
                    </a:cxn>
                    <a:cxn ang="0">
                      <a:pos x="connsiteX381" y="connsiteY381"/>
                    </a:cxn>
                    <a:cxn ang="0">
                      <a:pos x="connsiteX382" y="connsiteY382"/>
                    </a:cxn>
                    <a:cxn ang="0">
                      <a:pos x="connsiteX383" y="connsiteY383"/>
                    </a:cxn>
                  </a:cxnLst>
                  <a:rect l="l" t="t" r="r" b="b"/>
                  <a:pathLst>
                    <a:path w="1645921" h="2169949">
                      <a:moveTo>
                        <a:pt x="817516" y="1935988"/>
                      </a:moveTo>
                      <a:lnTo>
                        <a:pt x="513238" y="2124229"/>
                      </a:lnTo>
                      <a:lnTo>
                        <a:pt x="820226" y="2124229"/>
                      </a:lnTo>
                      <a:close/>
                      <a:moveTo>
                        <a:pt x="848006" y="1933084"/>
                      </a:moveTo>
                      <a:lnTo>
                        <a:pt x="851058" y="2124229"/>
                      </a:lnTo>
                      <a:lnTo>
                        <a:pt x="1165501" y="2124229"/>
                      </a:lnTo>
                      <a:close/>
                      <a:moveTo>
                        <a:pt x="483030" y="1713663"/>
                      </a:moveTo>
                      <a:lnTo>
                        <a:pt x="441567" y="2124229"/>
                      </a:lnTo>
                      <a:lnTo>
                        <a:pt x="456637" y="2124229"/>
                      </a:lnTo>
                      <a:lnTo>
                        <a:pt x="806082" y="1908038"/>
                      </a:lnTo>
                      <a:cubicBezTo>
                        <a:pt x="698096" y="1843065"/>
                        <a:pt x="591198" y="1778817"/>
                        <a:pt x="483030" y="1713663"/>
                      </a:cubicBezTo>
                      <a:close/>
                      <a:moveTo>
                        <a:pt x="1192837" y="1703681"/>
                      </a:moveTo>
                      <a:cubicBezTo>
                        <a:pt x="1082854" y="1771921"/>
                        <a:pt x="973779" y="1839254"/>
                        <a:pt x="863251" y="1907494"/>
                      </a:cubicBezTo>
                      <a:lnTo>
                        <a:pt x="1223376" y="2124229"/>
                      </a:lnTo>
                      <a:lnTo>
                        <a:pt x="1255703" y="2124229"/>
                      </a:lnTo>
                      <a:close/>
                      <a:moveTo>
                        <a:pt x="813705" y="1701321"/>
                      </a:moveTo>
                      <a:cubicBezTo>
                        <a:pt x="718422" y="1702229"/>
                        <a:pt x="624048" y="1703318"/>
                        <a:pt x="529673" y="1704407"/>
                      </a:cubicBezTo>
                      <a:cubicBezTo>
                        <a:pt x="529492" y="1705133"/>
                        <a:pt x="529310" y="1705859"/>
                        <a:pt x="529129" y="1706584"/>
                      </a:cubicBezTo>
                      <a:cubicBezTo>
                        <a:pt x="624411" y="1763935"/>
                        <a:pt x="719874" y="1821286"/>
                        <a:pt x="816608" y="1879544"/>
                      </a:cubicBezTo>
                      <a:cubicBezTo>
                        <a:pt x="815701" y="1819108"/>
                        <a:pt x="814794" y="1760668"/>
                        <a:pt x="813705" y="1701321"/>
                      </a:cubicBezTo>
                      <a:close/>
                      <a:moveTo>
                        <a:pt x="1143109" y="1697147"/>
                      </a:moveTo>
                      <a:cubicBezTo>
                        <a:pt x="1043471" y="1698236"/>
                        <a:pt x="944014" y="1699325"/>
                        <a:pt x="844376" y="1700595"/>
                      </a:cubicBezTo>
                      <a:cubicBezTo>
                        <a:pt x="845284" y="1762120"/>
                        <a:pt x="846191" y="1821467"/>
                        <a:pt x="847280" y="1882630"/>
                      </a:cubicBezTo>
                      <a:cubicBezTo>
                        <a:pt x="947281" y="1820742"/>
                        <a:pt x="1045467" y="1759943"/>
                        <a:pt x="1143835" y="1699143"/>
                      </a:cubicBezTo>
                      <a:cubicBezTo>
                        <a:pt x="1143653" y="1698417"/>
                        <a:pt x="1143290" y="1697873"/>
                        <a:pt x="1143109" y="1697147"/>
                      </a:cubicBezTo>
                      <a:close/>
                      <a:moveTo>
                        <a:pt x="840565" y="1456129"/>
                      </a:moveTo>
                      <a:cubicBezTo>
                        <a:pt x="841835" y="1528906"/>
                        <a:pt x="842924" y="1599506"/>
                        <a:pt x="844195" y="1670287"/>
                      </a:cubicBezTo>
                      <a:cubicBezTo>
                        <a:pt x="944922" y="1669016"/>
                        <a:pt x="1044923" y="1667927"/>
                        <a:pt x="1144923" y="1666838"/>
                      </a:cubicBezTo>
                      <a:cubicBezTo>
                        <a:pt x="1145105" y="1666294"/>
                        <a:pt x="1145286" y="1665749"/>
                        <a:pt x="1145649" y="1665205"/>
                      </a:cubicBezTo>
                      <a:cubicBezTo>
                        <a:pt x="1044378" y="1595876"/>
                        <a:pt x="942925" y="1526365"/>
                        <a:pt x="840565" y="1456129"/>
                      </a:cubicBezTo>
                      <a:close/>
                      <a:moveTo>
                        <a:pt x="810075" y="1455403"/>
                      </a:moveTo>
                      <a:cubicBezTo>
                        <a:pt x="712252" y="1528362"/>
                        <a:pt x="616062" y="1600413"/>
                        <a:pt x="517695" y="1674098"/>
                      </a:cubicBezTo>
                      <a:cubicBezTo>
                        <a:pt x="617877" y="1672827"/>
                        <a:pt x="715156" y="1671738"/>
                        <a:pt x="813342" y="1670650"/>
                      </a:cubicBezTo>
                      <a:cubicBezTo>
                        <a:pt x="812253" y="1598780"/>
                        <a:pt x="811164" y="1527999"/>
                        <a:pt x="810075" y="1455403"/>
                      </a:cubicBezTo>
                      <a:close/>
                      <a:moveTo>
                        <a:pt x="530580" y="1243604"/>
                      </a:moveTo>
                      <a:cubicBezTo>
                        <a:pt x="516606" y="1382081"/>
                        <a:pt x="502813" y="1518924"/>
                        <a:pt x="488656" y="1658308"/>
                      </a:cubicBezTo>
                      <a:cubicBezTo>
                        <a:pt x="593013" y="1580268"/>
                        <a:pt x="695010" y="1504042"/>
                        <a:pt x="797915" y="1426909"/>
                      </a:cubicBezTo>
                      <a:cubicBezTo>
                        <a:pt x="708440" y="1365565"/>
                        <a:pt x="620055" y="1304948"/>
                        <a:pt x="530580" y="1243604"/>
                      </a:cubicBezTo>
                      <a:close/>
                      <a:moveTo>
                        <a:pt x="836935" y="1223277"/>
                      </a:moveTo>
                      <a:cubicBezTo>
                        <a:pt x="837843" y="1280628"/>
                        <a:pt x="838750" y="1337071"/>
                        <a:pt x="839658" y="1395693"/>
                      </a:cubicBezTo>
                      <a:cubicBezTo>
                        <a:pt x="917154" y="1337797"/>
                        <a:pt x="993016" y="1280991"/>
                        <a:pt x="1070150" y="1223277"/>
                      </a:cubicBezTo>
                      <a:cubicBezTo>
                        <a:pt x="991202" y="1223277"/>
                        <a:pt x="914068" y="1223277"/>
                        <a:pt x="836935" y="1223277"/>
                      </a:cubicBezTo>
                      <a:close/>
                      <a:moveTo>
                        <a:pt x="553085" y="1223277"/>
                      </a:moveTo>
                      <a:cubicBezTo>
                        <a:pt x="639111" y="1282080"/>
                        <a:pt x="723323" y="1339975"/>
                        <a:pt x="809167" y="1398778"/>
                      </a:cubicBezTo>
                      <a:cubicBezTo>
                        <a:pt x="808260" y="1338886"/>
                        <a:pt x="807352" y="1280991"/>
                        <a:pt x="806445" y="1223277"/>
                      </a:cubicBezTo>
                      <a:cubicBezTo>
                        <a:pt x="722052" y="1223277"/>
                        <a:pt x="638567" y="1223277"/>
                        <a:pt x="553085" y="1223277"/>
                      </a:cubicBezTo>
                      <a:close/>
                      <a:moveTo>
                        <a:pt x="1121148" y="1222551"/>
                      </a:moveTo>
                      <a:cubicBezTo>
                        <a:pt x="1029859" y="1290973"/>
                        <a:pt x="940021" y="1358124"/>
                        <a:pt x="849095" y="1426001"/>
                      </a:cubicBezTo>
                      <a:cubicBezTo>
                        <a:pt x="961800" y="1503135"/>
                        <a:pt x="1073235" y="1579542"/>
                        <a:pt x="1185940" y="1656856"/>
                      </a:cubicBezTo>
                      <a:cubicBezTo>
                        <a:pt x="1164161" y="1511665"/>
                        <a:pt x="1142746" y="1367925"/>
                        <a:pt x="1121148" y="1222551"/>
                      </a:cubicBezTo>
                      <a:close/>
                      <a:moveTo>
                        <a:pt x="803178" y="1009119"/>
                      </a:moveTo>
                      <a:cubicBezTo>
                        <a:pt x="724956" y="1070463"/>
                        <a:pt x="648367" y="1130354"/>
                        <a:pt x="570690" y="1191335"/>
                      </a:cubicBezTo>
                      <a:cubicBezTo>
                        <a:pt x="650001" y="1191335"/>
                        <a:pt x="727315" y="1191335"/>
                        <a:pt x="805901" y="1191335"/>
                      </a:cubicBezTo>
                      <a:cubicBezTo>
                        <a:pt x="804993" y="1130899"/>
                        <a:pt x="804086" y="1070826"/>
                        <a:pt x="803178" y="1009119"/>
                      </a:cubicBezTo>
                      <a:close/>
                      <a:moveTo>
                        <a:pt x="833305" y="992422"/>
                      </a:moveTo>
                      <a:cubicBezTo>
                        <a:pt x="834394" y="1059936"/>
                        <a:pt x="835483" y="1125636"/>
                        <a:pt x="836572" y="1191154"/>
                      </a:cubicBezTo>
                      <a:cubicBezTo>
                        <a:pt x="920421" y="1191154"/>
                        <a:pt x="1003180" y="1191154"/>
                        <a:pt x="1087391" y="1191154"/>
                      </a:cubicBezTo>
                      <a:cubicBezTo>
                        <a:pt x="1002272" y="1124547"/>
                        <a:pt x="918424" y="1059029"/>
                        <a:pt x="833305" y="992422"/>
                      </a:cubicBezTo>
                      <a:close/>
                      <a:moveTo>
                        <a:pt x="1055404" y="817761"/>
                      </a:moveTo>
                      <a:cubicBezTo>
                        <a:pt x="1051910" y="816514"/>
                        <a:pt x="1047464" y="817648"/>
                        <a:pt x="1042745" y="821277"/>
                      </a:cubicBezTo>
                      <a:cubicBezTo>
                        <a:pt x="1023507" y="836341"/>
                        <a:pt x="1004269" y="851405"/>
                        <a:pt x="985031" y="866468"/>
                      </a:cubicBezTo>
                      <a:cubicBezTo>
                        <a:pt x="941473" y="900770"/>
                        <a:pt x="897916" y="934890"/>
                        <a:pt x="853269" y="969918"/>
                      </a:cubicBezTo>
                      <a:cubicBezTo>
                        <a:pt x="940384" y="1037976"/>
                        <a:pt x="1026411" y="1105309"/>
                        <a:pt x="1113707" y="1173549"/>
                      </a:cubicBezTo>
                      <a:cubicBezTo>
                        <a:pt x="1108625" y="1138521"/>
                        <a:pt x="1103907" y="1105490"/>
                        <a:pt x="1099007" y="1072459"/>
                      </a:cubicBezTo>
                      <a:cubicBezTo>
                        <a:pt x="1092654" y="1029628"/>
                        <a:pt x="1086121" y="986615"/>
                        <a:pt x="1079587" y="943783"/>
                      </a:cubicBezTo>
                      <a:cubicBezTo>
                        <a:pt x="1073779" y="905307"/>
                        <a:pt x="1068335" y="866831"/>
                        <a:pt x="1062346" y="828537"/>
                      </a:cubicBezTo>
                      <a:cubicBezTo>
                        <a:pt x="1061439" y="822639"/>
                        <a:pt x="1058898" y="819009"/>
                        <a:pt x="1055404" y="817761"/>
                      </a:cubicBezTo>
                      <a:close/>
                      <a:moveTo>
                        <a:pt x="576134" y="791513"/>
                      </a:moveTo>
                      <a:cubicBezTo>
                        <a:pt x="563067" y="921460"/>
                        <a:pt x="550181" y="1049773"/>
                        <a:pt x="537114" y="1179357"/>
                      </a:cubicBezTo>
                      <a:cubicBezTo>
                        <a:pt x="539292" y="1178086"/>
                        <a:pt x="540199" y="1177723"/>
                        <a:pt x="540744" y="1177179"/>
                      </a:cubicBezTo>
                      <a:cubicBezTo>
                        <a:pt x="625863" y="1110391"/>
                        <a:pt x="710981" y="1043602"/>
                        <a:pt x="796100" y="976996"/>
                      </a:cubicBezTo>
                      <a:cubicBezTo>
                        <a:pt x="804449" y="970462"/>
                        <a:pt x="804449" y="969918"/>
                        <a:pt x="796100" y="963384"/>
                      </a:cubicBezTo>
                      <a:cubicBezTo>
                        <a:pt x="736934" y="916923"/>
                        <a:pt x="677587" y="870643"/>
                        <a:pt x="618240" y="824181"/>
                      </a:cubicBezTo>
                      <a:cubicBezTo>
                        <a:pt x="604628" y="813473"/>
                        <a:pt x="590835" y="802947"/>
                        <a:pt x="576134" y="791513"/>
                      </a:cubicBezTo>
                      <a:close/>
                      <a:moveTo>
                        <a:pt x="832035" y="779716"/>
                      </a:moveTo>
                      <a:cubicBezTo>
                        <a:pt x="832035" y="836160"/>
                        <a:pt x="832035" y="891151"/>
                        <a:pt x="832035" y="948865"/>
                      </a:cubicBezTo>
                      <a:lnTo>
                        <a:pt x="1031534" y="792496"/>
                      </a:lnTo>
                      <a:lnTo>
                        <a:pt x="1031242" y="791569"/>
                      </a:lnTo>
                      <a:lnTo>
                        <a:pt x="1035405" y="783570"/>
                      </a:lnTo>
                      <a:close/>
                      <a:moveTo>
                        <a:pt x="607714" y="775723"/>
                      </a:moveTo>
                      <a:cubicBezTo>
                        <a:pt x="607532" y="776449"/>
                        <a:pt x="607532" y="776994"/>
                        <a:pt x="607351" y="777720"/>
                      </a:cubicBezTo>
                      <a:cubicBezTo>
                        <a:pt x="671598" y="827993"/>
                        <a:pt x="735845" y="878265"/>
                        <a:pt x="800637" y="928901"/>
                      </a:cubicBezTo>
                      <a:cubicBezTo>
                        <a:pt x="800637" y="878810"/>
                        <a:pt x="800637" y="829626"/>
                        <a:pt x="800637" y="779353"/>
                      </a:cubicBezTo>
                      <a:cubicBezTo>
                        <a:pt x="735119" y="778083"/>
                        <a:pt x="671417" y="776812"/>
                        <a:pt x="607714" y="775723"/>
                      </a:cubicBezTo>
                      <a:close/>
                      <a:moveTo>
                        <a:pt x="796931" y="594770"/>
                      </a:moveTo>
                      <a:cubicBezTo>
                        <a:pt x="732637" y="645191"/>
                        <a:pt x="669686" y="694418"/>
                        <a:pt x="605840" y="744540"/>
                      </a:cubicBezTo>
                      <a:cubicBezTo>
                        <a:pt x="671029" y="744540"/>
                        <a:pt x="734576" y="744540"/>
                        <a:pt x="799169" y="744540"/>
                      </a:cubicBezTo>
                      <a:cubicBezTo>
                        <a:pt x="798423" y="694866"/>
                        <a:pt x="797677" y="645489"/>
                        <a:pt x="796931" y="594770"/>
                      </a:cubicBezTo>
                      <a:close/>
                      <a:moveTo>
                        <a:pt x="821693" y="581046"/>
                      </a:moveTo>
                      <a:cubicBezTo>
                        <a:pt x="822588" y="636538"/>
                        <a:pt x="823483" y="690540"/>
                        <a:pt x="824378" y="744391"/>
                      </a:cubicBezTo>
                      <a:cubicBezTo>
                        <a:pt x="893297" y="744391"/>
                        <a:pt x="961320" y="744391"/>
                        <a:pt x="1030536" y="744391"/>
                      </a:cubicBezTo>
                      <a:cubicBezTo>
                        <a:pt x="960574" y="689645"/>
                        <a:pt x="891656" y="635793"/>
                        <a:pt x="821693" y="581046"/>
                      </a:cubicBezTo>
                      <a:close/>
                      <a:moveTo>
                        <a:pt x="1004245" y="437486"/>
                      </a:moveTo>
                      <a:cubicBezTo>
                        <a:pt x="1001373" y="436461"/>
                        <a:pt x="997719" y="437393"/>
                        <a:pt x="993840" y="440376"/>
                      </a:cubicBezTo>
                      <a:cubicBezTo>
                        <a:pt x="978027" y="452757"/>
                        <a:pt x="962215" y="465139"/>
                        <a:pt x="946402" y="477520"/>
                      </a:cubicBezTo>
                      <a:cubicBezTo>
                        <a:pt x="910601" y="505714"/>
                        <a:pt x="874799" y="533758"/>
                        <a:pt x="838102" y="562549"/>
                      </a:cubicBezTo>
                      <a:cubicBezTo>
                        <a:pt x="909705" y="618489"/>
                        <a:pt x="980414" y="673832"/>
                        <a:pt x="1052166" y="729921"/>
                      </a:cubicBezTo>
                      <a:cubicBezTo>
                        <a:pt x="1047989" y="701130"/>
                        <a:pt x="1044111" y="673981"/>
                        <a:pt x="1040084" y="646831"/>
                      </a:cubicBezTo>
                      <a:cubicBezTo>
                        <a:pt x="1034862" y="611627"/>
                        <a:pt x="1029492" y="576273"/>
                        <a:pt x="1024122" y="541068"/>
                      </a:cubicBezTo>
                      <a:cubicBezTo>
                        <a:pt x="1019348" y="509443"/>
                        <a:pt x="1014873" y="477818"/>
                        <a:pt x="1009951" y="446343"/>
                      </a:cubicBezTo>
                      <a:cubicBezTo>
                        <a:pt x="1009205" y="441495"/>
                        <a:pt x="1007117" y="438511"/>
                        <a:pt x="1004245" y="437486"/>
                      </a:cubicBezTo>
                      <a:close/>
                      <a:moveTo>
                        <a:pt x="610315" y="415911"/>
                      </a:moveTo>
                      <a:cubicBezTo>
                        <a:pt x="599575" y="522720"/>
                        <a:pt x="588983" y="628185"/>
                        <a:pt x="578243" y="734695"/>
                      </a:cubicBezTo>
                      <a:cubicBezTo>
                        <a:pt x="580033" y="733650"/>
                        <a:pt x="580778" y="733352"/>
                        <a:pt x="581226" y="732905"/>
                      </a:cubicBezTo>
                      <a:cubicBezTo>
                        <a:pt x="651189" y="678009"/>
                        <a:pt x="721151" y="623113"/>
                        <a:pt x="791113" y="568367"/>
                      </a:cubicBezTo>
                      <a:cubicBezTo>
                        <a:pt x="797975" y="562996"/>
                        <a:pt x="797975" y="562549"/>
                        <a:pt x="791113" y="557179"/>
                      </a:cubicBezTo>
                      <a:cubicBezTo>
                        <a:pt x="742482" y="518991"/>
                        <a:pt x="693703" y="480951"/>
                        <a:pt x="644923" y="442763"/>
                      </a:cubicBezTo>
                      <a:cubicBezTo>
                        <a:pt x="633735" y="433961"/>
                        <a:pt x="622398" y="425309"/>
                        <a:pt x="610315" y="415911"/>
                      </a:cubicBezTo>
                      <a:close/>
                      <a:moveTo>
                        <a:pt x="1030322" y="412680"/>
                      </a:moveTo>
                      <a:lnTo>
                        <a:pt x="1030686" y="414569"/>
                      </a:lnTo>
                      <a:cubicBezTo>
                        <a:pt x="1037100" y="460216"/>
                        <a:pt x="1044111" y="505714"/>
                        <a:pt x="1050973" y="551361"/>
                      </a:cubicBezTo>
                      <a:cubicBezTo>
                        <a:pt x="1056790" y="589847"/>
                        <a:pt x="1062608" y="628335"/>
                        <a:pt x="1068427" y="666821"/>
                      </a:cubicBezTo>
                      <a:cubicBezTo>
                        <a:pt x="1072006" y="691136"/>
                        <a:pt x="1075736" y="715302"/>
                        <a:pt x="1079316" y="739618"/>
                      </a:cubicBezTo>
                      <a:cubicBezTo>
                        <a:pt x="1079465" y="740811"/>
                        <a:pt x="1079167" y="742900"/>
                        <a:pt x="1079763" y="743198"/>
                      </a:cubicBezTo>
                      <a:lnTo>
                        <a:pt x="1080791" y="744748"/>
                      </a:lnTo>
                      <a:lnTo>
                        <a:pt x="1476534" y="412680"/>
                      </a:lnTo>
                      <a:close/>
                      <a:moveTo>
                        <a:pt x="820649" y="412680"/>
                      </a:moveTo>
                      <a:lnTo>
                        <a:pt x="820649" y="545245"/>
                      </a:lnTo>
                      <a:lnTo>
                        <a:pt x="989779" y="412680"/>
                      </a:lnTo>
                      <a:close/>
                      <a:moveTo>
                        <a:pt x="646336" y="412680"/>
                      </a:moveTo>
                      <a:lnTo>
                        <a:pt x="794842" y="528836"/>
                      </a:lnTo>
                      <a:lnTo>
                        <a:pt x="794842" y="412680"/>
                      </a:lnTo>
                      <a:close/>
                      <a:moveTo>
                        <a:pt x="171855" y="412680"/>
                      </a:moveTo>
                      <a:lnTo>
                        <a:pt x="553095" y="732578"/>
                      </a:lnTo>
                      <a:lnTo>
                        <a:pt x="562729" y="639075"/>
                      </a:lnTo>
                      <a:cubicBezTo>
                        <a:pt x="565414" y="612671"/>
                        <a:pt x="567950" y="586267"/>
                        <a:pt x="570635" y="559864"/>
                      </a:cubicBezTo>
                      <a:cubicBezTo>
                        <a:pt x="573917" y="527344"/>
                        <a:pt x="577348" y="494675"/>
                        <a:pt x="580630" y="462155"/>
                      </a:cubicBezTo>
                      <a:lnTo>
                        <a:pt x="585568" y="412680"/>
                      </a:lnTo>
                      <a:close/>
                      <a:moveTo>
                        <a:pt x="789920" y="135167"/>
                      </a:moveTo>
                      <a:cubicBezTo>
                        <a:pt x="736814" y="215721"/>
                        <a:pt x="683708" y="296274"/>
                        <a:pt x="630156" y="377723"/>
                      </a:cubicBezTo>
                      <a:cubicBezTo>
                        <a:pt x="685648" y="378767"/>
                        <a:pt x="739798" y="379662"/>
                        <a:pt x="794395" y="380706"/>
                      </a:cubicBezTo>
                      <a:cubicBezTo>
                        <a:pt x="793350" y="298512"/>
                        <a:pt x="792455" y="217063"/>
                        <a:pt x="791411" y="135764"/>
                      </a:cubicBezTo>
                      <a:cubicBezTo>
                        <a:pt x="790964" y="135615"/>
                        <a:pt x="790368" y="135466"/>
                        <a:pt x="789920" y="135167"/>
                      </a:cubicBezTo>
                      <a:close/>
                      <a:moveTo>
                        <a:pt x="818262" y="127261"/>
                      </a:moveTo>
                      <a:cubicBezTo>
                        <a:pt x="817666" y="127411"/>
                        <a:pt x="817069" y="127411"/>
                        <a:pt x="816622" y="127559"/>
                      </a:cubicBezTo>
                      <a:cubicBezTo>
                        <a:pt x="817517" y="211842"/>
                        <a:pt x="818561" y="296126"/>
                        <a:pt x="819456" y="381303"/>
                      </a:cubicBezTo>
                      <a:cubicBezTo>
                        <a:pt x="876291" y="382198"/>
                        <a:pt x="932231" y="383243"/>
                        <a:pt x="989513" y="384138"/>
                      </a:cubicBezTo>
                      <a:cubicBezTo>
                        <a:pt x="931634" y="297319"/>
                        <a:pt x="874948" y="212290"/>
                        <a:pt x="818262" y="127261"/>
                      </a:cubicBezTo>
                      <a:close/>
                      <a:moveTo>
                        <a:pt x="762323" y="118161"/>
                      </a:moveTo>
                      <a:cubicBezTo>
                        <a:pt x="727715" y="118460"/>
                        <a:pt x="693256" y="118609"/>
                        <a:pt x="658647" y="118908"/>
                      </a:cubicBezTo>
                      <a:cubicBezTo>
                        <a:pt x="652979" y="118908"/>
                        <a:pt x="645520" y="117267"/>
                        <a:pt x="642089" y="120101"/>
                      </a:cubicBezTo>
                      <a:cubicBezTo>
                        <a:pt x="638807" y="122786"/>
                        <a:pt x="639702" y="130543"/>
                        <a:pt x="638807" y="135914"/>
                      </a:cubicBezTo>
                      <a:cubicBezTo>
                        <a:pt x="638807" y="136212"/>
                        <a:pt x="638658" y="136361"/>
                        <a:pt x="638658" y="136659"/>
                      </a:cubicBezTo>
                      <a:cubicBezTo>
                        <a:pt x="635376" y="168732"/>
                        <a:pt x="632094" y="200804"/>
                        <a:pt x="628812" y="232876"/>
                      </a:cubicBezTo>
                      <a:cubicBezTo>
                        <a:pt x="625978" y="260772"/>
                        <a:pt x="623144" y="288666"/>
                        <a:pt x="620310" y="316562"/>
                      </a:cubicBezTo>
                      <a:cubicBezTo>
                        <a:pt x="619116" y="327899"/>
                        <a:pt x="618221" y="339236"/>
                        <a:pt x="617028" y="350424"/>
                      </a:cubicBezTo>
                      <a:cubicBezTo>
                        <a:pt x="617475" y="350574"/>
                        <a:pt x="617923" y="350574"/>
                        <a:pt x="618371" y="350723"/>
                      </a:cubicBezTo>
                      <a:cubicBezTo>
                        <a:pt x="669239" y="273749"/>
                        <a:pt x="719957" y="196627"/>
                        <a:pt x="771720" y="118161"/>
                      </a:cubicBezTo>
                      <a:cubicBezTo>
                        <a:pt x="767544" y="118161"/>
                        <a:pt x="765007" y="118161"/>
                        <a:pt x="762323" y="118161"/>
                      </a:cubicBezTo>
                      <a:close/>
                      <a:moveTo>
                        <a:pt x="954457" y="116819"/>
                      </a:moveTo>
                      <a:cubicBezTo>
                        <a:pt x="931932" y="117117"/>
                        <a:pt x="909258" y="117267"/>
                        <a:pt x="886733" y="117416"/>
                      </a:cubicBezTo>
                      <a:cubicBezTo>
                        <a:pt x="872264" y="117416"/>
                        <a:pt x="857644" y="117416"/>
                        <a:pt x="841384" y="117416"/>
                      </a:cubicBezTo>
                      <a:cubicBezTo>
                        <a:pt x="892700" y="194688"/>
                        <a:pt x="943121" y="270170"/>
                        <a:pt x="993392" y="345800"/>
                      </a:cubicBezTo>
                      <a:cubicBezTo>
                        <a:pt x="993840" y="345651"/>
                        <a:pt x="994138" y="345502"/>
                        <a:pt x="994585" y="345352"/>
                      </a:cubicBezTo>
                      <a:cubicBezTo>
                        <a:pt x="992945" y="332971"/>
                        <a:pt x="991303" y="320590"/>
                        <a:pt x="989513" y="308208"/>
                      </a:cubicBezTo>
                      <a:cubicBezTo>
                        <a:pt x="980265" y="246600"/>
                        <a:pt x="970867" y="184842"/>
                        <a:pt x="961767" y="123233"/>
                      </a:cubicBezTo>
                      <a:cubicBezTo>
                        <a:pt x="961021" y="118013"/>
                        <a:pt x="959231" y="116819"/>
                        <a:pt x="954457" y="116819"/>
                      </a:cubicBezTo>
                      <a:close/>
                      <a:moveTo>
                        <a:pt x="686185" y="0"/>
                      </a:moveTo>
                      <a:lnTo>
                        <a:pt x="934104" y="0"/>
                      </a:lnTo>
                      <a:cubicBezTo>
                        <a:pt x="954339" y="0"/>
                        <a:pt x="970742" y="16403"/>
                        <a:pt x="970742" y="36638"/>
                      </a:cubicBezTo>
                      <a:lnTo>
                        <a:pt x="961098" y="59922"/>
                      </a:lnTo>
                      <a:lnTo>
                        <a:pt x="1051055" y="59922"/>
                      </a:lnTo>
                      <a:cubicBezTo>
                        <a:pt x="1063680" y="59922"/>
                        <a:pt x="1073915" y="70157"/>
                        <a:pt x="1073915" y="82782"/>
                      </a:cubicBezTo>
                      <a:lnTo>
                        <a:pt x="1073914" y="82782"/>
                      </a:lnTo>
                      <a:cubicBezTo>
                        <a:pt x="1073914" y="95407"/>
                        <a:pt x="1063679" y="105642"/>
                        <a:pt x="1051054" y="105642"/>
                      </a:cubicBezTo>
                      <a:lnTo>
                        <a:pt x="984543" y="105642"/>
                      </a:lnTo>
                      <a:lnTo>
                        <a:pt x="1025912" y="382944"/>
                      </a:lnTo>
                      <a:cubicBezTo>
                        <a:pt x="1027254" y="382795"/>
                        <a:pt x="1028447" y="382646"/>
                        <a:pt x="1029492" y="382348"/>
                      </a:cubicBezTo>
                      <a:cubicBezTo>
                        <a:pt x="1029492" y="382944"/>
                        <a:pt x="1029791" y="383541"/>
                        <a:pt x="1029641" y="383839"/>
                      </a:cubicBezTo>
                      <a:lnTo>
                        <a:pt x="1029470" y="385248"/>
                      </a:lnTo>
                      <a:lnTo>
                        <a:pt x="1157032" y="385248"/>
                      </a:lnTo>
                      <a:lnTo>
                        <a:pt x="1157032" y="310832"/>
                      </a:lnTo>
                      <a:lnTo>
                        <a:pt x="1126536" y="310832"/>
                      </a:lnTo>
                      <a:cubicBezTo>
                        <a:pt x="1121486" y="310832"/>
                        <a:pt x="1117392" y="306738"/>
                        <a:pt x="1117392" y="301688"/>
                      </a:cubicBezTo>
                      <a:cubicBezTo>
                        <a:pt x="1117392" y="296638"/>
                        <a:pt x="1121486" y="292544"/>
                        <a:pt x="1126536" y="292544"/>
                      </a:cubicBezTo>
                      <a:lnTo>
                        <a:pt x="1157032" y="292544"/>
                      </a:lnTo>
                      <a:lnTo>
                        <a:pt x="1157032" y="282034"/>
                      </a:lnTo>
                      <a:lnTo>
                        <a:pt x="1126536" y="282034"/>
                      </a:lnTo>
                      <a:cubicBezTo>
                        <a:pt x="1121486" y="282034"/>
                        <a:pt x="1117392" y="277940"/>
                        <a:pt x="1117392" y="272890"/>
                      </a:cubicBezTo>
                      <a:cubicBezTo>
                        <a:pt x="1117392" y="267840"/>
                        <a:pt x="1121486" y="263746"/>
                        <a:pt x="1126536" y="263746"/>
                      </a:cubicBezTo>
                      <a:lnTo>
                        <a:pt x="1157032" y="263746"/>
                      </a:lnTo>
                      <a:lnTo>
                        <a:pt x="1157032" y="253236"/>
                      </a:lnTo>
                      <a:lnTo>
                        <a:pt x="1126536" y="253236"/>
                      </a:lnTo>
                      <a:cubicBezTo>
                        <a:pt x="1121486" y="253236"/>
                        <a:pt x="1117392" y="249142"/>
                        <a:pt x="1117392" y="244092"/>
                      </a:cubicBezTo>
                      <a:cubicBezTo>
                        <a:pt x="1117392" y="239042"/>
                        <a:pt x="1121486" y="234948"/>
                        <a:pt x="1126536" y="234948"/>
                      </a:cubicBezTo>
                      <a:lnTo>
                        <a:pt x="1157032" y="234948"/>
                      </a:lnTo>
                      <a:lnTo>
                        <a:pt x="1157032" y="219866"/>
                      </a:lnTo>
                      <a:cubicBezTo>
                        <a:pt x="1157032" y="212291"/>
                        <a:pt x="1163173" y="206150"/>
                        <a:pt x="1170748" y="206150"/>
                      </a:cubicBezTo>
                      <a:cubicBezTo>
                        <a:pt x="1178323" y="206150"/>
                        <a:pt x="1184464" y="212291"/>
                        <a:pt x="1184464" y="219866"/>
                      </a:cubicBezTo>
                      <a:lnTo>
                        <a:pt x="1184464" y="234948"/>
                      </a:lnTo>
                      <a:lnTo>
                        <a:pt x="1210556" y="234948"/>
                      </a:lnTo>
                      <a:cubicBezTo>
                        <a:pt x="1215606" y="234948"/>
                        <a:pt x="1219700" y="239042"/>
                        <a:pt x="1219700" y="244092"/>
                      </a:cubicBezTo>
                      <a:cubicBezTo>
                        <a:pt x="1219700" y="249142"/>
                        <a:pt x="1215606" y="253236"/>
                        <a:pt x="1210556" y="253236"/>
                      </a:cubicBezTo>
                      <a:lnTo>
                        <a:pt x="1184464" y="253236"/>
                      </a:lnTo>
                      <a:lnTo>
                        <a:pt x="1184464" y="263746"/>
                      </a:lnTo>
                      <a:lnTo>
                        <a:pt x="1210556" y="263746"/>
                      </a:lnTo>
                      <a:cubicBezTo>
                        <a:pt x="1215606" y="263746"/>
                        <a:pt x="1219700" y="267840"/>
                        <a:pt x="1219700" y="272890"/>
                      </a:cubicBezTo>
                      <a:cubicBezTo>
                        <a:pt x="1219700" y="277940"/>
                        <a:pt x="1215606" y="282034"/>
                        <a:pt x="1210556" y="282034"/>
                      </a:cubicBezTo>
                      <a:lnTo>
                        <a:pt x="1184464" y="282034"/>
                      </a:lnTo>
                      <a:lnTo>
                        <a:pt x="1184464" y="292544"/>
                      </a:lnTo>
                      <a:lnTo>
                        <a:pt x="1210556" y="292544"/>
                      </a:lnTo>
                      <a:cubicBezTo>
                        <a:pt x="1215606" y="292544"/>
                        <a:pt x="1219700" y="296638"/>
                        <a:pt x="1219700" y="301688"/>
                      </a:cubicBezTo>
                      <a:cubicBezTo>
                        <a:pt x="1219700" y="306738"/>
                        <a:pt x="1215606" y="310832"/>
                        <a:pt x="1210556" y="310832"/>
                      </a:cubicBezTo>
                      <a:lnTo>
                        <a:pt x="1184464" y="310832"/>
                      </a:lnTo>
                      <a:lnTo>
                        <a:pt x="1184464" y="385248"/>
                      </a:lnTo>
                      <a:lnTo>
                        <a:pt x="1315794" y="385248"/>
                      </a:lnTo>
                      <a:lnTo>
                        <a:pt x="1315794" y="310832"/>
                      </a:lnTo>
                      <a:lnTo>
                        <a:pt x="1286537" y="310832"/>
                      </a:lnTo>
                      <a:cubicBezTo>
                        <a:pt x="1281487" y="310832"/>
                        <a:pt x="1277393" y="306738"/>
                        <a:pt x="1277393" y="301688"/>
                      </a:cubicBezTo>
                      <a:cubicBezTo>
                        <a:pt x="1277393" y="296638"/>
                        <a:pt x="1281487" y="292544"/>
                        <a:pt x="1286537" y="292544"/>
                      </a:cubicBezTo>
                      <a:lnTo>
                        <a:pt x="1315794" y="292544"/>
                      </a:lnTo>
                      <a:lnTo>
                        <a:pt x="1315794" y="282034"/>
                      </a:lnTo>
                      <a:lnTo>
                        <a:pt x="1286537" y="282034"/>
                      </a:lnTo>
                      <a:cubicBezTo>
                        <a:pt x="1281487" y="282034"/>
                        <a:pt x="1277393" y="277940"/>
                        <a:pt x="1277393" y="272890"/>
                      </a:cubicBezTo>
                      <a:cubicBezTo>
                        <a:pt x="1277393" y="267840"/>
                        <a:pt x="1281487" y="263746"/>
                        <a:pt x="1286537" y="263746"/>
                      </a:cubicBezTo>
                      <a:lnTo>
                        <a:pt x="1315794" y="263746"/>
                      </a:lnTo>
                      <a:lnTo>
                        <a:pt x="1315794" y="253236"/>
                      </a:lnTo>
                      <a:lnTo>
                        <a:pt x="1286537" y="253236"/>
                      </a:lnTo>
                      <a:cubicBezTo>
                        <a:pt x="1281487" y="253236"/>
                        <a:pt x="1277393" y="249142"/>
                        <a:pt x="1277393" y="244092"/>
                      </a:cubicBezTo>
                      <a:cubicBezTo>
                        <a:pt x="1277393" y="239042"/>
                        <a:pt x="1281487" y="234948"/>
                        <a:pt x="1286537" y="234948"/>
                      </a:cubicBezTo>
                      <a:lnTo>
                        <a:pt x="1315794" y="234948"/>
                      </a:lnTo>
                      <a:lnTo>
                        <a:pt x="1315794" y="219866"/>
                      </a:lnTo>
                      <a:cubicBezTo>
                        <a:pt x="1315794" y="212291"/>
                        <a:pt x="1321935" y="206150"/>
                        <a:pt x="1329510" y="206150"/>
                      </a:cubicBezTo>
                      <a:cubicBezTo>
                        <a:pt x="1337085" y="206150"/>
                        <a:pt x="1343226" y="212291"/>
                        <a:pt x="1343226" y="219866"/>
                      </a:cubicBezTo>
                      <a:lnTo>
                        <a:pt x="1343226" y="234948"/>
                      </a:lnTo>
                      <a:lnTo>
                        <a:pt x="1370557" y="234948"/>
                      </a:lnTo>
                      <a:cubicBezTo>
                        <a:pt x="1375607" y="234948"/>
                        <a:pt x="1379701" y="239042"/>
                        <a:pt x="1379701" y="244092"/>
                      </a:cubicBezTo>
                      <a:cubicBezTo>
                        <a:pt x="1379701" y="249142"/>
                        <a:pt x="1375607" y="253236"/>
                        <a:pt x="1370557" y="253236"/>
                      </a:cubicBezTo>
                      <a:lnTo>
                        <a:pt x="1343226" y="253236"/>
                      </a:lnTo>
                      <a:lnTo>
                        <a:pt x="1343226" y="263746"/>
                      </a:lnTo>
                      <a:lnTo>
                        <a:pt x="1370557" y="263746"/>
                      </a:lnTo>
                      <a:cubicBezTo>
                        <a:pt x="1375607" y="263746"/>
                        <a:pt x="1379701" y="267840"/>
                        <a:pt x="1379701" y="272890"/>
                      </a:cubicBezTo>
                      <a:cubicBezTo>
                        <a:pt x="1379701" y="277940"/>
                        <a:pt x="1375607" y="282034"/>
                        <a:pt x="1370557" y="282034"/>
                      </a:cubicBezTo>
                      <a:lnTo>
                        <a:pt x="1343226" y="282034"/>
                      </a:lnTo>
                      <a:lnTo>
                        <a:pt x="1343226" y="292544"/>
                      </a:lnTo>
                      <a:lnTo>
                        <a:pt x="1370557" y="292544"/>
                      </a:lnTo>
                      <a:cubicBezTo>
                        <a:pt x="1375607" y="292544"/>
                        <a:pt x="1379701" y="296638"/>
                        <a:pt x="1379701" y="301688"/>
                      </a:cubicBezTo>
                      <a:cubicBezTo>
                        <a:pt x="1379701" y="306738"/>
                        <a:pt x="1375607" y="310832"/>
                        <a:pt x="1370557" y="310832"/>
                      </a:cubicBezTo>
                      <a:lnTo>
                        <a:pt x="1343226" y="310832"/>
                      </a:lnTo>
                      <a:lnTo>
                        <a:pt x="1343226" y="385248"/>
                      </a:lnTo>
                      <a:lnTo>
                        <a:pt x="1497488" y="385248"/>
                      </a:lnTo>
                      <a:lnTo>
                        <a:pt x="1505347" y="388503"/>
                      </a:lnTo>
                      <a:lnTo>
                        <a:pt x="1505405" y="388454"/>
                      </a:lnTo>
                      <a:cubicBezTo>
                        <a:pt x="1511207" y="383585"/>
                        <a:pt x="1519859" y="384342"/>
                        <a:pt x="1524728" y="390145"/>
                      </a:cubicBezTo>
                      <a:cubicBezTo>
                        <a:pt x="1529597" y="395948"/>
                        <a:pt x="1528840" y="404599"/>
                        <a:pt x="1523038" y="409469"/>
                      </a:cubicBezTo>
                      <a:lnTo>
                        <a:pt x="1085083" y="776956"/>
                      </a:lnTo>
                      <a:lnTo>
                        <a:pt x="1087573" y="789880"/>
                      </a:lnTo>
                      <a:cubicBezTo>
                        <a:pt x="1095377" y="845416"/>
                        <a:pt x="1103907" y="900770"/>
                        <a:pt x="1112255" y="956306"/>
                      </a:cubicBezTo>
                      <a:cubicBezTo>
                        <a:pt x="1119333" y="1003130"/>
                        <a:pt x="1126411" y="1049955"/>
                        <a:pt x="1133490" y="1096779"/>
                      </a:cubicBezTo>
                      <a:cubicBezTo>
                        <a:pt x="1137845" y="1126362"/>
                        <a:pt x="1142383" y="1155763"/>
                        <a:pt x="1146738" y="1185346"/>
                      </a:cubicBezTo>
                      <a:cubicBezTo>
                        <a:pt x="1146920" y="1186798"/>
                        <a:pt x="1146557" y="1189339"/>
                        <a:pt x="1147283" y="1189702"/>
                      </a:cubicBezTo>
                      <a:cubicBezTo>
                        <a:pt x="1160532" y="1195328"/>
                        <a:pt x="1152546" y="1206762"/>
                        <a:pt x="1153816" y="1215292"/>
                      </a:cubicBezTo>
                      <a:cubicBezTo>
                        <a:pt x="1155450" y="1226726"/>
                        <a:pt x="1154542" y="1238522"/>
                        <a:pt x="1156176" y="1249956"/>
                      </a:cubicBezTo>
                      <a:cubicBezTo>
                        <a:pt x="1167247" y="1325093"/>
                        <a:pt x="1178862" y="1400230"/>
                        <a:pt x="1190114" y="1475367"/>
                      </a:cubicBezTo>
                      <a:cubicBezTo>
                        <a:pt x="1199370" y="1536710"/>
                        <a:pt x="1208445" y="1598235"/>
                        <a:pt x="1217701" y="1659579"/>
                      </a:cubicBezTo>
                      <a:cubicBezTo>
                        <a:pt x="1218064" y="1661756"/>
                        <a:pt x="1220605" y="1663753"/>
                        <a:pt x="1221875" y="1665931"/>
                      </a:cubicBezTo>
                      <a:cubicBezTo>
                        <a:pt x="1222964" y="1667746"/>
                        <a:pt x="1224416" y="1669924"/>
                        <a:pt x="1224235" y="1671920"/>
                      </a:cubicBezTo>
                      <a:cubicBezTo>
                        <a:pt x="1221875" y="1709307"/>
                        <a:pt x="1230587" y="1745423"/>
                        <a:pt x="1235668" y="1781903"/>
                      </a:cubicBezTo>
                      <a:cubicBezTo>
                        <a:pt x="1242928" y="1833264"/>
                        <a:pt x="1251095" y="1884444"/>
                        <a:pt x="1258718" y="1935625"/>
                      </a:cubicBezTo>
                      <a:cubicBezTo>
                        <a:pt x="1266340" y="1986260"/>
                        <a:pt x="1273600" y="2037077"/>
                        <a:pt x="1281222" y="2087713"/>
                      </a:cubicBezTo>
                      <a:lnTo>
                        <a:pt x="1286826" y="2124229"/>
                      </a:lnTo>
                      <a:lnTo>
                        <a:pt x="1623061" y="2124229"/>
                      </a:lnTo>
                      <a:lnTo>
                        <a:pt x="1636122" y="2129640"/>
                      </a:lnTo>
                      <a:lnTo>
                        <a:pt x="1640572" y="2129637"/>
                      </a:lnTo>
                      <a:lnTo>
                        <a:pt x="1640572" y="2134176"/>
                      </a:lnTo>
                      <a:lnTo>
                        <a:pt x="1645921" y="2147089"/>
                      </a:lnTo>
                      <a:lnTo>
                        <a:pt x="1645920" y="2147089"/>
                      </a:lnTo>
                      <a:lnTo>
                        <a:pt x="1640572" y="2160000"/>
                      </a:lnTo>
                      <a:lnTo>
                        <a:pt x="1640572" y="2166683"/>
                      </a:lnTo>
                      <a:lnTo>
                        <a:pt x="1630945" y="2166683"/>
                      </a:lnTo>
                      <a:lnTo>
                        <a:pt x="1623060" y="2169949"/>
                      </a:lnTo>
                      <a:lnTo>
                        <a:pt x="22860" y="2169948"/>
                      </a:lnTo>
                      <a:lnTo>
                        <a:pt x="14978" y="2166683"/>
                      </a:lnTo>
                      <a:lnTo>
                        <a:pt x="5349" y="2166683"/>
                      </a:lnTo>
                      <a:lnTo>
                        <a:pt x="5349" y="2160002"/>
                      </a:lnTo>
                      <a:lnTo>
                        <a:pt x="0" y="2147089"/>
                      </a:lnTo>
                      <a:lnTo>
                        <a:pt x="6696" y="2130925"/>
                      </a:lnTo>
                      <a:cubicBezTo>
                        <a:pt x="10833" y="2126788"/>
                        <a:pt x="16548" y="2124229"/>
                        <a:pt x="22860" y="2124229"/>
                      </a:cubicBezTo>
                      <a:lnTo>
                        <a:pt x="410941" y="2124229"/>
                      </a:lnTo>
                      <a:lnTo>
                        <a:pt x="415334" y="2082631"/>
                      </a:lnTo>
                      <a:cubicBezTo>
                        <a:pt x="419509" y="2042159"/>
                        <a:pt x="423683" y="2001505"/>
                        <a:pt x="427676" y="1961033"/>
                      </a:cubicBezTo>
                      <a:cubicBezTo>
                        <a:pt x="430943" y="1928365"/>
                        <a:pt x="433846" y="1895515"/>
                        <a:pt x="437295" y="1862847"/>
                      </a:cubicBezTo>
                      <a:cubicBezTo>
                        <a:pt x="441287" y="1823827"/>
                        <a:pt x="445462" y="1784807"/>
                        <a:pt x="449455" y="1745786"/>
                      </a:cubicBezTo>
                      <a:cubicBezTo>
                        <a:pt x="450906" y="1732538"/>
                        <a:pt x="451995" y="1719289"/>
                        <a:pt x="453447" y="1706221"/>
                      </a:cubicBezTo>
                      <a:cubicBezTo>
                        <a:pt x="454173" y="1699688"/>
                        <a:pt x="454173" y="1693517"/>
                        <a:pt x="444554" y="1691158"/>
                      </a:cubicBezTo>
                      <a:cubicBezTo>
                        <a:pt x="461977" y="1681902"/>
                        <a:pt x="456896" y="1666112"/>
                        <a:pt x="458348" y="1653227"/>
                      </a:cubicBezTo>
                      <a:cubicBezTo>
                        <a:pt x="464700" y="1599869"/>
                        <a:pt x="469600" y="1546329"/>
                        <a:pt x="475045" y="1492971"/>
                      </a:cubicBezTo>
                      <a:cubicBezTo>
                        <a:pt x="479582" y="1447962"/>
                        <a:pt x="483756" y="1402771"/>
                        <a:pt x="488112" y="1357761"/>
                      </a:cubicBezTo>
                      <a:cubicBezTo>
                        <a:pt x="492286" y="1315656"/>
                        <a:pt x="496097" y="1273550"/>
                        <a:pt x="501179" y="1231626"/>
                      </a:cubicBezTo>
                      <a:cubicBezTo>
                        <a:pt x="502450" y="1222007"/>
                        <a:pt x="495190" y="1221099"/>
                        <a:pt x="490834" y="1215473"/>
                      </a:cubicBezTo>
                      <a:cubicBezTo>
                        <a:pt x="506805" y="1209484"/>
                        <a:pt x="504446" y="1195328"/>
                        <a:pt x="505898" y="1182805"/>
                      </a:cubicBezTo>
                      <a:cubicBezTo>
                        <a:pt x="510072" y="1142877"/>
                        <a:pt x="514065" y="1102950"/>
                        <a:pt x="518239" y="1063022"/>
                      </a:cubicBezTo>
                      <a:cubicBezTo>
                        <a:pt x="521506" y="1030898"/>
                        <a:pt x="524591" y="998774"/>
                        <a:pt x="527858" y="966651"/>
                      </a:cubicBezTo>
                      <a:cubicBezTo>
                        <a:pt x="531851" y="927086"/>
                        <a:pt x="536025" y="887340"/>
                        <a:pt x="540018" y="847775"/>
                      </a:cubicBezTo>
                      <a:lnTo>
                        <a:pt x="548341" y="764399"/>
                      </a:lnTo>
                      <a:lnTo>
                        <a:pt x="132037" y="415079"/>
                      </a:lnTo>
                      <a:lnTo>
                        <a:pt x="129621" y="410438"/>
                      </a:lnTo>
                      <a:lnTo>
                        <a:pt x="125334" y="408662"/>
                      </a:lnTo>
                      <a:cubicBezTo>
                        <a:pt x="122852" y="406180"/>
                        <a:pt x="121316" y="402751"/>
                        <a:pt x="121316" y="398964"/>
                      </a:cubicBezTo>
                      <a:cubicBezTo>
                        <a:pt x="121316" y="391389"/>
                        <a:pt x="127457" y="385248"/>
                        <a:pt x="135032" y="385248"/>
                      </a:cubicBezTo>
                      <a:lnTo>
                        <a:pt x="301963" y="385248"/>
                      </a:lnTo>
                      <a:lnTo>
                        <a:pt x="301963" y="319242"/>
                      </a:lnTo>
                      <a:lnTo>
                        <a:pt x="274367" y="319242"/>
                      </a:lnTo>
                      <a:cubicBezTo>
                        <a:pt x="269317" y="319242"/>
                        <a:pt x="265223" y="315148"/>
                        <a:pt x="265223" y="310098"/>
                      </a:cubicBezTo>
                      <a:cubicBezTo>
                        <a:pt x="265223" y="305048"/>
                        <a:pt x="269317" y="300954"/>
                        <a:pt x="274367" y="300954"/>
                      </a:cubicBezTo>
                      <a:lnTo>
                        <a:pt x="301963" y="300954"/>
                      </a:lnTo>
                      <a:lnTo>
                        <a:pt x="301963" y="290444"/>
                      </a:lnTo>
                      <a:lnTo>
                        <a:pt x="274367" y="290444"/>
                      </a:lnTo>
                      <a:cubicBezTo>
                        <a:pt x="269317" y="290444"/>
                        <a:pt x="265223" y="286350"/>
                        <a:pt x="265223" y="281300"/>
                      </a:cubicBezTo>
                      <a:cubicBezTo>
                        <a:pt x="265223" y="276250"/>
                        <a:pt x="269317" y="272156"/>
                        <a:pt x="274367" y="272156"/>
                      </a:cubicBezTo>
                      <a:lnTo>
                        <a:pt x="301963" y="272156"/>
                      </a:lnTo>
                      <a:lnTo>
                        <a:pt x="301963" y="261646"/>
                      </a:lnTo>
                      <a:lnTo>
                        <a:pt x="274367" y="261646"/>
                      </a:lnTo>
                      <a:cubicBezTo>
                        <a:pt x="269317" y="261646"/>
                        <a:pt x="265223" y="257552"/>
                        <a:pt x="265223" y="252502"/>
                      </a:cubicBezTo>
                      <a:cubicBezTo>
                        <a:pt x="265223" y="247452"/>
                        <a:pt x="269317" y="243358"/>
                        <a:pt x="274367" y="243358"/>
                      </a:cubicBezTo>
                      <a:lnTo>
                        <a:pt x="301963" y="243358"/>
                      </a:lnTo>
                      <a:lnTo>
                        <a:pt x="301963" y="219866"/>
                      </a:lnTo>
                      <a:cubicBezTo>
                        <a:pt x="301963" y="212291"/>
                        <a:pt x="308104" y="206150"/>
                        <a:pt x="315679" y="206150"/>
                      </a:cubicBezTo>
                      <a:cubicBezTo>
                        <a:pt x="323254" y="206150"/>
                        <a:pt x="329395" y="212291"/>
                        <a:pt x="329395" y="219866"/>
                      </a:cubicBezTo>
                      <a:lnTo>
                        <a:pt x="329395" y="243358"/>
                      </a:lnTo>
                      <a:lnTo>
                        <a:pt x="358387" y="243358"/>
                      </a:lnTo>
                      <a:cubicBezTo>
                        <a:pt x="363437" y="243358"/>
                        <a:pt x="367531" y="247452"/>
                        <a:pt x="367531" y="252502"/>
                      </a:cubicBezTo>
                      <a:cubicBezTo>
                        <a:pt x="367531" y="257552"/>
                        <a:pt x="363437" y="261646"/>
                        <a:pt x="358387" y="261646"/>
                      </a:cubicBezTo>
                      <a:lnTo>
                        <a:pt x="329395" y="261646"/>
                      </a:lnTo>
                      <a:lnTo>
                        <a:pt x="329395" y="272156"/>
                      </a:lnTo>
                      <a:lnTo>
                        <a:pt x="358387" y="272156"/>
                      </a:lnTo>
                      <a:cubicBezTo>
                        <a:pt x="363437" y="272156"/>
                        <a:pt x="367531" y="276250"/>
                        <a:pt x="367531" y="281300"/>
                      </a:cubicBezTo>
                      <a:cubicBezTo>
                        <a:pt x="367531" y="286350"/>
                        <a:pt x="363437" y="290444"/>
                        <a:pt x="358387" y="290444"/>
                      </a:cubicBezTo>
                      <a:lnTo>
                        <a:pt x="329395" y="290444"/>
                      </a:lnTo>
                      <a:lnTo>
                        <a:pt x="329395" y="300954"/>
                      </a:lnTo>
                      <a:lnTo>
                        <a:pt x="358387" y="300954"/>
                      </a:lnTo>
                      <a:cubicBezTo>
                        <a:pt x="363437" y="300954"/>
                        <a:pt x="367531" y="305048"/>
                        <a:pt x="367531" y="310098"/>
                      </a:cubicBezTo>
                      <a:cubicBezTo>
                        <a:pt x="367531" y="315148"/>
                        <a:pt x="363437" y="319242"/>
                        <a:pt x="358387" y="319242"/>
                      </a:cubicBezTo>
                      <a:lnTo>
                        <a:pt x="329395" y="319242"/>
                      </a:lnTo>
                      <a:lnTo>
                        <a:pt x="329395" y="385248"/>
                      </a:lnTo>
                      <a:lnTo>
                        <a:pt x="447531" y="385248"/>
                      </a:lnTo>
                      <a:lnTo>
                        <a:pt x="447531" y="315782"/>
                      </a:lnTo>
                      <a:lnTo>
                        <a:pt x="417009" y="315782"/>
                      </a:lnTo>
                      <a:cubicBezTo>
                        <a:pt x="411959" y="315782"/>
                        <a:pt x="407865" y="311688"/>
                        <a:pt x="407865" y="306638"/>
                      </a:cubicBezTo>
                      <a:cubicBezTo>
                        <a:pt x="407865" y="301588"/>
                        <a:pt x="411959" y="297494"/>
                        <a:pt x="417009" y="297494"/>
                      </a:cubicBezTo>
                      <a:lnTo>
                        <a:pt x="447531" y="297494"/>
                      </a:lnTo>
                      <a:lnTo>
                        <a:pt x="447531" y="286984"/>
                      </a:lnTo>
                      <a:lnTo>
                        <a:pt x="417009" y="286984"/>
                      </a:lnTo>
                      <a:cubicBezTo>
                        <a:pt x="411959" y="286984"/>
                        <a:pt x="407865" y="282890"/>
                        <a:pt x="407865" y="277840"/>
                      </a:cubicBezTo>
                      <a:cubicBezTo>
                        <a:pt x="407865" y="272790"/>
                        <a:pt x="411959" y="268696"/>
                        <a:pt x="417009" y="268696"/>
                      </a:cubicBezTo>
                      <a:lnTo>
                        <a:pt x="447531" y="268696"/>
                      </a:lnTo>
                      <a:lnTo>
                        <a:pt x="447531" y="258186"/>
                      </a:lnTo>
                      <a:lnTo>
                        <a:pt x="417009" y="258186"/>
                      </a:lnTo>
                      <a:cubicBezTo>
                        <a:pt x="411959" y="258186"/>
                        <a:pt x="407865" y="254092"/>
                        <a:pt x="407865" y="249042"/>
                      </a:cubicBezTo>
                      <a:cubicBezTo>
                        <a:pt x="407865" y="243992"/>
                        <a:pt x="411959" y="239898"/>
                        <a:pt x="417009" y="239898"/>
                      </a:cubicBezTo>
                      <a:lnTo>
                        <a:pt x="447531" y="239898"/>
                      </a:lnTo>
                      <a:lnTo>
                        <a:pt x="447531" y="219866"/>
                      </a:lnTo>
                      <a:cubicBezTo>
                        <a:pt x="447531" y="212291"/>
                        <a:pt x="453672" y="206150"/>
                        <a:pt x="461247" y="206150"/>
                      </a:cubicBezTo>
                      <a:cubicBezTo>
                        <a:pt x="468822" y="206150"/>
                        <a:pt x="474963" y="212291"/>
                        <a:pt x="474963" y="219866"/>
                      </a:cubicBezTo>
                      <a:lnTo>
                        <a:pt x="474963" y="239898"/>
                      </a:lnTo>
                      <a:lnTo>
                        <a:pt x="501029" y="239898"/>
                      </a:lnTo>
                      <a:cubicBezTo>
                        <a:pt x="506079" y="239898"/>
                        <a:pt x="510173" y="243992"/>
                        <a:pt x="510173" y="249042"/>
                      </a:cubicBezTo>
                      <a:cubicBezTo>
                        <a:pt x="510173" y="254092"/>
                        <a:pt x="506079" y="258186"/>
                        <a:pt x="501029" y="258186"/>
                      </a:cubicBezTo>
                      <a:lnTo>
                        <a:pt x="474963" y="258186"/>
                      </a:lnTo>
                      <a:lnTo>
                        <a:pt x="474963" y="268696"/>
                      </a:lnTo>
                      <a:lnTo>
                        <a:pt x="501029" y="268696"/>
                      </a:lnTo>
                      <a:cubicBezTo>
                        <a:pt x="506079" y="268696"/>
                        <a:pt x="510173" y="272790"/>
                        <a:pt x="510173" y="277840"/>
                      </a:cubicBezTo>
                      <a:cubicBezTo>
                        <a:pt x="510173" y="282890"/>
                        <a:pt x="506079" y="286984"/>
                        <a:pt x="501029" y="286984"/>
                      </a:cubicBezTo>
                      <a:lnTo>
                        <a:pt x="474963" y="286984"/>
                      </a:lnTo>
                      <a:lnTo>
                        <a:pt x="474963" y="297494"/>
                      </a:lnTo>
                      <a:lnTo>
                        <a:pt x="501029" y="297494"/>
                      </a:lnTo>
                      <a:cubicBezTo>
                        <a:pt x="506079" y="297494"/>
                        <a:pt x="510173" y="301588"/>
                        <a:pt x="510173" y="306638"/>
                      </a:cubicBezTo>
                      <a:cubicBezTo>
                        <a:pt x="510173" y="311688"/>
                        <a:pt x="506079" y="315782"/>
                        <a:pt x="501029" y="315782"/>
                      </a:cubicBezTo>
                      <a:lnTo>
                        <a:pt x="474963" y="315782"/>
                      </a:lnTo>
                      <a:lnTo>
                        <a:pt x="474963" y="385248"/>
                      </a:lnTo>
                      <a:lnTo>
                        <a:pt x="588306" y="385248"/>
                      </a:lnTo>
                      <a:lnTo>
                        <a:pt x="588536" y="382944"/>
                      </a:lnTo>
                      <a:cubicBezTo>
                        <a:pt x="591818" y="350126"/>
                        <a:pt x="595397" y="317308"/>
                        <a:pt x="598679" y="284490"/>
                      </a:cubicBezTo>
                      <a:cubicBezTo>
                        <a:pt x="601365" y="258385"/>
                        <a:pt x="603752" y="232130"/>
                        <a:pt x="606437" y="206025"/>
                      </a:cubicBezTo>
                      <a:cubicBezTo>
                        <a:pt x="609718" y="173206"/>
                        <a:pt x="613150" y="140388"/>
                        <a:pt x="616580" y="107571"/>
                      </a:cubicBezTo>
                      <a:lnTo>
                        <a:pt x="616580" y="105641"/>
                      </a:lnTo>
                      <a:lnTo>
                        <a:pt x="569236" y="105641"/>
                      </a:lnTo>
                      <a:cubicBezTo>
                        <a:pt x="562924" y="105641"/>
                        <a:pt x="557209" y="103082"/>
                        <a:pt x="553072" y="98945"/>
                      </a:cubicBezTo>
                      <a:lnTo>
                        <a:pt x="546376" y="82781"/>
                      </a:lnTo>
                      <a:lnTo>
                        <a:pt x="553072" y="66617"/>
                      </a:lnTo>
                      <a:cubicBezTo>
                        <a:pt x="557209" y="62481"/>
                        <a:pt x="562924" y="59922"/>
                        <a:pt x="569236" y="59922"/>
                      </a:cubicBezTo>
                      <a:lnTo>
                        <a:pt x="659192" y="59922"/>
                      </a:lnTo>
                      <a:lnTo>
                        <a:pt x="649547" y="36638"/>
                      </a:lnTo>
                      <a:cubicBezTo>
                        <a:pt x="649547" y="16403"/>
                        <a:pt x="665950" y="0"/>
                        <a:pt x="68618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3" name="Freeform: Shape 322">
                  <a:extLst>
                    <a:ext uri="{FF2B5EF4-FFF2-40B4-BE49-F238E27FC236}">
                      <a16:creationId xmlns:a16="http://schemas.microsoft.com/office/drawing/2014/main" xmlns="" id="{DA4C74A4-362E-4415-9201-8728BF7DCDE4}"/>
                    </a:ext>
                  </a:extLst>
                </p:cNvPr>
                <p:cNvSpPr/>
                <p:nvPr/>
              </p:nvSpPr>
              <p:spPr>
                <a:xfrm>
                  <a:off x="6896749" y="1773716"/>
                  <a:ext cx="614834" cy="540859"/>
                </a:xfrm>
                <a:custGeom>
                  <a:avLst/>
                  <a:gdLst>
                    <a:gd name="connsiteX0" fmla="*/ 0 w 619125"/>
                    <a:gd name="connsiteY0" fmla="*/ 0 h 561975"/>
                    <a:gd name="connsiteX1" fmla="*/ 590550 w 619125"/>
                    <a:gd name="connsiteY1" fmla="*/ 561975 h 561975"/>
                    <a:gd name="connsiteX2" fmla="*/ 619125 w 619125"/>
                    <a:gd name="connsiteY2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90550" h="561975">
                      <a:moveTo>
                        <a:pt x="0" y="0"/>
                      </a:moveTo>
                      <a:cubicBezTo>
                        <a:pt x="196850" y="330200"/>
                        <a:pt x="403225" y="498475"/>
                        <a:pt x="590550" y="561975"/>
                      </a:cubicBezTo>
                    </a:path>
                  </a:pathLst>
                </a:cu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4" name="Freeform: Shape 323">
                  <a:extLst>
                    <a:ext uri="{FF2B5EF4-FFF2-40B4-BE49-F238E27FC236}">
                      <a16:creationId xmlns:a16="http://schemas.microsoft.com/office/drawing/2014/main" xmlns="" id="{11D2AB0C-A2D1-4429-B62E-ED42C2B9BA0D}"/>
                    </a:ext>
                  </a:extLst>
                </p:cNvPr>
                <p:cNvSpPr/>
                <p:nvPr/>
              </p:nvSpPr>
              <p:spPr>
                <a:xfrm>
                  <a:off x="7506368" y="2301188"/>
                  <a:ext cx="407810" cy="390406"/>
                </a:xfrm>
                <a:custGeom>
                  <a:avLst/>
                  <a:gdLst>
                    <a:gd name="connsiteX0" fmla="*/ 0 w 619125"/>
                    <a:gd name="connsiteY0" fmla="*/ 0 h 561975"/>
                    <a:gd name="connsiteX1" fmla="*/ 590550 w 619125"/>
                    <a:gd name="connsiteY1" fmla="*/ 561975 h 561975"/>
                    <a:gd name="connsiteX2" fmla="*/ 619125 w 619125"/>
                    <a:gd name="connsiteY2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90550" h="561975">
                      <a:moveTo>
                        <a:pt x="0" y="0"/>
                      </a:moveTo>
                      <a:cubicBezTo>
                        <a:pt x="196850" y="330200"/>
                        <a:pt x="403225" y="498475"/>
                        <a:pt x="590550" y="561975"/>
                      </a:cubicBezTo>
                    </a:path>
                  </a:pathLst>
                </a:cu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5" name="Freeform: Shape 324">
                  <a:extLst>
                    <a:ext uri="{FF2B5EF4-FFF2-40B4-BE49-F238E27FC236}">
                      <a16:creationId xmlns:a16="http://schemas.microsoft.com/office/drawing/2014/main" xmlns="" id="{D5396099-7ABB-4816-BED6-4A7D51D1B064}"/>
                    </a:ext>
                  </a:extLst>
                </p:cNvPr>
                <p:cNvSpPr/>
                <p:nvPr/>
              </p:nvSpPr>
              <p:spPr>
                <a:xfrm>
                  <a:off x="6981957" y="1784257"/>
                  <a:ext cx="591852" cy="540859"/>
                </a:xfrm>
                <a:custGeom>
                  <a:avLst/>
                  <a:gdLst>
                    <a:gd name="connsiteX0" fmla="*/ 0 w 619125"/>
                    <a:gd name="connsiteY0" fmla="*/ 0 h 561975"/>
                    <a:gd name="connsiteX1" fmla="*/ 590550 w 619125"/>
                    <a:gd name="connsiteY1" fmla="*/ 561975 h 561975"/>
                    <a:gd name="connsiteX2" fmla="*/ 619125 w 619125"/>
                    <a:gd name="connsiteY2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90550" h="561975">
                      <a:moveTo>
                        <a:pt x="0" y="0"/>
                      </a:moveTo>
                      <a:cubicBezTo>
                        <a:pt x="196850" y="330200"/>
                        <a:pt x="403225" y="498475"/>
                        <a:pt x="590550" y="561975"/>
                      </a:cubicBezTo>
                    </a:path>
                  </a:pathLst>
                </a:cu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6" name="Freeform: Shape 325">
                  <a:extLst>
                    <a:ext uri="{FF2B5EF4-FFF2-40B4-BE49-F238E27FC236}">
                      <a16:creationId xmlns:a16="http://schemas.microsoft.com/office/drawing/2014/main" xmlns="" id="{A2EC1D22-DE7D-4F2C-B700-E5783B6A3F17}"/>
                    </a:ext>
                  </a:extLst>
                </p:cNvPr>
                <p:cNvSpPr/>
                <p:nvPr/>
              </p:nvSpPr>
              <p:spPr>
                <a:xfrm>
                  <a:off x="7560044" y="2311686"/>
                  <a:ext cx="392566" cy="390406"/>
                </a:xfrm>
                <a:custGeom>
                  <a:avLst/>
                  <a:gdLst>
                    <a:gd name="connsiteX0" fmla="*/ 0 w 619125"/>
                    <a:gd name="connsiteY0" fmla="*/ 0 h 561975"/>
                    <a:gd name="connsiteX1" fmla="*/ 590550 w 619125"/>
                    <a:gd name="connsiteY1" fmla="*/ 561975 h 561975"/>
                    <a:gd name="connsiteX2" fmla="*/ 619125 w 619125"/>
                    <a:gd name="connsiteY2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90550" h="561975">
                      <a:moveTo>
                        <a:pt x="0" y="0"/>
                      </a:moveTo>
                      <a:cubicBezTo>
                        <a:pt x="196850" y="330200"/>
                        <a:pt x="403225" y="498475"/>
                        <a:pt x="590550" y="561975"/>
                      </a:cubicBezTo>
                    </a:path>
                  </a:pathLst>
                </a:cu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7" name="Freeform: Shape 326">
                  <a:extLst>
                    <a:ext uri="{FF2B5EF4-FFF2-40B4-BE49-F238E27FC236}">
                      <a16:creationId xmlns:a16="http://schemas.microsoft.com/office/drawing/2014/main" xmlns="" id="{C093D0CC-7314-4EA5-B50F-19B00821B13F}"/>
                    </a:ext>
                  </a:extLst>
                </p:cNvPr>
                <p:cNvSpPr/>
                <p:nvPr/>
              </p:nvSpPr>
              <p:spPr>
                <a:xfrm>
                  <a:off x="7416615" y="1784214"/>
                  <a:ext cx="387875" cy="540859"/>
                </a:xfrm>
                <a:custGeom>
                  <a:avLst/>
                  <a:gdLst>
                    <a:gd name="connsiteX0" fmla="*/ 0 w 619125"/>
                    <a:gd name="connsiteY0" fmla="*/ 0 h 561975"/>
                    <a:gd name="connsiteX1" fmla="*/ 590550 w 619125"/>
                    <a:gd name="connsiteY1" fmla="*/ 561975 h 561975"/>
                    <a:gd name="connsiteX2" fmla="*/ 619125 w 619125"/>
                    <a:gd name="connsiteY2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90550" h="561975">
                      <a:moveTo>
                        <a:pt x="0" y="0"/>
                      </a:moveTo>
                      <a:cubicBezTo>
                        <a:pt x="196850" y="330200"/>
                        <a:pt x="403225" y="498475"/>
                        <a:pt x="590550" y="561975"/>
                      </a:cubicBezTo>
                    </a:path>
                  </a:pathLst>
                </a:cu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8" name="Freeform: Shape 327">
                  <a:extLst>
                    <a:ext uri="{FF2B5EF4-FFF2-40B4-BE49-F238E27FC236}">
                      <a16:creationId xmlns:a16="http://schemas.microsoft.com/office/drawing/2014/main" xmlns="" id="{56CE499F-4CF3-4875-9631-4301CA17E891}"/>
                    </a:ext>
                  </a:extLst>
                </p:cNvPr>
                <p:cNvSpPr/>
                <p:nvPr/>
              </p:nvSpPr>
              <p:spPr>
                <a:xfrm>
                  <a:off x="7512112" y="1794756"/>
                  <a:ext cx="327868" cy="526198"/>
                </a:xfrm>
                <a:custGeom>
                  <a:avLst/>
                  <a:gdLst>
                    <a:gd name="connsiteX0" fmla="*/ 0 w 619125"/>
                    <a:gd name="connsiteY0" fmla="*/ 0 h 561975"/>
                    <a:gd name="connsiteX1" fmla="*/ 590550 w 619125"/>
                    <a:gd name="connsiteY1" fmla="*/ 561975 h 561975"/>
                    <a:gd name="connsiteX2" fmla="*/ 619125 w 619125"/>
                    <a:gd name="connsiteY2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90550" h="561975">
                      <a:moveTo>
                        <a:pt x="0" y="0"/>
                      </a:moveTo>
                      <a:cubicBezTo>
                        <a:pt x="196850" y="330200"/>
                        <a:pt x="403225" y="498475"/>
                        <a:pt x="590550" y="561975"/>
                      </a:cubicBezTo>
                    </a:path>
                  </a:pathLst>
                </a:cu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29" name="Freeform: Shape 328">
                  <a:extLst>
                    <a:ext uri="{FF2B5EF4-FFF2-40B4-BE49-F238E27FC236}">
                      <a16:creationId xmlns:a16="http://schemas.microsoft.com/office/drawing/2014/main" xmlns="" id="{2D6BC206-C261-4D24-84A5-B4A5C6ACDC2D}"/>
                    </a:ext>
                  </a:extLst>
                </p:cNvPr>
                <p:cNvSpPr/>
                <p:nvPr/>
              </p:nvSpPr>
              <p:spPr>
                <a:xfrm>
                  <a:off x="7786303" y="2310455"/>
                  <a:ext cx="262406" cy="388909"/>
                </a:xfrm>
                <a:custGeom>
                  <a:avLst/>
                  <a:gdLst>
                    <a:gd name="connsiteX0" fmla="*/ 0 w 619125"/>
                    <a:gd name="connsiteY0" fmla="*/ 0 h 561975"/>
                    <a:gd name="connsiteX1" fmla="*/ 590550 w 619125"/>
                    <a:gd name="connsiteY1" fmla="*/ 561975 h 561975"/>
                    <a:gd name="connsiteX2" fmla="*/ 619125 w 619125"/>
                    <a:gd name="connsiteY2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90550" h="561975">
                      <a:moveTo>
                        <a:pt x="0" y="0"/>
                      </a:moveTo>
                      <a:cubicBezTo>
                        <a:pt x="196850" y="330200"/>
                        <a:pt x="403225" y="498475"/>
                        <a:pt x="590550" y="561975"/>
                      </a:cubicBezTo>
                    </a:path>
                  </a:pathLst>
                </a:cu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0" name="Freeform: Shape 329">
                  <a:extLst>
                    <a:ext uri="{FF2B5EF4-FFF2-40B4-BE49-F238E27FC236}">
                      <a16:creationId xmlns:a16="http://schemas.microsoft.com/office/drawing/2014/main" xmlns="" id="{CB2DEEB4-665B-4A9F-A387-7697F1CB86B2}"/>
                    </a:ext>
                  </a:extLst>
                </p:cNvPr>
                <p:cNvSpPr/>
                <p:nvPr/>
              </p:nvSpPr>
              <p:spPr>
                <a:xfrm>
                  <a:off x="7839980" y="2320953"/>
                  <a:ext cx="243208" cy="369955"/>
                </a:xfrm>
                <a:custGeom>
                  <a:avLst/>
                  <a:gdLst>
                    <a:gd name="connsiteX0" fmla="*/ 0 w 619125"/>
                    <a:gd name="connsiteY0" fmla="*/ 0 h 561975"/>
                    <a:gd name="connsiteX1" fmla="*/ 590550 w 619125"/>
                    <a:gd name="connsiteY1" fmla="*/ 561975 h 561975"/>
                    <a:gd name="connsiteX2" fmla="*/ 619125 w 619125"/>
                    <a:gd name="connsiteY2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  <a:gd name="connsiteX0" fmla="*/ 0 w 590550"/>
                    <a:gd name="connsiteY0" fmla="*/ 0 h 561975"/>
                    <a:gd name="connsiteX1" fmla="*/ 590550 w 590550"/>
                    <a:gd name="connsiteY1" fmla="*/ 561975 h 561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</a:cxnLst>
                  <a:rect l="l" t="t" r="r" b="b"/>
                  <a:pathLst>
                    <a:path w="590550" h="561975">
                      <a:moveTo>
                        <a:pt x="0" y="0"/>
                      </a:moveTo>
                      <a:cubicBezTo>
                        <a:pt x="196850" y="330200"/>
                        <a:pt x="403225" y="498475"/>
                        <a:pt x="590550" y="561975"/>
                      </a:cubicBezTo>
                    </a:path>
                  </a:pathLst>
                </a:custGeom>
                <a:noFill/>
                <a:ln w="63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34" name="Group 333">
              <a:extLst>
                <a:ext uri="{FF2B5EF4-FFF2-40B4-BE49-F238E27FC236}">
                  <a16:creationId xmlns:a16="http://schemas.microsoft.com/office/drawing/2014/main" xmlns="" id="{52BB4B7C-28B7-486F-A07A-180B23BB38D6}"/>
                </a:ext>
              </a:extLst>
            </p:cNvPr>
            <p:cNvGrpSpPr/>
            <p:nvPr/>
          </p:nvGrpSpPr>
          <p:grpSpPr>
            <a:xfrm>
              <a:off x="6051754" y="2522425"/>
              <a:ext cx="450750" cy="516205"/>
              <a:chOff x="6039439" y="2523241"/>
              <a:chExt cx="450750" cy="516205"/>
            </a:xfrm>
          </p:grpSpPr>
          <p:sp>
            <p:nvSpPr>
              <p:cNvPr id="333" name="Freeform: Shape 332">
                <a:extLst>
                  <a:ext uri="{FF2B5EF4-FFF2-40B4-BE49-F238E27FC236}">
                    <a16:creationId xmlns:a16="http://schemas.microsoft.com/office/drawing/2014/main" xmlns="" id="{D67BB8B6-B9AE-42AC-874B-0BCADAAFB7E5}"/>
                  </a:ext>
                </a:extLst>
              </p:cNvPr>
              <p:cNvSpPr/>
              <p:nvPr/>
            </p:nvSpPr>
            <p:spPr>
              <a:xfrm>
                <a:off x="6039439" y="2523241"/>
                <a:ext cx="446202" cy="301658"/>
              </a:xfrm>
              <a:custGeom>
                <a:avLst/>
                <a:gdLst>
                  <a:gd name="connsiteX0" fmla="*/ 0 w 446202"/>
                  <a:gd name="connsiteY0" fmla="*/ 47134 h 301658"/>
                  <a:gd name="connsiteX1" fmla="*/ 355076 w 446202"/>
                  <a:gd name="connsiteY1" fmla="*/ 0 h 301658"/>
                  <a:gd name="connsiteX2" fmla="*/ 446202 w 446202"/>
                  <a:gd name="connsiteY2" fmla="*/ 204248 h 301658"/>
                  <a:gd name="connsiteX3" fmla="*/ 69130 w 446202"/>
                  <a:gd name="connsiteY3" fmla="*/ 301658 h 301658"/>
                  <a:gd name="connsiteX4" fmla="*/ 0 w 446202"/>
                  <a:gd name="connsiteY4" fmla="*/ 47134 h 301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6202" h="301658">
                    <a:moveTo>
                      <a:pt x="0" y="47134"/>
                    </a:moveTo>
                    <a:lnTo>
                      <a:pt x="355076" y="0"/>
                    </a:lnTo>
                    <a:lnTo>
                      <a:pt x="446202" y="204248"/>
                    </a:lnTo>
                    <a:lnTo>
                      <a:pt x="69130" y="301658"/>
                    </a:lnTo>
                    <a:lnTo>
                      <a:pt x="0" y="471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2" name="Group 311">
                <a:extLst>
                  <a:ext uri="{FF2B5EF4-FFF2-40B4-BE49-F238E27FC236}">
                    <a16:creationId xmlns:a16="http://schemas.microsoft.com/office/drawing/2014/main" xmlns="" id="{65395C84-BF12-40E7-A0AC-5AC3DEA50318}"/>
                  </a:ext>
                </a:extLst>
              </p:cNvPr>
              <p:cNvGrpSpPr/>
              <p:nvPr/>
            </p:nvGrpSpPr>
            <p:grpSpPr>
              <a:xfrm>
                <a:off x="6047071" y="2533597"/>
                <a:ext cx="443118" cy="505849"/>
                <a:chOff x="5313531" y="2427266"/>
                <a:chExt cx="578139" cy="659985"/>
              </a:xfrm>
            </p:grpSpPr>
            <p:sp>
              <p:nvSpPr>
                <p:cNvPr id="313" name="Freeform: Shape 312">
                  <a:extLst>
                    <a:ext uri="{FF2B5EF4-FFF2-40B4-BE49-F238E27FC236}">
                      <a16:creationId xmlns:a16="http://schemas.microsoft.com/office/drawing/2014/main" xmlns="" id="{B4D76240-527F-4B84-AE63-38B07E15C112}"/>
                    </a:ext>
                  </a:extLst>
                </p:cNvPr>
                <p:cNvSpPr/>
                <p:nvPr/>
              </p:nvSpPr>
              <p:spPr>
                <a:xfrm rot="21167348">
                  <a:off x="5313531" y="2427266"/>
                  <a:ext cx="578139" cy="363967"/>
                </a:xfrm>
                <a:custGeom>
                  <a:avLst/>
                  <a:gdLst>
                    <a:gd name="connsiteX0" fmla="*/ 399872 w 1082512"/>
                    <a:gd name="connsiteY0" fmla="*/ 310146 h 681495"/>
                    <a:gd name="connsiteX1" fmla="*/ 471073 w 1082512"/>
                    <a:gd name="connsiteY1" fmla="*/ 583914 h 681495"/>
                    <a:gd name="connsiteX2" fmla="*/ 146710 w 1082512"/>
                    <a:gd name="connsiteY2" fmla="*/ 619619 h 681495"/>
                    <a:gd name="connsiteX3" fmla="*/ 109006 w 1082512"/>
                    <a:gd name="connsiteY3" fmla="*/ 327412 h 681495"/>
                    <a:gd name="connsiteX4" fmla="*/ 662410 w 1082512"/>
                    <a:gd name="connsiteY4" fmla="*/ 294562 h 681495"/>
                    <a:gd name="connsiteX5" fmla="*/ 731627 w 1082512"/>
                    <a:gd name="connsiteY5" fmla="*/ 555232 h 681495"/>
                    <a:gd name="connsiteX6" fmla="*/ 516999 w 1082512"/>
                    <a:gd name="connsiteY6" fmla="*/ 578858 h 681495"/>
                    <a:gd name="connsiteX7" fmla="*/ 446394 w 1082512"/>
                    <a:gd name="connsiteY7" fmla="*/ 307385 h 681495"/>
                    <a:gd name="connsiteX8" fmla="*/ 935050 w 1082512"/>
                    <a:gd name="connsiteY8" fmla="*/ 278378 h 681495"/>
                    <a:gd name="connsiteX9" fmla="*/ 1017118 w 1082512"/>
                    <a:gd name="connsiteY9" fmla="*/ 523806 h 681495"/>
                    <a:gd name="connsiteX10" fmla="*/ 777587 w 1082512"/>
                    <a:gd name="connsiteY10" fmla="*/ 550173 h 681495"/>
                    <a:gd name="connsiteX11" fmla="*/ 708980 w 1082512"/>
                    <a:gd name="connsiteY11" fmla="*/ 291797 h 681495"/>
                    <a:gd name="connsiteX12" fmla="*/ 640834 w 1082512"/>
                    <a:gd name="connsiteY12" fmla="*/ 35158 h 681495"/>
                    <a:gd name="connsiteX13" fmla="*/ 853720 w 1082512"/>
                    <a:gd name="connsiteY13" fmla="*/ 35158 h 681495"/>
                    <a:gd name="connsiteX14" fmla="*/ 920033 w 1082512"/>
                    <a:gd name="connsiteY14" fmla="*/ 233470 h 681495"/>
                    <a:gd name="connsiteX15" fmla="*/ 697007 w 1082512"/>
                    <a:gd name="connsiteY15" fmla="*/ 246709 h 681495"/>
                    <a:gd name="connsiteX16" fmla="*/ 375594 w 1082512"/>
                    <a:gd name="connsiteY16" fmla="*/ 35158 h 681495"/>
                    <a:gd name="connsiteX17" fmla="*/ 593530 w 1082512"/>
                    <a:gd name="connsiteY17" fmla="*/ 35158 h 681495"/>
                    <a:gd name="connsiteX18" fmla="*/ 650438 w 1082512"/>
                    <a:gd name="connsiteY18" fmla="*/ 249473 h 681495"/>
                    <a:gd name="connsiteX19" fmla="*/ 434664 w 1082512"/>
                    <a:gd name="connsiteY19" fmla="*/ 262282 h 681495"/>
                    <a:gd name="connsiteX20" fmla="*/ 71295 w 1082512"/>
                    <a:gd name="connsiteY20" fmla="*/ 35158 h 681495"/>
                    <a:gd name="connsiteX21" fmla="*/ 328354 w 1082512"/>
                    <a:gd name="connsiteY21" fmla="*/ 35158 h 681495"/>
                    <a:gd name="connsiteX22" fmla="*/ 388142 w 1082512"/>
                    <a:gd name="connsiteY22" fmla="*/ 265043 h 681495"/>
                    <a:gd name="connsiteX23" fmla="*/ 103141 w 1082512"/>
                    <a:gd name="connsiteY23" fmla="*/ 281961 h 681495"/>
                    <a:gd name="connsiteX24" fmla="*/ 46158 w 1082512"/>
                    <a:gd name="connsiteY24" fmla="*/ 23397 h 681495"/>
                    <a:gd name="connsiteX25" fmla="*/ 125832 w 1082512"/>
                    <a:gd name="connsiteY25" fmla="*/ 640866 h 681495"/>
                    <a:gd name="connsiteX26" fmla="*/ 1045398 w 1082512"/>
                    <a:gd name="connsiteY26" fmla="*/ 539642 h 681495"/>
                    <a:gd name="connsiteX27" fmla="*/ 872772 w 1082512"/>
                    <a:gd name="connsiteY27" fmla="*/ 23397 h 681495"/>
                    <a:gd name="connsiteX28" fmla="*/ 0 w 1082512"/>
                    <a:gd name="connsiteY28" fmla="*/ 0 h 681495"/>
                    <a:gd name="connsiteX29" fmla="*/ 895500 w 1082512"/>
                    <a:gd name="connsiteY29" fmla="*/ 0 h 681495"/>
                    <a:gd name="connsiteX30" fmla="*/ 1082512 w 1082512"/>
                    <a:gd name="connsiteY30" fmla="*/ 559266 h 681495"/>
                    <a:gd name="connsiteX31" fmla="*/ 83171 w 1082512"/>
                    <a:gd name="connsiteY31" fmla="*/ 681495 h 6814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082512" h="681495">
                      <a:moveTo>
                        <a:pt x="399872" y="310146"/>
                      </a:moveTo>
                      <a:lnTo>
                        <a:pt x="471073" y="583914"/>
                      </a:lnTo>
                      <a:lnTo>
                        <a:pt x="146710" y="619619"/>
                      </a:lnTo>
                      <a:lnTo>
                        <a:pt x="109006" y="327412"/>
                      </a:lnTo>
                      <a:close/>
                      <a:moveTo>
                        <a:pt x="662410" y="294562"/>
                      </a:moveTo>
                      <a:lnTo>
                        <a:pt x="731627" y="555232"/>
                      </a:lnTo>
                      <a:lnTo>
                        <a:pt x="516999" y="578858"/>
                      </a:lnTo>
                      <a:lnTo>
                        <a:pt x="446394" y="307385"/>
                      </a:lnTo>
                      <a:close/>
                      <a:moveTo>
                        <a:pt x="935050" y="278378"/>
                      </a:moveTo>
                      <a:lnTo>
                        <a:pt x="1017118" y="523806"/>
                      </a:lnTo>
                      <a:lnTo>
                        <a:pt x="777587" y="550173"/>
                      </a:lnTo>
                      <a:lnTo>
                        <a:pt x="708980" y="291797"/>
                      </a:lnTo>
                      <a:close/>
                      <a:moveTo>
                        <a:pt x="640834" y="35158"/>
                      </a:moveTo>
                      <a:lnTo>
                        <a:pt x="853720" y="35158"/>
                      </a:lnTo>
                      <a:lnTo>
                        <a:pt x="920033" y="233470"/>
                      </a:lnTo>
                      <a:lnTo>
                        <a:pt x="697007" y="246709"/>
                      </a:lnTo>
                      <a:close/>
                      <a:moveTo>
                        <a:pt x="375594" y="35158"/>
                      </a:moveTo>
                      <a:lnTo>
                        <a:pt x="593530" y="35158"/>
                      </a:lnTo>
                      <a:lnTo>
                        <a:pt x="650438" y="249473"/>
                      </a:lnTo>
                      <a:lnTo>
                        <a:pt x="434664" y="262282"/>
                      </a:lnTo>
                      <a:close/>
                      <a:moveTo>
                        <a:pt x="71295" y="35158"/>
                      </a:moveTo>
                      <a:lnTo>
                        <a:pt x="328354" y="35158"/>
                      </a:lnTo>
                      <a:lnTo>
                        <a:pt x="388142" y="265043"/>
                      </a:lnTo>
                      <a:lnTo>
                        <a:pt x="103141" y="281961"/>
                      </a:lnTo>
                      <a:close/>
                      <a:moveTo>
                        <a:pt x="46158" y="23397"/>
                      </a:moveTo>
                      <a:lnTo>
                        <a:pt x="125832" y="640866"/>
                      </a:lnTo>
                      <a:lnTo>
                        <a:pt x="1045398" y="539642"/>
                      </a:lnTo>
                      <a:lnTo>
                        <a:pt x="872772" y="23397"/>
                      </a:lnTo>
                      <a:close/>
                      <a:moveTo>
                        <a:pt x="0" y="0"/>
                      </a:moveTo>
                      <a:lnTo>
                        <a:pt x="895500" y="0"/>
                      </a:lnTo>
                      <a:lnTo>
                        <a:pt x="1082512" y="559266"/>
                      </a:lnTo>
                      <a:lnTo>
                        <a:pt x="83171" y="68149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14" name="Rectangle 313">
                  <a:extLst>
                    <a:ext uri="{FF2B5EF4-FFF2-40B4-BE49-F238E27FC236}">
                      <a16:creationId xmlns:a16="http://schemas.microsoft.com/office/drawing/2014/main" xmlns="" id="{73AE1DAD-1A08-4216-AC01-76A7D3EB1109}"/>
                    </a:ext>
                  </a:extLst>
                </p:cNvPr>
                <p:cNvSpPr/>
                <p:nvPr/>
              </p:nvSpPr>
              <p:spPr>
                <a:xfrm>
                  <a:off x="5584516" y="2753923"/>
                  <a:ext cx="76595" cy="333328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35" name="Group 334">
              <a:extLst>
                <a:ext uri="{FF2B5EF4-FFF2-40B4-BE49-F238E27FC236}">
                  <a16:creationId xmlns:a16="http://schemas.microsoft.com/office/drawing/2014/main" xmlns="" id="{6B1429CF-2CFD-4FA7-93F4-5F16C02AFC9B}"/>
                </a:ext>
              </a:extLst>
            </p:cNvPr>
            <p:cNvGrpSpPr/>
            <p:nvPr/>
          </p:nvGrpSpPr>
          <p:grpSpPr>
            <a:xfrm>
              <a:off x="6368343" y="2591762"/>
              <a:ext cx="390205" cy="446868"/>
              <a:chOff x="6039439" y="2523241"/>
              <a:chExt cx="450750" cy="516205"/>
            </a:xfrm>
          </p:grpSpPr>
          <p:sp>
            <p:nvSpPr>
              <p:cNvPr id="336" name="Freeform: Shape 335">
                <a:extLst>
                  <a:ext uri="{FF2B5EF4-FFF2-40B4-BE49-F238E27FC236}">
                    <a16:creationId xmlns:a16="http://schemas.microsoft.com/office/drawing/2014/main" xmlns="" id="{39DFF847-E025-4539-BA2D-407D788BE3FA}"/>
                  </a:ext>
                </a:extLst>
              </p:cNvPr>
              <p:cNvSpPr/>
              <p:nvPr/>
            </p:nvSpPr>
            <p:spPr>
              <a:xfrm>
                <a:off x="6039439" y="2523241"/>
                <a:ext cx="446202" cy="301658"/>
              </a:xfrm>
              <a:custGeom>
                <a:avLst/>
                <a:gdLst>
                  <a:gd name="connsiteX0" fmla="*/ 0 w 446202"/>
                  <a:gd name="connsiteY0" fmla="*/ 47134 h 301658"/>
                  <a:gd name="connsiteX1" fmla="*/ 355076 w 446202"/>
                  <a:gd name="connsiteY1" fmla="*/ 0 h 301658"/>
                  <a:gd name="connsiteX2" fmla="*/ 446202 w 446202"/>
                  <a:gd name="connsiteY2" fmla="*/ 204248 h 301658"/>
                  <a:gd name="connsiteX3" fmla="*/ 69130 w 446202"/>
                  <a:gd name="connsiteY3" fmla="*/ 301658 h 301658"/>
                  <a:gd name="connsiteX4" fmla="*/ 0 w 446202"/>
                  <a:gd name="connsiteY4" fmla="*/ 47134 h 301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6202" h="301658">
                    <a:moveTo>
                      <a:pt x="0" y="47134"/>
                    </a:moveTo>
                    <a:lnTo>
                      <a:pt x="355076" y="0"/>
                    </a:lnTo>
                    <a:lnTo>
                      <a:pt x="446202" y="204248"/>
                    </a:lnTo>
                    <a:lnTo>
                      <a:pt x="69130" y="301658"/>
                    </a:lnTo>
                    <a:lnTo>
                      <a:pt x="0" y="471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37" name="Group 336">
                <a:extLst>
                  <a:ext uri="{FF2B5EF4-FFF2-40B4-BE49-F238E27FC236}">
                    <a16:creationId xmlns:a16="http://schemas.microsoft.com/office/drawing/2014/main" xmlns="" id="{6B881F9A-FC37-4261-9C8A-689ABE08FE16}"/>
                  </a:ext>
                </a:extLst>
              </p:cNvPr>
              <p:cNvGrpSpPr/>
              <p:nvPr/>
            </p:nvGrpSpPr>
            <p:grpSpPr>
              <a:xfrm>
                <a:off x="6047071" y="2533597"/>
                <a:ext cx="443118" cy="505849"/>
                <a:chOff x="5313531" y="2427266"/>
                <a:chExt cx="578139" cy="659985"/>
              </a:xfrm>
            </p:grpSpPr>
            <p:sp>
              <p:nvSpPr>
                <p:cNvPr id="338" name="Freeform: Shape 337">
                  <a:extLst>
                    <a:ext uri="{FF2B5EF4-FFF2-40B4-BE49-F238E27FC236}">
                      <a16:creationId xmlns:a16="http://schemas.microsoft.com/office/drawing/2014/main" xmlns="" id="{36EA6A88-664D-4BC6-98E3-4CC0BF5ABE74}"/>
                    </a:ext>
                  </a:extLst>
                </p:cNvPr>
                <p:cNvSpPr/>
                <p:nvPr/>
              </p:nvSpPr>
              <p:spPr>
                <a:xfrm rot="21167348">
                  <a:off x="5313531" y="2427266"/>
                  <a:ext cx="578139" cy="363967"/>
                </a:xfrm>
                <a:custGeom>
                  <a:avLst/>
                  <a:gdLst>
                    <a:gd name="connsiteX0" fmla="*/ 399872 w 1082512"/>
                    <a:gd name="connsiteY0" fmla="*/ 310146 h 681495"/>
                    <a:gd name="connsiteX1" fmla="*/ 471073 w 1082512"/>
                    <a:gd name="connsiteY1" fmla="*/ 583914 h 681495"/>
                    <a:gd name="connsiteX2" fmla="*/ 146710 w 1082512"/>
                    <a:gd name="connsiteY2" fmla="*/ 619619 h 681495"/>
                    <a:gd name="connsiteX3" fmla="*/ 109006 w 1082512"/>
                    <a:gd name="connsiteY3" fmla="*/ 327412 h 681495"/>
                    <a:gd name="connsiteX4" fmla="*/ 662410 w 1082512"/>
                    <a:gd name="connsiteY4" fmla="*/ 294562 h 681495"/>
                    <a:gd name="connsiteX5" fmla="*/ 731627 w 1082512"/>
                    <a:gd name="connsiteY5" fmla="*/ 555232 h 681495"/>
                    <a:gd name="connsiteX6" fmla="*/ 516999 w 1082512"/>
                    <a:gd name="connsiteY6" fmla="*/ 578858 h 681495"/>
                    <a:gd name="connsiteX7" fmla="*/ 446394 w 1082512"/>
                    <a:gd name="connsiteY7" fmla="*/ 307385 h 681495"/>
                    <a:gd name="connsiteX8" fmla="*/ 935050 w 1082512"/>
                    <a:gd name="connsiteY8" fmla="*/ 278378 h 681495"/>
                    <a:gd name="connsiteX9" fmla="*/ 1017118 w 1082512"/>
                    <a:gd name="connsiteY9" fmla="*/ 523806 h 681495"/>
                    <a:gd name="connsiteX10" fmla="*/ 777587 w 1082512"/>
                    <a:gd name="connsiteY10" fmla="*/ 550173 h 681495"/>
                    <a:gd name="connsiteX11" fmla="*/ 708980 w 1082512"/>
                    <a:gd name="connsiteY11" fmla="*/ 291797 h 681495"/>
                    <a:gd name="connsiteX12" fmla="*/ 640834 w 1082512"/>
                    <a:gd name="connsiteY12" fmla="*/ 35158 h 681495"/>
                    <a:gd name="connsiteX13" fmla="*/ 853720 w 1082512"/>
                    <a:gd name="connsiteY13" fmla="*/ 35158 h 681495"/>
                    <a:gd name="connsiteX14" fmla="*/ 920033 w 1082512"/>
                    <a:gd name="connsiteY14" fmla="*/ 233470 h 681495"/>
                    <a:gd name="connsiteX15" fmla="*/ 697007 w 1082512"/>
                    <a:gd name="connsiteY15" fmla="*/ 246709 h 681495"/>
                    <a:gd name="connsiteX16" fmla="*/ 375594 w 1082512"/>
                    <a:gd name="connsiteY16" fmla="*/ 35158 h 681495"/>
                    <a:gd name="connsiteX17" fmla="*/ 593530 w 1082512"/>
                    <a:gd name="connsiteY17" fmla="*/ 35158 h 681495"/>
                    <a:gd name="connsiteX18" fmla="*/ 650438 w 1082512"/>
                    <a:gd name="connsiteY18" fmla="*/ 249473 h 681495"/>
                    <a:gd name="connsiteX19" fmla="*/ 434664 w 1082512"/>
                    <a:gd name="connsiteY19" fmla="*/ 262282 h 681495"/>
                    <a:gd name="connsiteX20" fmla="*/ 71295 w 1082512"/>
                    <a:gd name="connsiteY20" fmla="*/ 35158 h 681495"/>
                    <a:gd name="connsiteX21" fmla="*/ 328354 w 1082512"/>
                    <a:gd name="connsiteY21" fmla="*/ 35158 h 681495"/>
                    <a:gd name="connsiteX22" fmla="*/ 388142 w 1082512"/>
                    <a:gd name="connsiteY22" fmla="*/ 265043 h 681495"/>
                    <a:gd name="connsiteX23" fmla="*/ 103141 w 1082512"/>
                    <a:gd name="connsiteY23" fmla="*/ 281961 h 681495"/>
                    <a:gd name="connsiteX24" fmla="*/ 46158 w 1082512"/>
                    <a:gd name="connsiteY24" fmla="*/ 23397 h 681495"/>
                    <a:gd name="connsiteX25" fmla="*/ 125832 w 1082512"/>
                    <a:gd name="connsiteY25" fmla="*/ 640866 h 681495"/>
                    <a:gd name="connsiteX26" fmla="*/ 1045398 w 1082512"/>
                    <a:gd name="connsiteY26" fmla="*/ 539642 h 681495"/>
                    <a:gd name="connsiteX27" fmla="*/ 872772 w 1082512"/>
                    <a:gd name="connsiteY27" fmla="*/ 23397 h 681495"/>
                    <a:gd name="connsiteX28" fmla="*/ 0 w 1082512"/>
                    <a:gd name="connsiteY28" fmla="*/ 0 h 681495"/>
                    <a:gd name="connsiteX29" fmla="*/ 895500 w 1082512"/>
                    <a:gd name="connsiteY29" fmla="*/ 0 h 681495"/>
                    <a:gd name="connsiteX30" fmla="*/ 1082512 w 1082512"/>
                    <a:gd name="connsiteY30" fmla="*/ 559266 h 681495"/>
                    <a:gd name="connsiteX31" fmla="*/ 83171 w 1082512"/>
                    <a:gd name="connsiteY31" fmla="*/ 681495 h 6814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082512" h="681495">
                      <a:moveTo>
                        <a:pt x="399872" y="310146"/>
                      </a:moveTo>
                      <a:lnTo>
                        <a:pt x="471073" y="583914"/>
                      </a:lnTo>
                      <a:lnTo>
                        <a:pt x="146710" y="619619"/>
                      </a:lnTo>
                      <a:lnTo>
                        <a:pt x="109006" y="327412"/>
                      </a:lnTo>
                      <a:close/>
                      <a:moveTo>
                        <a:pt x="662410" y="294562"/>
                      </a:moveTo>
                      <a:lnTo>
                        <a:pt x="731627" y="555232"/>
                      </a:lnTo>
                      <a:lnTo>
                        <a:pt x="516999" y="578858"/>
                      </a:lnTo>
                      <a:lnTo>
                        <a:pt x="446394" y="307385"/>
                      </a:lnTo>
                      <a:close/>
                      <a:moveTo>
                        <a:pt x="935050" y="278378"/>
                      </a:moveTo>
                      <a:lnTo>
                        <a:pt x="1017118" y="523806"/>
                      </a:lnTo>
                      <a:lnTo>
                        <a:pt x="777587" y="550173"/>
                      </a:lnTo>
                      <a:lnTo>
                        <a:pt x="708980" y="291797"/>
                      </a:lnTo>
                      <a:close/>
                      <a:moveTo>
                        <a:pt x="640834" y="35158"/>
                      </a:moveTo>
                      <a:lnTo>
                        <a:pt x="853720" y="35158"/>
                      </a:lnTo>
                      <a:lnTo>
                        <a:pt x="920033" y="233470"/>
                      </a:lnTo>
                      <a:lnTo>
                        <a:pt x="697007" y="246709"/>
                      </a:lnTo>
                      <a:close/>
                      <a:moveTo>
                        <a:pt x="375594" y="35158"/>
                      </a:moveTo>
                      <a:lnTo>
                        <a:pt x="593530" y="35158"/>
                      </a:lnTo>
                      <a:lnTo>
                        <a:pt x="650438" y="249473"/>
                      </a:lnTo>
                      <a:lnTo>
                        <a:pt x="434664" y="262282"/>
                      </a:lnTo>
                      <a:close/>
                      <a:moveTo>
                        <a:pt x="71295" y="35158"/>
                      </a:moveTo>
                      <a:lnTo>
                        <a:pt x="328354" y="35158"/>
                      </a:lnTo>
                      <a:lnTo>
                        <a:pt x="388142" y="265043"/>
                      </a:lnTo>
                      <a:lnTo>
                        <a:pt x="103141" y="281961"/>
                      </a:lnTo>
                      <a:close/>
                      <a:moveTo>
                        <a:pt x="46158" y="23397"/>
                      </a:moveTo>
                      <a:lnTo>
                        <a:pt x="125832" y="640866"/>
                      </a:lnTo>
                      <a:lnTo>
                        <a:pt x="1045398" y="539642"/>
                      </a:lnTo>
                      <a:lnTo>
                        <a:pt x="872772" y="23397"/>
                      </a:lnTo>
                      <a:close/>
                      <a:moveTo>
                        <a:pt x="0" y="0"/>
                      </a:moveTo>
                      <a:lnTo>
                        <a:pt x="895500" y="0"/>
                      </a:lnTo>
                      <a:lnTo>
                        <a:pt x="1082512" y="559266"/>
                      </a:lnTo>
                      <a:lnTo>
                        <a:pt x="83171" y="68149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39" name="Rectangle 338">
                  <a:extLst>
                    <a:ext uri="{FF2B5EF4-FFF2-40B4-BE49-F238E27FC236}">
                      <a16:creationId xmlns:a16="http://schemas.microsoft.com/office/drawing/2014/main" xmlns="" id="{DF824DEA-C317-4E8F-8975-AD74B1A75DB7}"/>
                    </a:ext>
                  </a:extLst>
                </p:cNvPr>
                <p:cNvSpPr/>
                <p:nvPr/>
              </p:nvSpPr>
              <p:spPr>
                <a:xfrm>
                  <a:off x="5584516" y="2753923"/>
                  <a:ext cx="76595" cy="333328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40" name="Group 339">
              <a:extLst>
                <a:ext uri="{FF2B5EF4-FFF2-40B4-BE49-F238E27FC236}">
                  <a16:creationId xmlns:a16="http://schemas.microsoft.com/office/drawing/2014/main" xmlns="" id="{BCDFE66F-3D06-4DF7-991A-9FD06E3320CF}"/>
                </a:ext>
              </a:extLst>
            </p:cNvPr>
            <p:cNvGrpSpPr/>
            <p:nvPr/>
          </p:nvGrpSpPr>
          <p:grpSpPr>
            <a:xfrm>
              <a:off x="6657917" y="2647437"/>
              <a:ext cx="341590" cy="391193"/>
              <a:chOff x="6039439" y="2523241"/>
              <a:chExt cx="450750" cy="516205"/>
            </a:xfrm>
          </p:grpSpPr>
          <p:sp>
            <p:nvSpPr>
              <p:cNvPr id="341" name="Freeform: Shape 340">
                <a:extLst>
                  <a:ext uri="{FF2B5EF4-FFF2-40B4-BE49-F238E27FC236}">
                    <a16:creationId xmlns:a16="http://schemas.microsoft.com/office/drawing/2014/main" xmlns="" id="{2AAA9F38-D494-403E-A44D-CA781EA6900B}"/>
                  </a:ext>
                </a:extLst>
              </p:cNvPr>
              <p:cNvSpPr/>
              <p:nvPr/>
            </p:nvSpPr>
            <p:spPr>
              <a:xfrm>
                <a:off x="6039439" y="2523241"/>
                <a:ext cx="446202" cy="301658"/>
              </a:xfrm>
              <a:custGeom>
                <a:avLst/>
                <a:gdLst>
                  <a:gd name="connsiteX0" fmla="*/ 0 w 446202"/>
                  <a:gd name="connsiteY0" fmla="*/ 47134 h 301658"/>
                  <a:gd name="connsiteX1" fmla="*/ 355076 w 446202"/>
                  <a:gd name="connsiteY1" fmla="*/ 0 h 301658"/>
                  <a:gd name="connsiteX2" fmla="*/ 446202 w 446202"/>
                  <a:gd name="connsiteY2" fmla="*/ 204248 h 301658"/>
                  <a:gd name="connsiteX3" fmla="*/ 69130 w 446202"/>
                  <a:gd name="connsiteY3" fmla="*/ 301658 h 301658"/>
                  <a:gd name="connsiteX4" fmla="*/ 0 w 446202"/>
                  <a:gd name="connsiteY4" fmla="*/ 47134 h 3016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46202" h="301658">
                    <a:moveTo>
                      <a:pt x="0" y="47134"/>
                    </a:moveTo>
                    <a:lnTo>
                      <a:pt x="355076" y="0"/>
                    </a:lnTo>
                    <a:lnTo>
                      <a:pt x="446202" y="204248"/>
                    </a:lnTo>
                    <a:lnTo>
                      <a:pt x="69130" y="301658"/>
                    </a:lnTo>
                    <a:lnTo>
                      <a:pt x="0" y="47134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42" name="Group 341">
                <a:extLst>
                  <a:ext uri="{FF2B5EF4-FFF2-40B4-BE49-F238E27FC236}">
                    <a16:creationId xmlns:a16="http://schemas.microsoft.com/office/drawing/2014/main" xmlns="" id="{B3D37D85-D9A9-46A8-9ACF-5723ABDC621D}"/>
                  </a:ext>
                </a:extLst>
              </p:cNvPr>
              <p:cNvGrpSpPr/>
              <p:nvPr/>
            </p:nvGrpSpPr>
            <p:grpSpPr>
              <a:xfrm>
                <a:off x="6047071" y="2533597"/>
                <a:ext cx="443118" cy="505849"/>
                <a:chOff x="5313531" y="2427266"/>
                <a:chExt cx="578139" cy="659985"/>
              </a:xfrm>
            </p:grpSpPr>
            <p:sp>
              <p:nvSpPr>
                <p:cNvPr id="343" name="Freeform: Shape 342">
                  <a:extLst>
                    <a:ext uri="{FF2B5EF4-FFF2-40B4-BE49-F238E27FC236}">
                      <a16:creationId xmlns:a16="http://schemas.microsoft.com/office/drawing/2014/main" xmlns="" id="{754C3ED7-5605-4ED3-B92F-AB5CBC532DCA}"/>
                    </a:ext>
                  </a:extLst>
                </p:cNvPr>
                <p:cNvSpPr/>
                <p:nvPr/>
              </p:nvSpPr>
              <p:spPr>
                <a:xfrm rot="21167348">
                  <a:off x="5313531" y="2427266"/>
                  <a:ext cx="578139" cy="363967"/>
                </a:xfrm>
                <a:custGeom>
                  <a:avLst/>
                  <a:gdLst>
                    <a:gd name="connsiteX0" fmla="*/ 399872 w 1082512"/>
                    <a:gd name="connsiteY0" fmla="*/ 310146 h 681495"/>
                    <a:gd name="connsiteX1" fmla="*/ 471073 w 1082512"/>
                    <a:gd name="connsiteY1" fmla="*/ 583914 h 681495"/>
                    <a:gd name="connsiteX2" fmla="*/ 146710 w 1082512"/>
                    <a:gd name="connsiteY2" fmla="*/ 619619 h 681495"/>
                    <a:gd name="connsiteX3" fmla="*/ 109006 w 1082512"/>
                    <a:gd name="connsiteY3" fmla="*/ 327412 h 681495"/>
                    <a:gd name="connsiteX4" fmla="*/ 662410 w 1082512"/>
                    <a:gd name="connsiteY4" fmla="*/ 294562 h 681495"/>
                    <a:gd name="connsiteX5" fmla="*/ 731627 w 1082512"/>
                    <a:gd name="connsiteY5" fmla="*/ 555232 h 681495"/>
                    <a:gd name="connsiteX6" fmla="*/ 516999 w 1082512"/>
                    <a:gd name="connsiteY6" fmla="*/ 578858 h 681495"/>
                    <a:gd name="connsiteX7" fmla="*/ 446394 w 1082512"/>
                    <a:gd name="connsiteY7" fmla="*/ 307385 h 681495"/>
                    <a:gd name="connsiteX8" fmla="*/ 935050 w 1082512"/>
                    <a:gd name="connsiteY8" fmla="*/ 278378 h 681495"/>
                    <a:gd name="connsiteX9" fmla="*/ 1017118 w 1082512"/>
                    <a:gd name="connsiteY9" fmla="*/ 523806 h 681495"/>
                    <a:gd name="connsiteX10" fmla="*/ 777587 w 1082512"/>
                    <a:gd name="connsiteY10" fmla="*/ 550173 h 681495"/>
                    <a:gd name="connsiteX11" fmla="*/ 708980 w 1082512"/>
                    <a:gd name="connsiteY11" fmla="*/ 291797 h 681495"/>
                    <a:gd name="connsiteX12" fmla="*/ 640834 w 1082512"/>
                    <a:gd name="connsiteY12" fmla="*/ 35158 h 681495"/>
                    <a:gd name="connsiteX13" fmla="*/ 853720 w 1082512"/>
                    <a:gd name="connsiteY13" fmla="*/ 35158 h 681495"/>
                    <a:gd name="connsiteX14" fmla="*/ 920033 w 1082512"/>
                    <a:gd name="connsiteY14" fmla="*/ 233470 h 681495"/>
                    <a:gd name="connsiteX15" fmla="*/ 697007 w 1082512"/>
                    <a:gd name="connsiteY15" fmla="*/ 246709 h 681495"/>
                    <a:gd name="connsiteX16" fmla="*/ 375594 w 1082512"/>
                    <a:gd name="connsiteY16" fmla="*/ 35158 h 681495"/>
                    <a:gd name="connsiteX17" fmla="*/ 593530 w 1082512"/>
                    <a:gd name="connsiteY17" fmla="*/ 35158 h 681495"/>
                    <a:gd name="connsiteX18" fmla="*/ 650438 w 1082512"/>
                    <a:gd name="connsiteY18" fmla="*/ 249473 h 681495"/>
                    <a:gd name="connsiteX19" fmla="*/ 434664 w 1082512"/>
                    <a:gd name="connsiteY19" fmla="*/ 262282 h 681495"/>
                    <a:gd name="connsiteX20" fmla="*/ 71295 w 1082512"/>
                    <a:gd name="connsiteY20" fmla="*/ 35158 h 681495"/>
                    <a:gd name="connsiteX21" fmla="*/ 328354 w 1082512"/>
                    <a:gd name="connsiteY21" fmla="*/ 35158 h 681495"/>
                    <a:gd name="connsiteX22" fmla="*/ 388142 w 1082512"/>
                    <a:gd name="connsiteY22" fmla="*/ 265043 h 681495"/>
                    <a:gd name="connsiteX23" fmla="*/ 103141 w 1082512"/>
                    <a:gd name="connsiteY23" fmla="*/ 281961 h 681495"/>
                    <a:gd name="connsiteX24" fmla="*/ 46158 w 1082512"/>
                    <a:gd name="connsiteY24" fmla="*/ 23397 h 681495"/>
                    <a:gd name="connsiteX25" fmla="*/ 125832 w 1082512"/>
                    <a:gd name="connsiteY25" fmla="*/ 640866 h 681495"/>
                    <a:gd name="connsiteX26" fmla="*/ 1045398 w 1082512"/>
                    <a:gd name="connsiteY26" fmla="*/ 539642 h 681495"/>
                    <a:gd name="connsiteX27" fmla="*/ 872772 w 1082512"/>
                    <a:gd name="connsiteY27" fmla="*/ 23397 h 681495"/>
                    <a:gd name="connsiteX28" fmla="*/ 0 w 1082512"/>
                    <a:gd name="connsiteY28" fmla="*/ 0 h 681495"/>
                    <a:gd name="connsiteX29" fmla="*/ 895500 w 1082512"/>
                    <a:gd name="connsiteY29" fmla="*/ 0 h 681495"/>
                    <a:gd name="connsiteX30" fmla="*/ 1082512 w 1082512"/>
                    <a:gd name="connsiteY30" fmla="*/ 559266 h 681495"/>
                    <a:gd name="connsiteX31" fmla="*/ 83171 w 1082512"/>
                    <a:gd name="connsiteY31" fmla="*/ 681495 h 68149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</a:cxnLst>
                  <a:rect l="l" t="t" r="r" b="b"/>
                  <a:pathLst>
                    <a:path w="1082512" h="681495">
                      <a:moveTo>
                        <a:pt x="399872" y="310146"/>
                      </a:moveTo>
                      <a:lnTo>
                        <a:pt x="471073" y="583914"/>
                      </a:lnTo>
                      <a:lnTo>
                        <a:pt x="146710" y="619619"/>
                      </a:lnTo>
                      <a:lnTo>
                        <a:pt x="109006" y="327412"/>
                      </a:lnTo>
                      <a:close/>
                      <a:moveTo>
                        <a:pt x="662410" y="294562"/>
                      </a:moveTo>
                      <a:lnTo>
                        <a:pt x="731627" y="555232"/>
                      </a:lnTo>
                      <a:lnTo>
                        <a:pt x="516999" y="578858"/>
                      </a:lnTo>
                      <a:lnTo>
                        <a:pt x="446394" y="307385"/>
                      </a:lnTo>
                      <a:close/>
                      <a:moveTo>
                        <a:pt x="935050" y="278378"/>
                      </a:moveTo>
                      <a:lnTo>
                        <a:pt x="1017118" y="523806"/>
                      </a:lnTo>
                      <a:lnTo>
                        <a:pt x="777587" y="550173"/>
                      </a:lnTo>
                      <a:lnTo>
                        <a:pt x="708980" y="291797"/>
                      </a:lnTo>
                      <a:close/>
                      <a:moveTo>
                        <a:pt x="640834" y="35158"/>
                      </a:moveTo>
                      <a:lnTo>
                        <a:pt x="853720" y="35158"/>
                      </a:lnTo>
                      <a:lnTo>
                        <a:pt x="920033" y="233470"/>
                      </a:lnTo>
                      <a:lnTo>
                        <a:pt x="697007" y="246709"/>
                      </a:lnTo>
                      <a:close/>
                      <a:moveTo>
                        <a:pt x="375594" y="35158"/>
                      </a:moveTo>
                      <a:lnTo>
                        <a:pt x="593530" y="35158"/>
                      </a:lnTo>
                      <a:lnTo>
                        <a:pt x="650438" y="249473"/>
                      </a:lnTo>
                      <a:lnTo>
                        <a:pt x="434664" y="262282"/>
                      </a:lnTo>
                      <a:close/>
                      <a:moveTo>
                        <a:pt x="71295" y="35158"/>
                      </a:moveTo>
                      <a:lnTo>
                        <a:pt x="328354" y="35158"/>
                      </a:lnTo>
                      <a:lnTo>
                        <a:pt x="388142" y="265043"/>
                      </a:lnTo>
                      <a:lnTo>
                        <a:pt x="103141" y="281961"/>
                      </a:lnTo>
                      <a:close/>
                      <a:moveTo>
                        <a:pt x="46158" y="23397"/>
                      </a:moveTo>
                      <a:lnTo>
                        <a:pt x="125832" y="640866"/>
                      </a:lnTo>
                      <a:lnTo>
                        <a:pt x="1045398" y="539642"/>
                      </a:lnTo>
                      <a:lnTo>
                        <a:pt x="872772" y="23397"/>
                      </a:lnTo>
                      <a:close/>
                      <a:moveTo>
                        <a:pt x="0" y="0"/>
                      </a:moveTo>
                      <a:lnTo>
                        <a:pt x="895500" y="0"/>
                      </a:lnTo>
                      <a:lnTo>
                        <a:pt x="1082512" y="559266"/>
                      </a:lnTo>
                      <a:lnTo>
                        <a:pt x="83171" y="681495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344" name="Rectangle 343">
                  <a:extLst>
                    <a:ext uri="{FF2B5EF4-FFF2-40B4-BE49-F238E27FC236}">
                      <a16:creationId xmlns:a16="http://schemas.microsoft.com/office/drawing/2014/main" xmlns="" id="{3E286AEA-515B-4293-B197-12F237989AED}"/>
                    </a:ext>
                  </a:extLst>
                </p:cNvPr>
                <p:cNvSpPr/>
                <p:nvPr/>
              </p:nvSpPr>
              <p:spPr>
                <a:xfrm>
                  <a:off x="5584516" y="2753923"/>
                  <a:ext cx="76595" cy="333328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34" name="Graphic 44">
              <a:extLst>
                <a:ext uri="{FF2B5EF4-FFF2-40B4-BE49-F238E27FC236}">
                  <a16:creationId xmlns:a16="http://schemas.microsoft.com/office/drawing/2014/main" xmlns="" id="{1A073040-7F3F-407A-97D8-C89A91B38318}"/>
                </a:ext>
              </a:extLst>
            </p:cNvPr>
            <p:cNvGrpSpPr/>
            <p:nvPr/>
          </p:nvGrpSpPr>
          <p:grpSpPr>
            <a:xfrm>
              <a:off x="4565163" y="2042810"/>
              <a:ext cx="552236" cy="1036346"/>
              <a:chOff x="2570741" y="896446"/>
              <a:chExt cx="1215775" cy="2281567"/>
            </a:xfrm>
            <a:solidFill>
              <a:schemeClr val="accent1"/>
            </a:solidFill>
          </p:grpSpPr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xmlns="" id="{762CEA8B-B025-41A3-9DD6-0776E0D37594}"/>
                  </a:ext>
                </a:extLst>
              </p:cNvPr>
              <p:cNvSpPr/>
              <p:nvPr/>
            </p:nvSpPr>
            <p:spPr>
              <a:xfrm>
                <a:off x="2584918" y="896465"/>
                <a:ext cx="1199868" cy="2281567"/>
              </a:xfrm>
              <a:custGeom>
                <a:avLst/>
                <a:gdLst>
                  <a:gd name="connsiteX0" fmla="*/ 680973 w 1199867"/>
                  <a:gd name="connsiteY0" fmla="*/ 2282003 h 2281567"/>
                  <a:gd name="connsiteX1" fmla="*/ 687336 w 1199867"/>
                  <a:gd name="connsiteY1" fmla="*/ 2096796 h 2281567"/>
                  <a:gd name="connsiteX2" fmla="*/ 693472 w 1199867"/>
                  <a:gd name="connsiteY2" fmla="*/ 1922269 h 2281567"/>
                  <a:gd name="connsiteX3" fmla="*/ 701880 w 1199867"/>
                  <a:gd name="connsiteY3" fmla="*/ 1694340 h 2281567"/>
                  <a:gd name="connsiteX4" fmla="*/ 709607 w 1199867"/>
                  <a:gd name="connsiteY4" fmla="*/ 1472546 h 2281567"/>
                  <a:gd name="connsiteX5" fmla="*/ 719833 w 1199867"/>
                  <a:gd name="connsiteY5" fmla="*/ 1239390 h 2281567"/>
                  <a:gd name="connsiteX6" fmla="*/ 729377 w 1199867"/>
                  <a:gd name="connsiteY6" fmla="*/ 1058728 h 2281567"/>
                  <a:gd name="connsiteX7" fmla="*/ 740740 w 1199867"/>
                  <a:gd name="connsiteY7" fmla="*/ 851478 h 2281567"/>
                  <a:gd name="connsiteX8" fmla="*/ 721651 w 1199867"/>
                  <a:gd name="connsiteY8" fmla="*/ 836480 h 2281567"/>
                  <a:gd name="connsiteX9" fmla="*/ 648023 w 1199867"/>
                  <a:gd name="connsiteY9" fmla="*/ 817846 h 2281567"/>
                  <a:gd name="connsiteX10" fmla="*/ 643250 w 1199867"/>
                  <a:gd name="connsiteY10" fmla="*/ 806710 h 2281567"/>
                  <a:gd name="connsiteX11" fmla="*/ 647114 w 1199867"/>
                  <a:gd name="connsiteY11" fmla="*/ 783304 h 2281567"/>
                  <a:gd name="connsiteX12" fmla="*/ 668929 w 1199867"/>
                  <a:gd name="connsiteY12" fmla="*/ 722174 h 2281567"/>
                  <a:gd name="connsiteX13" fmla="*/ 694836 w 1199867"/>
                  <a:gd name="connsiteY13" fmla="*/ 709676 h 2281567"/>
                  <a:gd name="connsiteX14" fmla="*/ 722560 w 1199867"/>
                  <a:gd name="connsiteY14" fmla="*/ 726946 h 2281567"/>
                  <a:gd name="connsiteX15" fmla="*/ 734377 w 1199867"/>
                  <a:gd name="connsiteY15" fmla="*/ 729219 h 2281567"/>
                  <a:gd name="connsiteX16" fmla="*/ 774827 w 1199867"/>
                  <a:gd name="connsiteY16" fmla="*/ 715811 h 2281567"/>
                  <a:gd name="connsiteX17" fmla="*/ 776645 w 1199867"/>
                  <a:gd name="connsiteY17" fmla="*/ 706949 h 2281567"/>
                  <a:gd name="connsiteX18" fmla="*/ 747330 w 1199867"/>
                  <a:gd name="connsiteY18" fmla="*/ 685360 h 2281567"/>
                  <a:gd name="connsiteX19" fmla="*/ 618708 w 1199867"/>
                  <a:gd name="connsiteY19" fmla="*/ 581735 h 2281567"/>
                  <a:gd name="connsiteX20" fmla="*/ 361918 w 1199867"/>
                  <a:gd name="connsiteY20" fmla="*/ 326763 h 2281567"/>
                  <a:gd name="connsiteX21" fmla="*/ 26955 w 1199867"/>
                  <a:gd name="connsiteY21" fmla="*/ 32250 h 2281567"/>
                  <a:gd name="connsiteX22" fmla="*/ 3775 w 1199867"/>
                  <a:gd name="connsiteY22" fmla="*/ 11343 h 2281567"/>
                  <a:gd name="connsiteX23" fmla="*/ 594 w 1199867"/>
                  <a:gd name="connsiteY23" fmla="*/ 2708 h 2281567"/>
                  <a:gd name="connsiteX24" fmla="*/ 10366 w 1199867"/>
                  <a:gd name="connsiteY24" fmla="*/ 890 h 2281567"/>
                  <a:gd name="connsiteX25" fmla="*/ 54679 w 1199867"/>
                  <a:gd name="connsiteY25" fmla="*/ 22933 h 2281567"/>
                  <a:gd name="connsiteX26" fmla="*/ 632797 w 1199867"/>
                  <a:gd name="connsiteY26" fmla="*/ 497653 h 2281567"/>
                  <a:gd name="connsiteX27" fmla="*/ 815731 w 1199867"/>
                  <a:gd name="connsiteY27" fmla="*/ 659454 h 2281567"/>
                  <a:gd name="connsiteX28" fmla="*/ 840274 w 1199867"/>
                  <a:gd name="connsiteY28" fmla="*/ 675361 h 2281567"/>
                  <a:gd name="connsiteX29" fmla="*/ 866635 w 1199867"/>
                  <a:gd name="connsiteY29" fmla="*/ 664681 h 2281567"/>
                  <a:gd name="connsiteX30" fmla="*/ 885496 w 1199867"/>
                  <a:gd name="connsiteY30" fmla="*/ 624458 h 2281567"/>
                  <a:gd name="connsiteX31" fmla="*/ 926628 w 1199867"/>
                  <a:gd name="connsiteY31" fmla="*/ 572645 h 2281567"/>
                  <a:gd name="connsiteX32" fmla="*/ 1151603 w 1199867"/>
                  <a:gd name="connsiteY32" fmla="*/ 389029 h 2281567"/>
                  <a:gd name="connsiteX33" fmla="*/ 1190236 w 1199867"/>
                  <a:gd name="connsiteY33" fmla="*/ 359032 h 2281567"/>
                  <a:gd name="connsiteX34" fmla="*/ 1201598 w 1199867"/>
                  <a:gd name="connsiteY34" fmla="*/ 364941 h 2281567"/>
                  <a:gd name="connsiteX35" fmla="*/ 1192281 w 1199867"/>
                  <a:gd name="connsiteY35" fmla="*/ 388575 h 2281567"/>
                  <a:gd name="connsiteX36" fmla="*/ 1132969 w 1199867"/>
                  <a:gd name="connsiteY36" fmla="*/ 459703 h 2281567"/>
                  <a:gd name="connsiteX37" fmla="*/ 912312 w 1199867"/>
                  <a:gd name="connsiteY37" fmla="*/ 703313 h 2281567"/>
                  <a:gd name="connsiteX38" fmla="*/ 905949 w 1199867"/>
                  <a:gd name="connsiteY38" fmla="*/ 723083 h 2281567"/>
                  <a:gd name="connsiteX39" fmla="*/ 896177 w 1199867"/>
                  <a:gd name="connsiteY39" fmla="*/ 747399 h 2281567"/>
                  <a:gd name="connsiteX40" fmla="*/ 892087 w 1199867"/>
                  <a:gd name="connsiteY40" fmla="*/ 770123 h 2281567"/>
                  <a:gd name="connsiteX41" fmla="*/ 927992 w 1199867"/>
                  <a:gd name="connsiteY41" fmla="*/ 911244 h 2281567"/>
                  <a:gd name="connsiteX42" fmla="*/ 1003892 w 1199867"/>
                  <a:gd name="connsiteY42" fmla="*/ 1145309 h 2281567"/>
                  <a:gd name="connsiteX43" fmla="*/ 1092746 w 1199867"/>
                  <a:gd name="connsiteY43" fmla="*/ 1447776 h 2281567"/>
                  <a:gd name="connsiteX44" fmla="*/ 1173646 w 1199867"/>
                  <a:gd name="connsiteY44" fmla="*/ 1775467 h 2281567"/>
                  <a:gd name="connsiteX45" fmla="*/ 1181146 w 1199867"/>
                  <a:gd name="connsiteY45" fmla="*/ 1822053 h 2281567"/>
                  <a:gd name="connsiteX46" fmla="*/ 1179555 w 1199867"/>
                  <a:gd name="connsiteY46" fmla="*/ 1828871 h 2281567"/>
                  <a:gd name="connsiteX47" fmla="*/ 1174555 w 1199867"/>
                  <a:gd name="connsiteY47" fmla="*/ 1823871 h 2281567"/>
                  <a:gd name="connsiteX48" fmla="*/ 1149785 w 1199867"/>
                  <a:gd name="connsiteY48" fmla="*/ 1751606 h 2281567"/>
                  <a:gd name="connsiteX49" fmla="*/ 996393 w 1199867"/>
                  <a:gd name="connsiteY49" fmla="*/ 1234618 h 2281567"/>
                  <a:gd name="connsiteX50" fmla="*/ 853909 w 1199867"/>
                  <a:gd name="connsiteY50" fmla="*/ 834662 h 2281567"/>
                  <a:gd name="connsiteX51" fmla="*/ 839365 w 1199867"/>
                  <a:gd name="connsiteY51" fmla="*/ 801256 h 2281567"/>
                  <a:gd name="connsiteX52" fmla="*/ 821867 w 1199867"/>
                  <a:gd name="connsiteY52" fmla="*/ 785576 h 2281567"/>
                  <a:gd name="connsiteX53" fmla="*/ 811641 w 1199867"/>
                  <a:gd name="connsiteY53" fmla="*/ 804665 h 2281567"/>
                  <a:gd name="connsiteX54" fmla="*/ 810277 w 1199867"/>
                  <a:gd name="connsiteY54" fmla="*/ 844661 h 2281567"/>
                  <a:gd name="connsiteX55" fmla="*/ 818458 w 1199867"/>
                  <a:gd name="connsiteY55" fmla="*/ 1002143 h 2281567"/>
                  <a:gd name="connsiteX56" fmla="*/ 830275 w 1199867"/>
                  <a:gd name="connsiteY56" fmla="*/ 1220983 h 2281567"/>
                  <a:gd name="connsiteX57" fmla="*/ 837774 w 1199867"/>
                  <a:gd name="connsiteY57" fmla="*/ 1373239 h 2281567"/>
                  <a:gd name="connsiteX58" fmla="*/ 848228 w 1199867"/>
                  <a:gd name="connsiteY58" fmla="*/ 1760696 h 2281567"/>
                  <a:gd name="connsiteX59" fmla="*/ 855954 w 1199867"/>
                  <a:gd name="connsiteY59" fmla="*/ 2082252 h 2281567"/>
                  <a:gd name="connsiteX60" fmla="*/ 859817 w 1199867"/>
                  <a:gd name="connsiteY60" fmla="*/ 2241780 h 2281567"/>
                  <a:gd name="connsiteX61" fmla="*/ 859590 w 1199867"/>
                  <a:gd name="connsiteY61" fmla="*/ 2250642 h 2281567"/>
                  <a:gd name="connsiteX62" fmla="*/ 860272 w 1199867"/>
                  <a:gd name="connsiteY62" fmla="*/ 2275412 h 2281567"/>
                  <a:gd name="connsiteX63" fmla="*/ 854591 w 1199867"/>
                  <a:gd name="connsiteY63" fmla="*/ 2280866 h 2281567"/>
                  <a:gd name="connsiteX64" fmla="*/ 843910 w 1199867"/>
                  <a:gd name="connsiteY64" fmla="*/ 2280866 h 2281567"/>
                  <a:gd name="connsiteX65" fmla="*/ 722787 w 1199867"/>
                  <a:gd name="connsiteY65" fmla="*/ 2280866 h 2281567"/>
                  <a:gd name="connsiteX66" fmla="*/ 713243 w 1199867"/>
                  <a:gd name="connsiteY66" fmla="*/ 2281775 h 2281567"/>
                  <a:gd name="connsiteX67" fmla="*/ 680973 w 1199867"/>
                  <a:gd name="connsiteY67" fmla="*/ 2282003 h 2281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</a:cxnLst>
                <a:rect l="l" t="t" r="r" b="b"/>
                <a:pathLst>
                  <a:path w="1199867" h="2281567">
                    <a:moveTo>
                      <a:pt x="680973" y="2282003"/>
                    </a:moveTo>
                    <a:cubicBezTo>
                      <a:pt x="683019" y="2220191"/>
                      <a:pt x="685291" y="2158607"/>
                      <a:pt x="687336" y="2096796"/>
                    </a:cubicBezTo>
                    <a:cubicBezTo>
                      <a:pt x="689382" y="2038620"/>
                      <a:pt x="691427" y="1980445"/>
                      <a:pt x="693472" y="1922269"/>
                    </a:cubicBezTo>
                    <a:cubicBezTo>
                      <a:pt x="696199" y="1846369"/>
                      <a:pt x="699153" y="1770241"/>
                      <a:pt x="701880" y="1694340"/>
                    </a:cubicBezTo>
                    <a:cubicBezTo>
                      <a:pt x="704607" y="1620484"/>
                      <a:pt x="706880" y="1546402"/>
                      <a:pt x="709607" y="1472546"/>
                    </a:cubicBezTo>
                    <a:cubicBezTo>
                      <a:pt x="712334" y="1394827"/>
                      <a:pt x="715515" y="1317109"/>
                      <a:pt x="719833" y="1239390"/>
                    </a:cubicBezTo>
                    <a:cubicBezTo>
                      <a:pt x="723242" y="1179169"/>
                      <a:pt x="726196" y="1118949"/>
                      <a:pt x="729377" y="1058728"/>
                    </a:cubicBezTo>
                    <a:cubicBezTo>
                      <a:pt x="733013" y="989645"/>
                      <a:pt x="736876" y="920561"/>
                      <a:pt x="740740" y="851478"/>
                    </a:cubicBezTo>
                    <a:cubicBezTo>
                      <a:pt x="741876" y="831253"/>
                      <a:pt x="740285" y="828753"/>
                      <a:pt x="721651" y="836480"/>
                    </a:cubicBezTo>
                    <a:cubicBezTo>
                      <a:pt x="691654" y="848978"/>
                      <a:pt x="670520" y="831935"/>
                      <a:pt x="648023" y="817846"/>
                    </a:cubicBezTo>
                    <a:cubicBezTo>
                      <a:pt x="644614" y="815573"/>
                      <a:pt x="643705" y="811028"/>
                      <a:pt x="643250" y="806710"/>
                    </a:cubicBezTo>
                    <a:cubicBezTo>
                      <a:pt x="642569" y="798529"/>
                      <a:pt x="644159" y="790576"/>
                      <a:pt x="647114" y="783304"/>
                    </a:cubicBezTo>
                    <a:cubicBezTo>
                      <a:pt x="655522" y="763306"/>
                      <a:pt x="661885" y="742626"/>
                      <a:pt x="668929" y="722174"/>
                    </a:cubicBezTo>
                    <a:cubicBezTo>
                      <a:pt x="673247" y="709676"/>
                      <a:pt x="682110" y="705585"/>
                      <a:pt x="694836" y="709676"/>
                    </a:cubicBezTo>
                    <a:cubicBezTo>
                      <a:pt x="705516" y="712857"/>
                      <a:pt x="714152" y="720129"/>
                      <a:pt x="722560" y="726946"/>
                    </a:cubicBezTo>
                    <a:cubicBezTo>
                      <a:pt x="726423" y="729901"/>
                      <a:pt x="729377" y="731037"/>
                      <a:pt x="734377" y="729219"/>
                    </a:cubicBezTo>
                    <a:cubicBezTo>
                      <a:pt x="747784" y="724219"/>
                      <a:pt x="761192" y="719902"/>
                      <a:pt x="774827" y="715811"/>
                    </a:cubicBezTo>
                    <a:cubicBezTo>
                      <a:pt x="781871" y="713766"/>
                      <a:pt x="780508" y="711039"/>
                      <a:pt x="776645" y="706949"/>
                    </a:cubicBezTo>
                    <a:cubicBezTo>
                      <a:pt x="768009" y="698086"/>
                      <a:pt x="757783" y="691496"/>
                      <a:pt x="747330" y="685360"/>
                    </a:cubicBezTo>
                    <a:cubicBezTo>
                      <a:pt x="699381" y="657181"/>
                      <a:pt x="657112" y="621731"/>
                      <a:pt x="618708" y="581735"/>
                    </a:cubicBezTo>
                    <a:cubicBezTo>
                      <a:pt x="535308" y="494699"/>
                      <a:pt x="449863" y="409481"/>
                      <a:pt x="361918" y="326763"/>
                    </a:cubicBezTo>
                    <a:cubicBezTo>
                      <a:pt x="253975" y="224729"/>
                      <a:pt x="139215" y="129739"/>
                      <a:pt x="26955" y="32250"/>
                    </a:cubicBezTo>
                    <a:cubicBezTo>
                      <a:pt x="19001" y="25433"/>
                      <a:pt x="11502" y="18388"/>
                      <a:pt x="3775" y="11343"/>
                    </a:cubicBezTo>
                    <a:cubicBezTo>
                      <a:pt x="1503" y="9071"/>
                      <a:pt x="-1224" y="6117"/>
                      <a:pt x="594" y="2708"/>
                    </a:cubicBezTo>
                    <a:cubicBezTo>
                      <a:pt x="2639" y="-1155"/>
                      <a:pt x="6957" y="-19"/>
                      <a:pt x="10366" y="890"/>
                    </a:cubicBezTo>
                    <a:cubicBezTo>
                      <a:pt x="26727" y="4980"/>
                      <a:pt x="41499" y="12934"/>
                      <a:pt x="54679" y="22933"/>
                    </a:cubicBezTo>
                    <a:cubicBezTo>
                      <a:pt x="252384" y="174734"/>
                      <a:pt x="447136" y="330854"/>
                      <a:pt x="632797" y="497653"/>
                    </a:cubicBezTo>
                    <a:cubicBezTo>
                      <a:pt x="693245" y="552193"/>
                      <a:pt x="754602" y="605596"/>
                      <a:pt x="815731" y="659454"/>
                    </a:cubicBezTo>
                    <a:cubicBezTo>
                      <a:pt x="823003" y="666044"/>
                      <a:pt x="831184" y="671498"/>
                      <a:pt x="840274" y="675361"/>
                    </a:cubicBezTo>
                    <a:cubicBezTo>
                      <a:pt x="853454" y="680815"/>
                      <a:pt x="861181" y="678088"/>
                      <a:pt x="866635" y="664681"/>
                    </a:cubicBezTo>
                    <a:cubicBezTo>
                      <a:pt x="872316" y="651046"/>
                      <a:pt x="879361" y="637865"/>
                      <a:pt x="885496" y="624458"/>
                    </a:cubicBezTo>
                    <a:cubicBezTo>
                      <a:pt x="895041" y="603778"/>
                      <a:pt x="909812" y="587644"/>
                      <a:pt x="926628" y="572645"/>
                    </a:cubicBezTo>
                    <a:cubicBezTo>
                      <a:pt x="998666" y="507880"/>
                      <a:pt x="1075703" y="449250"/>
                      <a:pt x="1151603" y="389029"/>
                    </a:cubicBezTo>
                    <a:cubicBezTo>
                      <a:pt x="1164329" y="378803"/>
                      <a:pt x="1177055" y="368577"/>
                      <a:pt x="1190236" y="359032"/>
                    </a:cubicBezTo>
                    <a:cubicBezTo>
                      <a:pt x="1197962" y="353351"/>
                      <a:pt x="1201143" y="355396"/>
                      <a:pt x="1201598" y="364941"/>
                    </a:cubicBezTo>
                    <a:cubicBezTo>
                      <a:pt x="1202052" y="374258"/>
                      <a:pt x="1197280" y="381530"/>
                      <a:pt x="1192281" y="388575"/>
                    </a:cubicBezTo>
                    <a:cubicBezTo>
                      <a:pt x="1174328" y="413799"/>
                      <a:pt x="1152967" y="436297"/>
                      <a:pt x="1132969" y="459703"/>
                    </a:cubicBezTo>
                    <a:cubicBezTo>
                      <a:pt x="1061841" y="543103"/>
                      <a:pt x="989803" y="625594"/>
                      <a:pt x="912312" y="703313"/>
                    </a:cubicBezTo>
                    <a:cubicBezTo>
                      <a:pt x="906403" y="709221"/>
                      <a:pt x="907539" y="716493"/>
                      <a:pt x="905949" y="723083"/>
                    </a:cubicBezTo>
                    <a:cubicBezTo>
                      <a:pt x="904131" y="731946"/>
                      <a:pt x="902086" y="740354"/>
                      <a:pt x="896177" y="747399"/>
                    </a:cubicBezTo>
                    <a:cubicBezTo>
                      <a:pt x="890496" y="753989"/>
                      <a:pt x="890496" y="762170"/>
                      <a:pt x="892087" y="770123"/>
                    </a:cubicBezTo>
                    <a:cubicBezTo>
                      <a:pt x="901631" y="817846"/>
                      <a:pt x="915720" y="864204"/>
                      <a:pt x="927992" y="911244"/>
                    </a:cubicBezTo>
                    <a:cubicBezTo>
                      <a:pt x="948444" y="990781"/>
                      <a:pt x="977077" y="1067818"/>
                      <a:pt x="1003892" y="1145309"/>
                    </a:cubicBezTo>
                    <a:cubicBezTo>
                      <a:pt x="1038434" y="1244617"/>
                      <a:pt x="1063659" y="1346878"/>
                      <a:pt x="1092746" y="1447776"/>
                    </a:cubicBezTo>
                    <a:cubicBezTo>
                      <a:pt x="1123879" y="1555946"/>
                      <a:pt x="1149558" y="1665480"/>
                      <a:pt x="1173646" y="1775467"/>
                    </a:cubicBezTo>
                    <a:cubicBezTo>
                      <a:pt x="1177055" y="1790693"/>
                      <a:pt x="1178646" y="1806373"/>
                      <a:pt x="1181146" y="1822053"/>
                    </a:cubicBezTo>
                    <a:cubicBezTo>
                      <a:pt x="1181600" y="1824553"/>
                      <a:pt x="1183191" y="1827962"/>
                      <a:pt x="1179555" y="1828871"/>
                    </a:cubicBezTo>
                    <a:cubicBezTo>
                      <a:pt x="1176146" y="1829780"/>
                      <a:pt x="1175464" y="1826371"/>
                      <a:pt x="1174555" y="1823871"/>
                    </a:cubicBezTo>
                    <a:cubicBezTo>
                      <a:pt x="1165465" y="1800010"/>
                      <a:pt x="1156603" y="1776149"/>
                      <a:pt x="1149785" y="1751606"/>
                    </a:cubicBezTo>
                    <a:cubicBezTo>
                      <a:pt x="1101836" y="1578444"/>
                      <a:pt x="1050478" y="1406190"/>
                      <a:pt x="996393" y="1234618"/>
                    </a:cubicBezTo>
                    <a:cubicBezTo>
                      <a:pt x="953671" y="1099633"/>
                      <a:pt x="908448" y="965557"/>
                      <a:pt x="853909" y="834662"/>
                    </a:cubicBezTo>
                    <a:cubicBezTo>
                      <a:pt x="849137" y="823527"/>
                      <a:pt x="844365" y="812392"/>
                      <a:pt x="839365" y="801256"/>
                    </a:cubicBezTo>
                    <a:cubicBezTo>
                      <a:pt x="835729" y="793530"/>
                      <a:pt x="830048" y="784440"/>
                      <a:pt x="821867" y="785576"/>
                    </a:cubicBezTo>
                    <a:cubicBezTo>
                      <a:pt x="815050" y="786485"/>
                      <a:pt x="813459" y="797620"/>
                      <a:pt x="811641" y="804665"/>
                    </a:cubicBezTo>
                    <a:cubicBezTo>
                      <a:pt x="808459" y="817846"/>
                      <a:pt x="809596" y="831253"/>
                      <a:pt x="810277" y="844661"/>
                    </a:cubicBezTo>
                    <a:cubicBezTo>
                      <a:pt x="813004" y="897155"/>
                      <a:pt x="815731" y="949649"/>
                      <a:pt x="818458" y="1002143"/>
                    </a:cubicBezTo>
                    <a:cubicBezTo>
                      <a:pt x="822322" y="1075090"/>
                      <a:pt x="826412" y="1148036"/>
                      <a:pt x="830275" y="1220983"/>
                    </a:cubicBezTo>
                    <a:cubicBezTo>
                      <a:pt x="833002" y="1271659"/>
                      <a:pt x="836184" y="1322336"/>
                      <a:pt x="837774" y="1373239"/>
                    </a:cubicBezTo>
                    <a:cubicBezTo>
                      <a:pt x="841638" y="1502316"/>
                      <a:pt x="844819" y="1631620"/>
                      <a:pt x="848228" y="1760696"/>
                    </a:cubicBezTo>
                    <a:cubicBezTo>
                      <a:pt x="850955" y="1867957"/>
                      <a:pt x="853227" y="1974991"/>
                      <a:pt x="855954" y="2082252"/>
                    </a:cubicBezTo>
                    <a:cubicBezTo>
                      <a:pt x="857318" y="2135428"/>
                      <a:pt x="858454" y="2188604"/>
                      <a:pt x="859817" y="2241780"/>
                    </a:cubicBezTo>
                    <a:cubicBezTo>
                      <a:pt x="859817" y="2244734"/>
                      <a:pt x="859590" y="2247688"/>
                      <a:pt x="859590" y="2250642"/>
                    </a:cubicBezTo>
                    <a:cubicBezTo>
                      <a:pt x="861181" y="2258823"/>
                      <a:pt x="859817" y="2267232"/>
                      <a:pt x="860272" y="2275412"/>
                    </a:cubicBezTo>
                    <a:cubicBezTo>
                      <a:pt x="860499" y="2279730"/>
                      <a:pt x="858681" y="2281094"/>
                      <a:pt x="854591" y="2280866"/>
                    </a:cubicBezTo>
                    <a:cubicBezTo>
                      <a:pt x="850955" y="2280639"/>
                      <a:pt x="847546" y="2280866"/>
                      <a:pt x="843910" y="2280866"/>
                    </a:cubicBezTo>
                    <a:cubicBezTo>
                      <a:pt x="803460" y="2280866"/>
                      <a:pt x="763237" y="2280866"/>
                      <a:pt x="722787" y="2280866"/>
                    </a:cubicBezTo>
                    <a:cubicBezTo>
                      <a:pt x="719606" y="2280866"/>
                      <a:pt x="716197" y="2279957"/>
                      <a:pt x="713243" y="2281775"/>
                    </a:cubicBezTo>
                    <a:cubicBezTo>
                      <a:pt x="702562" y="2282003"/>
                      <a:pt x="691654" y="2282003"/>
                      <a:pt x="680973" y="2282003"/>
                    </a:cubicBezTo>
                    <a:close/>
                  </a:path>
                </a:pathLst>
              </a:custGeom>
              <a:grpFill/>
              <a:ln w="2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xmlns="" id="{C17FB587-1F4F-4C8F-BC5F-EB3A55FF2F1D}"/>
                  </a:ext>
                </a:extLst>
              </p:cNvPr>
              <p:cNvSpPr/>
              <p:nvPr/>
            </p:nvSpPr>
            <p:spPr>
              <a:xfrm>
                <a:off x="2570741" y="1923157"/>
                <a:ext cx="659018" cy="1245317"/>
              </a:xfrm>
              <a:custGeom>
                <a:avLst/>
                <a:gdLst>
                  <a:gd name="connsiteX0" fmla="*/ 0 w 659018"/>
                  <a:gd name="connsiteY0" fmla="*/ 221 h 1245317"/>
                  <a:gd name="connsiteX1" fmla="*/ 31360 w 659018"/>
                  <a:gd name="connsiteY1" fmla="*/ 12720 h 1245317"/>
                  <a:gd name="connsiteX2" fmla="*/ 323373 w 659018"/>
                  <a:gd name="connsiteY2" fmla="*/ 249285 h 1245317"/>
                  <a:gd name="connsiteX3" fmla="*/ 440406 w 659018"/>
                  <a:gd name="connsiteY3" fmla="*/ 352228 h 1245317"/>
                  <a:gd name="connsiteX4" fmla="*/ 461995 w 659018"/>
                  <a:gd name="connsiteY4" fmla="*/ 367908 h 1245317"/>
                  <a:gd name="connsiteX5" fmla="*/ 475857 w 659018"/>
                  <a:gd name="connsiteY5" fmla="*/ 363136 h 1245317"/>
                  <a:gd name="connsiteX6" fmla="*/ 547667 w 659018"/>
                  <a:gd name="connsiteY6" fmla="*/ 279509 h 1245317"/>
                  <a:gd name="connsiteX7" fmla="*/ 648792 w 659018"/>
                  <a:gd name="connsiteY7" fmla="*/ 199290 h 1245317"/>
                  <a:gd name="connsiteX8" fmla="*/ 659018 w 659018"/>
                  <a:gd name="connsiteY8" fmla="*/ 194973 h 1245317"/>
                  <a:gd name="connsiteX9" fmla="*/ 657655 w 659018"/>
                  <a:gd name="connsiteY9" fmla="*/ 208153 h 1245317"/>
                  <a:gd name="connsiteX10" fmla="*/ 641747 w 659018"/>
                  <a:gd name="connsiteY10" fmla="*/ 228605 h 1245317"/>
                  <a:gd name="connsiteX11" fmla="*/ 503126 w 659018"/>
                  <a:gd name="connsiteY11" fmla="*/ 381998 h 1245317"/>
                  <a:gd name="connsiteX12" fmla="*/ 498809 w 659018"/>
                  <a:gd name="connsiteY12" fmla="*/ 390406 h 1245317"/>
                  <a:gd name="connsiteX13" fmla="*/ 491991 w 659018"/>
                  <a:gd name="connsiteY13" fmla="*/ 409495 h 1245317"/>
                  <a:gd name="connsiteX14" fmla="*/ 491309 w 659018"/>
                  <a:gd name="connsiteY14" fmla="*/ 424038 h 1245317"/>
                  <a:gd name="connsiteX15" fmla="*/ 539031 w 659018"/>
                  <a:gd name="connsiteY15" fmla="*/ 587657 h 1245317"/>
                  <a:gd name="connsiteX16" fmla="*/ 646065 w 659018"/>
                  <a:gd name="connsiteY16" fmla="*/ 972614 h 1245317"/>
                  <a:gd name="connsiteX17" fmla="*/ 649019 w 659018"/>
                  <a:gd name="connsiteY17" fmla="*/ 991930 h 1245317"/>
                  <a:gd name="connsiteX18" fmla="*/ 648565 w 659018"/>
                  <a:gd name="connsiteY18" fmla="*/ 998293 h 1245317"/>
                  <a:gd name="connsiteX19" fmla="*/ 643565 w 659018"/>
                  <a:gd name="connsiteY19" fmla="*/ 989431 h 1245317"/>
                  <a:gd name="connsiteX20" fmla="*/ 600843 w 659018"/>
                  <a:gd name="connsiteY20" fmla="*/ 846492 h 1245317"/>
                  <a:gd name="connsiteX21" fmla="*/ 465403 w 659018"/>
                  <a:gd name="connsiteY21" fmla="*/ 446081 h 1245317"/>
                  <a:gd name="connsiteX22" fmla="*/ 462676 w 659018"/>
                  <a:gd name="connsiteY22" fmla="*/ 439491 h 1245317"/>
                  <a:gd name="connsiteX23" fmla="*/ 451996 w 659018"/>
                  <a:gd name="connsiteY23" fmla="*/ 429038 h 1245317"/>
                  <a:gd name="connsiteX24" fmla="*/ 445633 w 659018"/>
                  <a:gd name="connsiteY24" fmla="*/ 443582 h 1245317"/>
                  <a:gd name="connsiteX25" fmla="*/ 448132 w 659018"/>
                  <a:gd name="connsiteY25" fmla="*/ 511301 h 1245317"/>
                  <a:gd name="connsiteX26" fmla="*/ 454268 w 659018"/>
                  <a:gd name="connsiteY26" fmla="*/ 623335 h 1245317"/>
                  <a:gd name="connsiteX27" fmla="*/ 462449 w 659018"/>
                  <a:gd name="connsiteY27" fmla="*/ 808541 h 1245317"/>
                  <a:gd name="connsiteX28" fmla="*/ 466994 w 659018"/>
                  <a:gd name="connsiteY28" fmla="*/ 985795 h 1245317"/>
                  <a:gd name="connsiteX29" fmla="*/ 473130 w 659018"/>
                  <a:gd name="connsiteY29" fmla="*/ 1237131 h 1245317"/>
                  <a:gd name="connsiteX30" fmla="*/ 464040 w 659018"/>
                  <a:gd name="connsiteY30" fmla="*/ 1246448 h 1245317"/>
                  <a:gd name="connsiteX31" fmla="*/ 382003 w 659018"/>
                  <a:gd name="connsiteY31" fmla="*/ 1246448 h 1245317"/>
                  <a:gd name="connsiteX32" fmla="*/ 374277 w 659018"/>
                  <a:gd name="connsiteY32" fmla="*/ 1238494 h 1245317"/>
                  <a:gd name="connsiteX33" fmla="*/ 380867 w 659018"/>
                  <a:gd name="connsiteY33" fmla="*/ 1067604 h 1245317"/>
                  <a:gd name="connsiteX34" fmla="*/ 387003 w 659018"/>
                  <a:gd name="connsiteY34" fmla="*/ 894896 h 1245317"/>
                  <a:gd name="connsiteX35" fmla="*/ 398820 w 659018"/>
                  <a:gd name="connsiteY35" fmla="*/ 623335 h 1245317"/>
                  <a:gd name="connsiteX36" fmla="*/ 407455 w 659018"/>
                  <a:gd name="connsiteY36" fmla="*/ 464034 h 1245317"/>
                  <a:gd name="connsiteX37" fmla="*/ 397456 w 659018"/>
                  <a:gd name="connsiteY37" fmla="*/ 456308 h 1245317"/>
                  <a:gd name="connsiteX38" fmla="*/ 357233 w 659018"/>
                  <a:gd name="connsiteY38" fmla="*/ 446763 h 1245317"/>
                  <a:gd name="connsiteX39" fmla="*/ 354506 w 659018"/>
                  <a:gd name="connsiteY39" fmla="*/ 433810 h 1245317"/>
                  <a:gd name="connsiteX40" fmla="*/ 369277 w 659018"/>
                  <a:gd name="connsiteY40" fmla="*/ 391996 h 1245317"/>
                  <a:gd name="connsiteX41" fmla="*/ 382231 w 659018"/>
                  <a:gd name="connsiteY41" fmla="*/ 387451 h 1245317"/>
                  <a:gd name="connsiteX42" fmla="*/ 387912 w 659018"/>
                  <a:gd name="connsiteY42" fmla="*/ 389724 h 1245317"/>
                  <a:gd name="connsiteX43" fmla="*/ 429725 w 659018"/>
                  <a:gd name="connsiteY43" fmla="*/ 389497 h 1245317"/>
                  <a:gd name="connsiteX44" fmla="*/ 414954 w 659018"/>
                  <a:gd name="connsiteY44" fmla="*/ 376089 h 1245317"/>
                  <a:gd name="connsiteX45" fmla="*/ 341326 w 659018"/>
                  <a:gd name="connsiteY45" fmla="*/ 317686 h 1245317"/>
                  <a:gd name="connsiteX46" fmla="*/ 149529 w 659018"/>
                  <a:gd name="connsiteY46" fmla="*/ 132707 h 1245317"/>
                  <a:gd name="connsiteX47" fmla="*/ 15453 w 659018"/>
                  <a:gd name="connsiteY47" fmla="*/ 17265 h 1245317"/>
                  <a:gd name="connsiteX48" fmla="*/ 0 w 659018"/>
                  <a:gd name="connsiteY48" fmla="*/ 3857 h 1245317"/>
                  <a:gd name="connsiteX49" fmla="*/ 0 w 659018"/>
                  <a:gd name="connsiteY49" fmla="*/ 221 h 1245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659018" h="1245317">
                    <a:moveTo>
                      <a:pt x="0" y="221"/>
                    </a:moveTo>
                    <a:cubicBezTo>
                      <a:pt x="12726" y="-1369"/>
                      <a:pt x="22270" y="5903"/>
                      <a:pt x="31360" y="12720"/>
                    </a:cubicBezTo>
                    <a:cubicBezTo>
                      <a:pt x="130895" y="88848"/>
                      <a:pt x="229520" y="166339"/>
                      <a:pt x="323373" y="249285"/>
                    </a:cubicBezTo>
                    <a:cubicBezTo>
                      <a:pt x="362233" y="283827"/>
                      <a:pt x="401319" y="318141"/>
                      <a:pt x="440406" y="352228"/>
                    </a:cubicBezTo>
                    <a:cubicBezTo>
                      <a:pt x="446996" y="358137"/>
                      <a:pt x="453586" y="364045"/>
                      <a:pt x="461995" y="367908"/>
                    </a:cubicBezTo>
                    <a:cubicBezTo>
                      <a:pt x="468585" y="370862"/>
                      <a:pt x="473811" y="369499"/>
                      <a:pt x="475857" y="363136"/>
                    </a:cubicBezTo>
                    <a:cubicBezTo>
                      <a:pt x="487901" y="324958"/>
                      <a:pt x="519034" y="302915"/>
                      <a:pt x="547667" y="279509"/>
                    </a:cubicBezTo>
                    <a:cubicBezTo>
                      <a:pt x="581072" y="252239"/>
                      <a:pt x="614932" y="225878"/>
                      <a:pt x="648792" y="199290"/>
                    </a:cubicBezTo>
                    <a:cubicBezTo>
                      <a:pt x="651746" y="197018"/>
                      <a:pt x="655155" y="191564"/>
                      <a:pt x="659018" y="194973"/>
                    </a:cubicBezTo>
                    <a:cubicBezTo>
                      <a:pt x="662881" y="198381"/>
                      <a:pt x="659927" y="203835"/>
                      <a:pt x="657655" y="208153"/>
                    </a:cubicBezTo>
                    <a:cubicBezTo>
                      <a:pt x="653564" y="215879"/>
                      <a:pt x="647429" y="222015"/>
                      <a:pt x="641747" y="228605"/>
                    </a:cubicBezTo>
                    <a:cubicBezTo>
                      <a:pt x="596752" y="280872"/>
                      <a:pt x="551757" y="332912"/>
                      <a:pt x="503126" y="381998"/>
                    </a:cubicBezTo>
                    <a:cubicBezTo>
                      <a:pt x="500854" y="384270"/>
                      <a:pt x="499263" y="386770"/>
                      <a:pt x="498809" y="390406"/>
                    </a:cubicBezTo>
                    <a:cubicBezTo>
                      <a:pt x="497672" y="396996"/>
                      <a:pt x="496309" y="403586"/>
                      <a:pt x="491991" y="409495"/>
                    </a:cubicBezTo>
                    <a:cubicBezTo>
                      <a:pt x="488582" y="413812"/>
                      <a:pt x="490173" y="419266"/>
                      <a:pt x="491309" y="424038"/>
                    </a:cubicBezTo>
                    <a:cubicBezTo>
                      <a:pt x="504263" y="479487"/>
                      <a:pt x="520170" y="534026"/>
                      <a:pt x="539031" y="587657"/>
                    </a:cubicBezTo>
                    <a:cubicBezTo>
                      <a:pt x="583118" y="713552"/>
                      <a:pt x="617205" y="842401"/>
                      <a:pt x="646065" y="972614"/>
                    </a:cubicBezTo>
                    <a:cubicBezTo>
                      <a:pt x="647429" y="978977"/>
                      <a:pt x="648110" y="985568"/>
                      <a:pt x="649019" y="991930"/>
                    </a:cubicBezTo>
                    <a:cubicBezTo>
                      <a:pt x="649247" y="993976"/>
                      <a:pt x="650156" y="996021"/>
                      <a:pt x="648565" y="998293"/>
                    </a:cubicBezTo>
                    <a:cubicBezTo>
                      <a:pt x="644929" y="996475"/>
                      <a:pt x="644702" y="992612"/>
                      <a:pt x="643565" y="989431"/>
                    </a:cubicBezTo>
                    <a:cubicBezTo>
                      <a:pt x="626522" y="942618"/>
                      <a:pt x="615387" y="893987"/>
                      <a:pt x="600843" y="846492"/>
                    </a:cubicBezTo>
                    <a:cubicBezTo>
                      <a:pt x="559711" y="711734"/>
                      <a:pt x="520397" y="576294"/>
                      <a:pt x="465403" y="446081"/>
                    </a:cubicBezTo>
                    <a:cubicBezTo>
                      <a:pt x="464494" y="443809"/>
                      <a:pt x="463585" y="441764"/>
                      <a:pt x="462676" y="439491"/>
                    </a:cubicBezTo>
                    <a:cubicBezTo>
                      <a:pt x="460177" y="434719"/>
                      <a:pt x="457222" y="427674"/>
                      <a:pt x="451996" y="429038"/>
                    </a:cubicBezTo>
                    <a:cubicBezTo>
                      <a:pt x="447223" y="430401"/>
                      <a:pt x="445860" y="437673"/>
                      <a:pt x="445633" y="443582"/>
                    </a:cubicBezTo>
                    <a:cubicBezTo>
                      <a:pt x="444724" y="466079"/>
                      <a:pt x="446996" y="488804"/>
                      <a:pt x="448132" y="511301"/>
                    </a:cubicBezTo>
                    <a:cubicBezTo>
                      <a:pt x="449950" y="548570"/>
                      <a:pt x="452677" y="586066"/>
                      <a:pt x="454268" y="623335"/>
                    </a:cubicBezTo>
                    <a:cubicBezTo>
                      <a:pt x="456995" y="685146"/>
                      <a:pt x="461540" y="746730"/>
                      <a:pt x="462449" y="808541"/>
                    </a:cubicBezTo>
                    <a:cubicBezTo>
                      <a:pt x="463358" y="867626"/>
                      <a:pt x="465403" y="926710"/>
                      <a:pt x="466994" y="985795"/>
                    </a:cubicBezTo>
                    <a:cubicBezTo>
                      <a:pt x="469039" y="1069649"/>
                      <a:pt x="470857" y="1153276"/>
                      <a:pt x="473130" y="1237131"/>
                    </a:cubicBezTo>
                    <a:cubicBezTo>
                      <a:pt x="473357" y="1244857"/>
                      <a:pt x="471312" y="1246448"/>
                      <a:pt x="464040" y="1246448"/>
                    </a:cubicBezTo>
                    <a:cubicBezTo>
                      <a:pt x="436770" y="1245993"/>
                      <a:pt x="409273" y="1246221"/>
                      <a:pt x="382003" y="1246448"/>
                    </a:cubicBezTo>
                    <a:cubicBezTo>
                      <a:pt x="375640" y="1246448"/>
                      <a:pt x="374050" y="1244630"/>
                      <a:pt x="374277" y="1238494"/>
                    </a:cubicBezTo>
                    <a:cubicBezTo>
                      <a:pt x="376549" y="1181455"/>
                      <a:pt x="378822" y="1124416"/>
                      <a:pt x="380867" y="1067604"/>
                    </a:cubicBezTo>
                    <a:cubicBezTo>
                      <a:pt x="382912" y="1010110"/>
                      <a:pt x="384730" y="952389"/>
                      <a:pt x="387003" y="894896"/>
                    </a:cubicBezTo>
                    <a:cubicBezTo>
                      <a:pt x="390184" y="804451"/>
                      <a:pt x="393366" y="713779"/>
                      <a:pt x="398820" y="623335"/>
                    </a:cubicBezTo>
                    <a:cubicBezTo>
                      <a:pt x="402001" y="570386"/>
                      <a:pt x="404728" y="517210"/>
                      <a:pt x="407455" y="464034"/>
                    </a:cubicBezTo>
                    <a:cubicBezTo>
                      <a:pt x="407910" y="454490"/>
                      <a:pt x="406092" y="452672"/>
                      <a:pt x="397456" y="456308"/>
                    </a:cubicBezTo>
                    <a:cubicBezTo>
                      <a:pt x="381322" y="463125"/>
                      <a:pt x="369277" y="454717"/>
                      <a:pt x="357233" y="446763"/>
                    </a:cubicBezTo>
                    <a:cubicBezTo>
                      <a:pt x="352688" y="443809"/>
                      <a:pt x="352916" y="438355"/>
                      <a:pt x="354506" y="433810"/>
                    </a:cubicBezTo>
                    <a:cubicBezTo>
                      <a:pt x="359051" y="419721"/>
                      <a:pt x="364051" y="405859"/>
                      <a:pt x="369277" y="391996"/>
                    </a:cubicBezTo>
                    <a:cubicBezTo>
                      <a:pt x="371550" y="386088"/>
                      <a:pt x="377004" y="386088"/>
                      <a:pt x="382231" y="387451"/>
                    </a:cubicBezTo>
                    <a:cubicBezTo>
                      <a:pt x="384276" y="387906"/>
                      <a:pt x="386548" y="388361"/>
                      <a:pt x="387912" y="389724"/>
                    </a:cubicBezTo>
                    <a:cubicBezTo>
                      <a:pt x="402001" y="404722"/>
                      <a:pt x="415409" y="393360"/>
                      <a:pt x="429725" y="389497"/>
                    </a:cubicBezTo>
                    <a:cubicBezTo>
                      <a:pt x="425862" y="382679"/>
                      <a:pt x="420408" y="379271"/>
                      <a:pt x="414954" y="376089"/>
                    </a:cubicBezTo>
                    <a:cubicBezTo>
                      <a:pt x="387457" y="360182"/>
                      <a:pt x="363369" y="340184"/>
                      <a:pt x="341326" y="317686"/>
                    </a:cubicBezTo>
                    <a:cubicBezTo>
                      <a:pt x="279287" y="254057"/>
                      <a:pt x="216340" y="191337"/>
                      <a:pt x="149529" y="132707"/>
                    </a:cubicBezTo>
                    <a:cubicBezTo>
                      <a:pt x="104988" y="93620"/>
                      <a:pt x="59993" y="55670"/>
                      <a:pt x="15453" y="17265"/>
                    </a:cubicBezTo>
                    <a:cubicBezTo>
                      <a:pt x="10226" y="12720"/>
                      <a:pt x="5227" y="8402"/>
                      <a:pt x="0" y="3857"/>
                    </a:cubicBezTo>
                    <a:cubicBezTo>
                      <a:pt x="0" y="2721"/>
                      <a:pt x="0" y="1358"/>
                      <a:pt x="0" y="221"/>
                    </a:cubicBezTo>
                    <a:close/>
                  </a:path>
                </a:pathLst>
              </a:custGeom>
              <a:grpFill/>
              <a:ln w="2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xmlns="" id="{56317DEA-9FD1-46F6-AE9E-C8217E92C2A9}"/>
                  </a:ext>
                </a:extLst>
              </p:cNvPr>
              <p:cNvSpPr/>
              <p:nvPr/>
            </p:nvSpPr>
            <p:spPr>
              <a:xfrm>
                <a:off x="3298161" y="3147335"/>
                <a:ext cx="147711" cy="29542"/>
              </a:xfrm>
              <a:custGeom>
                <a:avLst/>
                <a:gdLst>
                  <a:gd name="connsiteX0" fmla="*/ 0 w 147710"/>
                  <a:gd name="connsiteY0" fmla="*/ 31133 h 29542"/>
                  <a:gd name="connsiteX1" fmla="*/ 12044 w 147710"/>
                  <a:gd name="connsiteY1" fmla="*/ 29315 h 29542"/>
                  <a:gd name="connsiteX2" fmla="*/ 134531 w 147710"/>
                  <a:gd name="connsiteY2" fmla="*/ 29315 h 29542"/>
                  <a:gd name="connsiteX3" fmla="*/ 146120 w 147710"/>
                  <a:gd name="connsiteY3" fmla="*/ 17725 h 29542"/>
                  <a:gd name="connsiteX4" fmla="*/ 146347 w 147710"/>
                  <a:gd name="connsiteY4" fmla="*/ 0 h 29542"/>
                  <a:gd name="connsiteX5" fmla="*/ 147938 w 147710"/>
                  <a:gd name="connsiteY5" fmla="*/ 31133 h 29542"/>
                  <a:gd name="connsiteX6" fmla="*/ 0 w 147710"/>
                  <a:gd name="connsiteY6" fmla="*/ 31133 h 29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7710" h="29542">
                    <a:moveTo>
                      <a:pt x="0" y="31133"/>
                    </a:moveTo>
                    <a:cubicBezTo>
                      <a:pt x="3863" y="28860"/>
                      <a:pt x="7954" y="29315"/>
                      <a:pt x="12044" y="29315"/>
                    </a:cubicBezTo>
                    <a:cubicBezTo>
                      <a:pt x="52949" y="29315"/>
                      <a:pt x="93626" y="29315"/>
                      <a:pt x="134531" y="29315"/>
                    </a:cubicBezTo>
                    <a:cubicBezTo>
                      <a:pt x="145439" y="29315"/>
                      <a:pt x="145893" y="28633"/>
                      <a:pt x="146120" y="17725"/>
                    </a:cubicBezTo>
                    <a:cubicBezTo>
                      <a:pt x="146120" y="11817"/>
                      <a:pt x="146347" y="5908"/>
                      <a:pt x="146347" y="0"/>
                    </a:cubicBezTo>
                    <a:cubicBezTo>
                      <a:pt x="148620" y="10226"/>
                      <a:pt x="147256" y="20907"/>
                      <a:pt x="147938" y="31133"/>
                    </a:cubicBezTo>
                    <a:cubicBezTo>
                      <a:pt x="98625" y="31133"/>
                      <a:pt x="49313" y="31133"/>
                      <a:pt x="0" y="31133"/>
                    </a:cubicBezTo>
                    <a:close/>
                  </a:path>
                </a:pathLst>
              </a:custGeom>
              <a:grpFill/>
              <a:ln w="2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24" name="Graphic 44">
              <a:extLst>
                <a:ext uri="{FF2B5EF4-FFF2-40B4-BE49-F238E27FC236}">
                  <a16:creationId xmlns:a16="http://schemas.microsoft.com/office/drawing/2014/main" xmlns="" id="{EC78BFA3-06E2-49E9-B6C1-584B7FC05DCE}"/>
                </a:ext>
              </a:extLst>
            </p:cNvPr>
            <p:cNvGrpSpPr/>
            <p:nvPr/>
          </p:nvGrpSpPr>
          <p:grpSpPr>
            <a:xfrm>
              <a:off x="3897923" y="1157375"/>
              <a:ext cx="1006670" cy="1889153"/>
              <a:chOff x="2570741" y="896446"/>
              <a:chExt cx="1215775" cy="2281567"/>
            </a:xfrm>
            <a:solidFill>
              <a:schemeClr val="accent1"/>
            </a:solidFill>
          </p:grpSpPr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xmlns="" id="{ABD907D6-EE8C-4596-90FB-42E17C4BB064}"/>
                  </a:ext>
                </a:extLst>
              </p:cNvPr>
              <p:cNvSpPr/>
              <p:nvPr/>
            </p:nvSpPr>
            <p:spPr>
              <a:xfrm>
                <a:off x="2584918" y="896465"/>
                <a:ext cx="1199868" cy="2281567"/>
              </a:xfrm>
              <a:custGeom>
                <a:avLst/>
                <a:gdLst>
                  <a:gd name="connsiteX0" fmla="*/ 680973 w 1199867"/>
                  <a:gd name="connsiteY0" fmla="*/ 2282003 h 2281567"/>
                  <a:gd name="connsiteX1" fmla="*/ 687336 w 1199867"/>
                  <a:gd name="connsiteY1" fmla="*/ 2096796 h 2281567"/>
                  <a:gd name="connsiteX2" fmla="*/ 693472 w 1199867"/>
                  <a:gd name="connsiteY2" fmla="*/ 1922269 h 2281567"/>
                  <a:gd name="connsiteX3" fmla="*/ 701880 w 1199867"/>
                  <a:gd name="connsiteY3" fmla="*/ 1694340 h 2281567"/>
                  <a:gd name="connsiteX4" fmla="*/ 709607 w 1199867"/>
                  <a:gd name="connsiteY4" fmla="*/ 1472546 h 2281567"/>
                  <a:gd name="connsiteX5" fmla="*/ 719833 w 1199867"/>
                  <a:gd name="connsiteY5" fmla="*/ 1239390 h 2281567"/>
                  <a:gd name="connsiteX6" fmla="*/ 729377 w 1199867"/>
                  <a:gd name="connsiteY6" fmla="*/ 1058728 h 2281567"/>
                  <a:gd name="connsiteX7" fmla="*/ 740740 w 1199867"/>
                  <a:gd name="connsiteY7" fmla="*/ 851478 h 2281567"/>
                  <a:gd name="connsiteX8" fmla="*/ 721651 w 1199867"/>
                  <a:gd name="connsiteY8" fmla="*/ 836480 h 2281567"/>
                  <a:gd name="connsiteX9" fmla="*/ 648023 w 1199867"/>
                  <a:gd name="connsiteY9" fmla="*/ 817846 h 2281567"/>
                  <a:gd name="connsiteX10" fmla="*/ 643250 w 1199867"/>
                  <a:gd name="connsiteY10" fmla="*/ 806710 h 2281567"/>
                  <a:gd name="connsiteX11" fmla="*/ 647114 w 1199867"/>
                  <a:gd name="connsiteY11" fmla="*/ 783304 h 2281567"/>
                  <a:gd name="connsiteX12" fmla="*/ 668929 w 1199867"/>
                  <a:gd name="connsiteY12" fmla="*/ 722174 h 2281567"/>
                  <a:gd name="connsiteX13" fmla="*/ 694836 w 1199867"/>
                  <a:gd name="connsiteY13" fmla="*/ 709676 h 2281567"/>
                  <a:gd name="connsiteX14" fmla="*/ 722560 w 1199867"/>
                  <a:gd name="connsiteY14" fmla="*/ 726946 h 2281567"/>
                  <a:gd name="connsiteX15" fmla="*/ 734377 w 1199867"/>
                  <a:gd name="connsiteY15" fmla="*/ 729219 h 2281567"/>
                  <a:gd name="connsiteX16" fmla="*/ 774827 w 1199867"/>
                  <a:gd name="connsiteY16" fmla="*/ 715811 h 2281567"/>
                  <a:gd name="connsiteX17" fmla="*/ 776645 w 1199867"/>
                  <a:gd name="connsiteY17" fmla="*/ 706949 h 2281567"/>
                  <a:gd name="connsiteX18" fmla="*/ 747330 w 1199867"/>
                  <a:gd name="connsiteY18" fmla="*/ 685360 h 2281567"/>
                  <a:gd name="connsiteX19" fmla="*/ 618708 w 1199867"/>
                  <a:gd name="connsiteY19" fmla="*/ 581735 h 2281567"/>
                  <a:gd name="connsiteX20" fmla="*/ 361918 w 1199867"/>
                  <a:gd name="connsiteY20" fmla="*/ 326763 h 2281567"/>
                  <a:gd name="connsiteX21" fmla="*/ 26955 w 1199867"/>
                  <a:gd name="connsiteY21" fmla="*/ 32250 h 2281567"/>
                  <a:gd name="connsiteX22" fmla="*/ 3775 w 1199867"/>
                  <a:gd name="connsiteY22" fmla="*/ 11343 h 2281567"/>
                  <a:gd name="connsiteX23" fmla="*/ 594 w 1199867"/>
                  <a:gd name="connsiteY23" fmla="*/ 2708 h 2281567"/>
                  <a:gd name="connsiteX24" fmla="*/ 10366 w 1199867"/>
                  <a:gd name="connsiteY24" fmla="*/ 890 h 2281567"/>
                  <a:gd name="connsiteX25" fmla="*/ 54679 w 1199867"/>
                  <a:gd name="connsiteY25" fmla="*/ 22933 h 2281567"/>
                  <a:gd name="connsiteX26" fmla="*/ 632797 w 1199867"/>
                  <a:gd name="connsiteY26" fmla="*/ 497653 h 2281567"/>
                  <a:gd name="connsiteX27" fmla="*/ 815731 w 1199867"/>
                  <a:gd name="connsiteY27" fmla="*/ 659454 h 2281567"/>
                  <a:gd name="connsiteX28" fmla="*/ 840274 w 1199867"/>
                  <a:gd name="connsiteY28" fmla="*/ 675361 h 2281567"/>
                  <a:gd name="connsiteX29" fmla="*/ 866635 w 1199867"/>
                  <a:gd name="connsiteY29" fmla="*/ 664681 h 2281567"/>
                  <a:gd name="connsiteX30" fmla="*/ 885496 w 1199867"/>
                  <a:gd name="connsiteY30" fmla="*/ 624458 h 2281567"/>
                  <a:gd name="connsiteX31" fmla="*/ 926628 w 1199867"/>
                  <a:gd name="connsiteY31" fmla="*/ 572645 h 2281567"/>
                  <a:gd name="connsiteX32" fmla="*/ 1151603 w 1199867"/>
                  <a:gd name="connsiteY32" fmla="*/ 389029 h 2281567"/>
                  <a:gd name="connsiteX33" fmla="*/ 1190236 w 1199867"/>
                  <a:gd name="connsiteY33" fmla="*/ 359032 h 2281567"/>
                  <a:gd name="connsiteX34" fmla="*/ 1201598 w 1199867"/>
                  <a:gd name="connsiteY34" fmla="*/ 364941 h 2281567"/>
                  <a:gd name="connsiteX35" fmla="*/ 1192281 w 1199867"/>
                  <a:gd name="connsiteY35" fmla="*/ 388575 h 2281567"/>
                  <a:gd name="connsiteX36" fmla="*/ 1132969 w 1199867"/>
                  <a:gd name="connsiteY36" fmla="*/ 459703 h 2281567"/>
                  <a:gd name="connsiteX37" fmla="*/ 912312 w 1199867"/>
                  <a:gd name="connsiteY37" fmla="*/ 703313 h 2281567"/>
                  <a:gd name="connsiteX38" fmla="*/ 905949 w 1199867"/>
                  <a:gd name="connsiteY38" fmla="*/ 723083 h 2281567"/>
                  <a:gd name="connsiteX39" fmla="*/ 896177 w 1199867"/>
                  <a:gd name="connsiteY39" fmla="*/ 747399 h 2281567"/>
                  <a:gd name="connsiteX40" fmla="*/ 892087 w 1199867"/>
                  <a:gd name="connsiteY40" fmla="*/ 770123 h 2281567"/>
                  <a:gd name="connsiteX41" fmla="*/ 927992 w 1199867"/>
                  <a:gd name="connsiteY41" fmla="*/ 911244 h 2281567"/>
                  <a:gd name="connsiteX42" fmla="*/ 1003892 w 1199867"/>
                  <a:gd name="connsiteY42" fmla="*/ 1145309 h 2281567"/>
                  <a:gd name="connsiteX43" fmla="*/ 1092746 w 1199867"/>
                  <a:gd name="connsiteY43" fmla="*/ 1447776 h 2281567"/>
                  <a:gd name="connsiteX44" fmla="*/ 1173646 w 1199867"/>
                  <a:gd name="connsiteY44" fmla="*/ 1775467 h 2281567"/>
                  <a:gd name="connsiteX45" fmla="*/ 1181146 w 1199867"/>
                  <a:gd name="connsiteY45" fmla="*/ 1822053 h 2281567"/>
                  <a:gd name="connsiteX46" fmla="*/ 1179555 w 1199867"/>
                  <a:gd name="connsiteY46" fmla="*/ 1828871 h 2281567"/>
                  <a:gd name="connsiteX47" fmla="*/ 1174555 w 1199867"/>
                  <a:gd name="connsiteY47" fmla="*/ 1823871 h 2281567"/>
                  <a:gd name="connsiteX48" fmla="*/ 1149785 w 1199867"/>
                  <a:gd name="connsiteY48" fmla="*/ 1751606 h 2281567"/>
                  <a:gd name="connsiteX49" fmla="*/ 996393 w 1199867"/>
                  <a:gd name="connsiteY49" fmla="*/ 1234618 h 2281567"/>
                  <a:gd name="connsiteX50" fmla="*/ 853909 w 1199867"/>
                  <a:gd name="connsiteY50" fmla="*/ 834662 h 2281567"/>
                  <a:gd name="connsiteX51" fmla="*/ 839365 w 1199867"/>
                  <a:gd name="connsiteY51" fmla="*/ 801256 h 2281567"/>
                  <a:gd name="connsiteX52" fmla="*/ 821867 w 1199867"/>
                  <a:gd name="connsiteY52" fmla="*/ 785576 h 2281567"/>
                  <a:gd name="connsiteX53" fmla="*/ 811641 w 1199867"/>
                  <a:gd name="connsiteY53" fmla="*/ 804665 h 2281567"/>
                  <a:gd name="connsiteX54" fmla="*/ 810277 w 1199867"/>
                  <a:gd name="connsiteY54" fmla="*/ 844661 h 2281567"/>
                  <a:gd name="connsiteX55" fmla="*/ 818458 w 1199867"/>
                  <a:gd name="connsiteY55" fmla="*/ 1002143 h 2281567"/>
                  <a:gd name="connsiteX56" fmla="*/ 830275 w 1199867"/>
                  <a:gd name="connsiteY56" fmla="*/ 1220983 h 2281567"/>
                  <a:gd name="connsiteX57" fmla="*/ 837774 w 1199867"/>
                  <a:gd name="connsiteY57" fmla="*/ 1373239 h 2281567"/>
                  <a:gd name="connsiteX58" fmla="*/ 848228 w 1199867"/>
                  <a:gd name="connsiteY58" fmla="*/ 1760696 h 2281567"/>
                  <a:gd name="connsiteX59" fmla="*/ 855954 w 1199867"/>
                  <a:gd name="connsiteY59" fmla="*/ 2082252 h 2281567"/>
                  <a:gd name="connsiteX60" fmla="*/ 859817 w 1199867"/>
                  <a:gd name="connsiteY60" fmla="*/ 2241780 h 2281567"/>
                  <a:gd name="connsiteX61" fmla="*/ 859590 w 1199867"/>
                  <a:gd name="connsiteY61" fmla="*/ 2250642 h 2281567"/>
                  <a:gd name="connsiteX62" fmla="*/ 860272 w 1199867"/>
                  <a:gd name="connsiteY62" fmla="*/ 2275412 h 2281567"/>
                  <a:gd name="connsiteX63" fmla="*/ 854591 w 1199867"/>
                  <a:gd name="connsiteY63" fmla="*/ 2280866 h 2281567"/>
                  <a:gd name="connsiteX64" fmla="*/ 843910 w 1199867"/>
                  <a:gd name="connsiteY64" fmla="*/ 2280866 h 2281567"/>
                  <a:gd name="connsiteX65" fmla="*/ 722787 w 1199867"/>
                  <a:gd name="connsiteY65" fmla="*/ 2280866 h 2281567"/>
                  <a:gd name="connsiteX66" fmla="*/ 713243 w 1199867"/>
                  <a:gd name="connsiteY66" fmla="*/ 2281775 h 2281567"/>
                  <a:gd name="connsiteX67" fmla="*/ 680973 w 1199867"/>
                  <a:gd name="connsiteY67" fmla="*/ 2282003 h 22815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</a:cxnLst>
                <a:rect l="l" t="t" r="r" b="b"/>
                <a:pathLst>
                  <a:path w="1199867" h="2281567">
                    <a:moveTo>
                      <a:pt x="680973" y="2282003"/>
                    </a:moveTo>
                    <a:cubicBezTo>
                      <a:pt x="683019" y="2220191"/>
                      <a:pt x="685291" y="2158607"/>
                      <a:pt x="687336" y="2096796"/>
                    </a:cubicBezTo>
                    <a:cubicBezTo>
                      <a:pt x="689382" y="2038620"/>
                      <a:pt x="691427" y="1980445"/>
                      <a:pt x="693472" y="1922269"/>
                    </a:cubicBezTo>
                    <a:cubicBezTo>
                      <a:pt x="696199" y="1846369"/>
                      <a:pt x="699153" y="1770241"/>
                      <a:pt x="701880" y="1694340"/>
                    </a:cubicBezTo>
                    <a:cubicBezTo>
                      <a:pt x="704607" y="1620484"/>
                      <a:pt x="706880" y="1546402"/>
                      <a:pt x="709607" y="1472546"/>
                    </a:cubicBezTo>
                    <a:cubicBezTo>
                      <a:pt x="712334" y="1394827"/>
                      <a:pt x="715515" y="1317109"/>
                      <a:pt x="719833" y="1239390"/>
                    </a:cubicBezTo>
                    <a:cubicBezTo>
                      <a:pt x="723242" y="1179169"/>
                      <a:pt x="726196" y="1118949"/>
                      <a:pt x="729377" y="1058728"/>
                    </a:cubicBezTo>
                    <a:cubicBezTo>
                      <a:pt x="733013" y="989645"/>
                      <a:pt x="736876" y="920561"/>
                      <a:pt x="740740" y="851478"/>
                    </a:cubicBezTo>
                    <a:cubicBezTo>
                      <a:pt x="741876" y="831253"/>
                      <a:pt x="740285" y="828753"/>
                      <a:pt x="721651" y="836480"/>
                    </a:cubicBezTo>
                    <a:cubicBezTo>
                      <a:pt x="691654" y="848978"/>
                      <a:pt x="670520" y="831935"/>
                      <a:pt x="648023" y="817846"/>
                    </a:cubicBezTo>
                    <a:cubicBezTo>
                      <a:pt x="644614" y="815573"/>
                      <a:pt x="643705" y="811028"/>
                      <a:pt x="643250" y="806710"/>
                    </a:cubicBezTo>
                    <a:cubicBezTo>
                      <a:pt x="642569" y="798529"/>
                      <a:pt x="644159" y="790576"/>
                      <a:pt x="647114" y="783304"/>
                    </a:cubicBezTo>
                    <a:cubicBezTo>
                      <a:pt x="655522" y="763306"/>
                      <a:pt x="661885" y="742626"/>
                      <a:pt x="668929" y="722174"/>
                    </a:cubicBezTo>
                    <a:cubicBezTo>
                      <a:pt x="673247" y="709676"/>
                      <a:pt x="682110" y="705585"/>
                      <a:pt x="694836" y="709676"/>
                    </a:cubicBezTo>
                    <a:cubicBezTo>
                      <a:pt x="705516" y="712857"/>
                      <a:pt x="714152" y="720129"/>
                      <a:pt x="722560" y="726946"/>
                    </a:cubicBezTo>
                    <a:cubicBezTo>
                      <a:pt x="726423" y="729901"/>
                      <a:pt x="729377" y="731037"/>
                      <a:pt x="734377" y="729219"/>
                    </a:cubicBezTo>
                    <a:cubicBezTo>
                      <a:pt x="747784" y="724219"/>
                      <a:pt x="761192" y="719902"/>
                      <a:pt x="774827" y="715811"/>
                    </a:cubicBezTo>
                    <a:cubicBezTo>
                      <a:pt x="781871" y="713766"/>
                      <a:pt x="780508" y="711039"/>
                      <a:pt x="776645" y="706949"/>
                    </a:cubicBezTo>
                    <a:cubicBezTo>
                      <a:pt x="768009" y="698086"/>
                      <a:pt x="757783" y="691496"/>
                      <a:pt x="747330" y="685360"/>
                    </a:cubicBezTo>
                    <a:cubicBezTo>
                      <a:pt x="699381" y="657181"/>
                      <a:pt x="657112" y="621731"/>
                      <a:pt x="618708" y="581735"/>
                    </a:cubicBezTo>
                    <a:cubicBezTo>
                      <a:pt x="535308" y="494699"/>
                      <a:pt x="449863" y="409481"/>
                      <a:pt x="361918" y="326763"/>
                    </a:cubicBezTo>
                    <a:cubicBezTo>
                      <a:pt x="253975" y="224729"/>
                      <a:pt x="139215" y="129739"/>
                      <a:pt x="26955" y="32250"/>
                    </a:cubicBezTo>
                    <a:cubicBezTo>
                      <a:pt x="19001" y="25433"/>
                      <a:pt x="11502" y="18388"/>
                      <a:pt x="3775" y="11343"/>
                    </a:cubicBezTo>
                    <a:cubicBezTo>
                      <a:pt x="1503" y="9071"/>
                      <a:pt x="-1224" y="6117"/>
                      <a:pt x="594" y="2708"/>
                    </a:cubicBezTo>
                    <a:cubicBezTo>
                      <a:pt x="2639" y="-1155"/>
                      <a:pt x="6957" y="-19"/>
                      <a:pt x="10366" y="890"/>
                    </a:cubicBezTo>
                    <a:cubicBezTo>
                      <a:pt x="26727" y="4980"/>
                      <a:pt x="41499" y="12934"/>
                      <a:pt x="54679" y="22933"/>
                    </a:cubicBezTo>
                    <a:cubicBezTo>
                      <a:pt x="252384" y="174734"/>
                      <a:pt x="447136" y="330854"/>
                      <a:pt x="632797" y="497653"/>
                    </a:cubicBezTo>
                    <a:cubicBezTo>
                      <a:pt x="693245" y="552193"/>
                      <a:pt x="754602" y="605596"/>
                      <a:pt x="815731" y="659454"/>
                    </a:cubicBezTo>
                    <a:cubicBezTo>
                      <a:pt x="823003" y="666044"/>
                      <a:pt x="831184" y="671498"/>
                      <a:pt x="840274" y="675361"/>
                    </a:cubicBezTo>
                    <a:cubicBezTo>
                      <a:pt x="853454" y="680815"/>
                      <a:pt x="861181" y="678088"/>
                      <a:pt x="866635" y="664681"/>
                    </a:cubicBezTo>
                    <a:cubicBezTo>
                      <a:pt x="872316" y="651046"/>
                      <a:pt x="879361" y="637865"/>
                      <a:pt x="885496" y="624458"/>
                    </a:cubicBezTo>
                    <a:cubicBezTo>
                      <a:pt x="895041" y="603778"/>
                      <a:pt x="909812" y="587644"/>
                      <a:pt x="926628" y="572645"/>
                    </a:cubicBezTo>
                    <a:cubicBezTo>
                      <a:pt x="998666" y="507880"/>
                      <a:pt x="1075703" y="449250"/>
                      <a:pt x="1151603" y="389029"/>
                    </a:cubicBezTo>
                    <a:cubicBezTo>
                      <a:pt x="1164329" y="378803"/>
                      <a:pt x="1177055" y="368577"/>
                      <a:pt x="1190236" y="359032"/>
                    </a:cubicBezTo>
                    <a:cubicBezTo>
                      <a:pt x="1197962" y="353351"/>
                      <a:pt x="1201143" y="355396"/>
                      <a:pt x="1201598" y="364941"/>
                    </a:cubicBezTo>
                    <a:cubicBezTo>
                      <a:pt x="1202052" y="374258"/>
                      <a:pt x="1197280" y="381530"/>
                      <a:pt x="1192281" y="388575"/>
                    </a:cubicBezTo>
                    <a:cubicBezTo>
                      <a:pt x="1174328" y="413799"/>
                      <a:pt x="1152967" y="436297"/>
                      <a:pt x="1132969" y="459703"/>
                    </a:cubicBezTo>
                    <a:cubicBezTo>
                      <a:pt x="1061841" y="543103"/>
                      <a:pt x="989803" y="625594"/>
                      <a:pt x="912312" y="703313"/>
                    </a:cubicBezTo>
                    <a:cubicBezTo>
                      <a:pt x="906403" y="709221"/>
                      <a:pt x="907539" y="716493"/>
                      <a:pt x="905949" y="723083"/>
                    </a:cubicBezTo>
                    <a:cubicBezTo>
                      <a:pt x="904131" y="731946"/>
                      <a:pt x="902086" y="740354"/>
                      <a:pt x="896177" y="747399"/>
                    </a:cubicBezTo>
                    <a:cubicBezTo>
                      <a:pt x="890496" y="753989"/>
                      <a:pt x="890496" y="762170"/>
                      <a:pt x="892087" y="770123"/>
                    </a:cubicBezTo>
                    <a:cubicBezTo>
                      <a:pt x="901631" y="817846"/>
                      <a:pt x="915720" y="864204"/>
                      <a:pt x="927992" y="911244"/>
                    </a:cubicBezTo>
                    <a:cubicBezTo>
                      <a:pt x="948444" y="990781"/>
                      <a:pt x="977077" y="1067818"/>
                      <a:pt x="1003892" y="1145309"/>
                    </a:cubicBezTo>
                    <a:cubicBezTo>
                      <a:pt x="1038434" y="1244617"/>
                      <a:pt x="1063659" y="1346878"/>
                      <a:pt x="1092746" y="1447776"/>
                    </a:cubicBezTo>
                    <a:cubicBezTo>
                      <a:pt x="1123879" y="1555946"/>
                      <a:pt x="1149558" y="1665480"/>
                      <a:pt x="1173646" y="1775467"/>
                    </a:cubicBezTo>
                    <a:cubicBezTo>
                      <a:pt x="1177055" y="1790693"/>
                      <a:pt x="1178646" y="1806373"/>
                      <a:pt x="1181146" y="1822053"/>
                    </a:cubicBezTo>
                    <a:cubicBezTo>
                      <a:pt x="1181600" y="1824553"/>
                      <a:pt x="1183191" y="1827962"/>
                      <a:pt x="1179555" y="1828871"/>
                    </a:cubicBezTo>
                    <a:cubicBezTo>
                      <a:pt x="1176146" y="1829780"/>
                      <a:pt x="1175464" y="1826371"/>
                      <a:pt x="1174555" y="1823871"/>
                    </a:cubicBezTo>
                    <a:cubicBezTo>
                      <a:pt x="1165465" y="1800010"/>
                      <a:pt x="1156603" y="1776149"/>
                      <a:pt x="1149785" y="1751606"/>
                    </a:cubicBezTo>
                    <a:cubicBezTo>
                      <a:pt x="1101836" y="1578444"/>
                      <a:pt x="1050478" y="1406190"/>
                      <a:pt x="996393" y="1234618"/>
                    </a:cubicBezTo>
                    <a:cubicBezTo>
                      <a:pt x="953671" y="1099633"/>
                      <a:pt x="908448" y="965557"/>
                      <a:pt x="853909" y="834662"/>
                    </a:cubicBezTo>
                    <a:cubicBezTo>
                      <a:pt x="849137" y="823527"/>
                      <a:pt x="844365" y="812392"/>
                      <a:pt x="839365" y="801256"/>
                    </a:cubicBezTo>
                    <a:cubicBezTo>
                      <a:pt x="835729" y="793530"/>
                      <a:pt x="830048" y="784440"/>
                      <a:pt x="821867" y="785576"/>
                    </a:cubicBezTo>
                    <a:cubicBezTo>
                      <a:pt x="815050" y="786485"/>
                      <a:pt x="813459" y="797620"/>
                      <a:pt x="811641" y="804665"/>
                    </a:cubicBezTo>
                    <a:cubicBezTo>
                      <a:pt x="808459" y="817846"/>
                      <a:pt x="809596" y="831253"/>
                      <a:pt x="810277" y="844661"/>
                    </a:cubicBezTo>
                    <a:cubicBezTo>
                      <a:pt x="813004" y="897155"/>
                      <a:pt x="815731" y="949649"/>
                      <a:pt x="818458" y="1002143"/>
                    </a:cubicBezTo>
                    <a:cubicBezTo>
                      <a:pt x="822322" y="1075090"/>
                      <a:pt x="826412" y="1148036"/>
                      <a:pt x="830275" y="1220983"/>
                    </a:cubicBezTo>
                    <a:cubicBezTo>
                      <a:pt x="833002" y="1271659"/>
                      <a:pt x="836184" y="1322336"/>
                      <a:pt x="837774" y="1373239"/>
                    </a:cubicBezTo>
                    <a:cubicBezTo>
                      <a:pt x="841638" y="1502316"/>
                      <a:pt x="844819" y="1631620"/>
                      <a:pt x="848228" y="1760696"/>
                    </a:cubicBezTo>
                    <a:cubicBezTo>
                      <a:pt x="850955" y="1867957"/>
                      <a:pt x="853227" y="1974991"/>
                      <a:pt x="855954" y="2082252"/>
                    </a:cubicBezTo>
                    <a:cubicBezTo>
                      <a:pt x="857318" y="2135428"/>
                      <a:pt x="858454" y="2188604"/>
                      <a:pt x="859817" y="2241780"/>
                    </a:cubicBezTo>
                    <a:cubicBezTo>
                      <a:pt x="859817" y="2244734"/>
                      <a:pt x="859590" y="2247688"/>
                      <a:pt x="859590" y="2250642"/>
                    </a:cubicBezTo>
                    <a:cubicBezTo>
                      <a:pt x="861181" y="2258823"/>
                      <a:pt x="859817" y="2267232"/>
                      <a:pt x="860272" y="2275412"/>
                    </a:cubicBezTo>
                    <a:cubicBezTo>
                      <a:pt x="860499" y="2279730"/>
                      <a:pt x="858681" y="2281094"/>
                      <a:pt x="854591" y="2280866"/>
                    </a:cubicBezTo>
                    <a:cubicBezTo>
                      <a:pt x="850955" y="2280639"/>
                      <a:pt x="847546" y="2280866"/>
                      <a:pt x="843910" y="2280866"/>
                    </a:cubicBezTo>
                    <a:cubicBezTo>
                      <a:pt x="803460" y="2280866"/>
                      <a:pt x="763237" y="2280866"/>
                      <a:pt x="722787" y="2280866"/>
                    </a:cubicBezTo>
                    <a:cubicBezTo>
                      <a:pt x="719606" y="2280866"/>
                      <a:pt x="716197" y="2279957"/>
                      <a:pt x="713243" y="2281775"/>
                    </a:cubicBezTo>
                    <a:cubicBezTo>
                      <a:pt x="702562" y="2282003"/>
                      <a:pt x="691654" y="2282003"/>
                      <a:pt x="680973" y="2282003"/>
                    </a:cubicBezTo>
                    <a:close/>
                  </a:path>
                </a:pathLst>
              </a:custGeom>
              <a:grpFill/>
              <a:ln w="2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xmlns="" id="{662316A4-1AE7-4A64-8639-F6CFE6D6314D}"/>
                  </a:ext>
                </a:extLst>
              </p:cNvPr>
              <p:cNvSpPr/>
              <p:nvPr/>
            </p:nvSpPr>
            <p:spPr>
              <a:xfrm>
                <a:off x="2570741" y="1923157"/>
                <a:ext cx="659018" cy="1245317"/>
              </a:xfrm>
              <a:custGeom>
                <a:avLst/>
                <a:gdLst>
                  <a:gd name="connsiteX0" fmla="*/ 0 w 659018"/>
                  <a:gd name="connsiteY0" fmla="*/ 221 h 1245317"/>
                  <a:gd name="connsiteX1" fmla="*/ 31360 w 659018"/>
                  <a:gd name="connsiteY1" fmla="*/ 12720 h 1245317"/>
                  <a:gd name="connsiteX2" fmla="*/ 323373 w 659018"/>
                  <a:gd name="connsiteY2" fmla="*/ 249285 h 1245317"/>
                  <a:gd name="connsiteX3" fmla="*/ 440406 w 659018"/>
                  <a:gd name="connsiteY3" fmla="*/ 352228 h 1245317"/>
                  <a:gd name="connsiteX4" fmla="*/ 461995 w 659018"/>
                  <a:gd name="connsiteY4" fmla="*/ 367908 h 1245317"/>
                  <a:gd name="connsiteX5" fmla="*/ 475857 w 659018"/>
                  <a:gd name="connsiteY5" fmla="*/ 363136 h 1245317"/>
                  <a:gd name="connsiteX6" fmla="*/ 547667 w 659018"/>
                  <a:gd name="connsiteY6" fmla="*/ 279509 h 1245317"/>
                  <a:gd name="connsiteX7" fmla="*/ 648792 w 659018"/>
                  <a:gd name="connsiteY7" fmla="*/ 199290 h 1245317"/>
                  <a:gd name="connsiteX8" fmla="*/ 659018 w 659018"/>
                  <a:gd name="connsiteY8" fmla="*/ 194973 h 1245317"/>
                  <a:gd name="connsiteX9" fmla="*/ 657655 w 659018"/>
                  <a:gd name="connsiteY9" fmla="*/ 208153 h 1245317"/>
                  <a:gd name="connsiteX10" fmla="*/ 641747 w 659018"/>
                  <a:gd name="connsiteY10" fmla="*/ 228605 h 1245317"/>
                  <a:gd name="connsiteX11" fmla="*/ 503126 w 659018"/>
                  <a:gd name="connsiteY11" fmla="*/ 381998 h 1245317"/>
                  <a:gd name="connsiteX12" fmla="*/ 498809 w 659018"/>
                  <a:gd name="connsiteY12" fmla="*/ 390406 h 1245317"/>
                  <a:gd name="connsiteX13" fmla="*/ 491991 w 659018"/>
                  <a:gd name="connsiteY13" fmla="*/ 409495 h 1245317"/>
                  <a:gd name="connsiteX14" fmla="*/ 491309 w 659018"/>
                  <a:gd name="connsiteY14" fmla="*/ 424038 h 1245317"/>
                  <a:gd name="connsiteX15" fmla="*/ 539031 w 659018"/>
                  <a:gd name="connsiteY15" fmla="*/ 587657 h 1245317"/>
                  <a:gd name="connsiteX16" fmla="*/ 646065 w 659018"/>
                  <a:gd name="connsiteY16" fmla="*/ 972614 h 1245317"/>
                  <a:gd name="connsiteX17" fmla="*/ 649019 w 659018"/>
                  <a:gd name="connsiteY17" fmla="*/ 991930 h 1245317"/>
                  <a:gd name="connsiteX18" fmla="*/ 648565 w 659018"/>
                  <a:gd name="connsiteY18" fmla="*/ 998293 h 1245317"/>
                  <a:gd name="connsiteX19" fmla="*/ 643565 w 659018"/>
                  <a:gd name="connsiteY19" fmla="*/ 989431 h 1245317"/>
                  <a:gd name="connsiteX20" fmla="*/ 600843 w 659018"/>
                  <a:gd name="connsiteY20" fmla="*/ 846492 h 1245317"/>
                  <a:gd name="connsiteX21" fmla="*/ 465403 w 659018"/>
                  <a:gd name="connsiteY21" fmla="*/ 446081 h 1245317"/>
                  <a:gd name="connsiteX22" fmla="*/ 462676 w 659018"/>
                  <a:gd name="connsiteY22" fmla="*/ 439491 h 1245317"/>
                  <a:gd name="connsiteX23" fmla="*/ 451996 w 659018"/>
                  <a:gd name="connsiteY23" fmla="*/ 429038 h 1245317"/>
                  <a:gd name="connsiteX24" fmla="*/ 445633 w 659018"/>
                  <a:gd name="connsiteY24" fmla="*/ 443582 h 1245317"/>
                  <a:gd name="connsiteX25" fmla="*/ 448132 w 659018"/>
                  <a:gd name="connsiteY25" fmla="*/ 511301 h 1245317"/>
                  <a:gd name="connsiteX26" fmla="*/ 454268 w 659018"/>
                  <a:gd name="connsiteY26" fmla="*/ 623335 h 1245317"/>
                  <a:gd name="connsiteX27" fmla="*/ 462449 w 659018"/>
                  <a:gd name="connsiteY27" fmla="*/ 808541 h 1245317"/>
                  <a:gd name="connsiteX28" fmla="*/ 466994 w 659018"/>
                  <a:gd name="connsiteY28" fmla="*/ 985795 h 1245317"/>
                  <a:gd name="connsiteX29" fmla="*/ 473130 w 659018"/>
                  <a:gd name="connsiteY29" fmla="*/ 1237131 h 1245317"/>
                  <a:gd name="connsiteX30" fmla="*/ 464040 w 659018"/>
                  <a:gd name="connsiteY30" fmla="*/ 1246448 h 1245317"/>
                  <a:gd name="connsiteX31" fmla="*/ 382003 w 659018"/>
                  <a:gd name="connsiteY31" fmla="*/ 1246448 h 1245317"/>
                  <a:gd name="connsiteX32" fmla="*/ 374277 w 659018"/>
                  <a:gd name="connsiteY32" fmla="*/ 1238494 h 1245317"/>
                  <a:gd name="connsiteX33" fmla="*/ 380867 w 659018"/>
                  <a:gd name="connsiteY33" fmla="*/ 1067604 h 1245317"/>
                  <a:gd name="connsiteX34" fmla="*/ 387003 w 659018"/>
                  <a:gd name="connsiteY34" fmla="*/ 894896 h 1245317"/>
                  <a:gd name="connsiteX35" fmla="*/ 398820 w 659018"/>
                  <a:gd name="connsiteY35" fmla="*/ 623335 h 1245317"/>
                  <a:gd name="connsiteX36" fmla="*/ 407455 w 659018"/>
                  <a:gd name="connsiteY36" fmla="*/ 464034 h 1245317"/>
                  <a:gd name="connsiteX37" fmla="*/ 397456 w 659018"/>
                  <a:gd name="connsiteY37" fmla="*/ 456308 h 1245317"/>
                  <a:gd name="connsiteX38" fmla="*/ 357233 w 659018"/>
                  <a:gd name="connsiteY38" fmla="*/ 446763 h 1245317"/>
                  <a:gd name="connsiteX39" fmla="*/ 354506 w 659018"/>
                  <a:gd name="connsiteY39" fmla="*/ 433810 h 1245317"/>
                  <a:gd name="connsiteX40" fmla="*/ 369277 w 659018"/>
                  <a:gd name="connsiteY40" fmla="*/ 391996 h 1245317"/>
                  <a:gd name="connsiteX41" fmla="*/ 382231 w 659018"/>
                  <a:gd name="connsiteY41" fmla="*/ 387451 h 1245317"/>
                  <a:gd name="connsiteX42" fmla="*/ 387912 w 659018"/>
                  <a:gd name="connsiteY42" fmla="*/ 389724 h 1245317"/>
                  <a:gd name="connsiteX43" fmla="*/ 429725 w 659018"/>
                  <a:gd name="connsiteY43" fmla="*/ 389497 h 1245317"/>
                  <a:gd name="connsiteX44" fmla="*/ 414954 w 659018"/>
                  <a:gd name="connsiteY44" fmla="*/ 376089 h 1245317"/>
                  <a:gd name="connsiteX45" fmla="*/ 341326 w 659018"/>
                  <a:gd name="connsiteY45" fmla="*/ 317686 h 1245317"/>
                  <a:gd name="connsiteX46" fmla="*/ 149529 w 659018"/>
                  <a:gd name="connsiteY46" fmla="*/ 132707 h 1245317"/>
                  <a:gd name="connsiteX47" fmla="*/ 15453 w 659018"/>
                  <a:gd name="connsiteY47" fmla="*/ 17265 h 1245317"/>
                  <a:gd name="connsiteX48" fmla="*/ 0 w 659018"/>
                  <a:gd name="connsiteY48" fmla="*/ 3857 h 1245317"/>
                  <a:gd name="connsiteX49" fmla="*/ 0 w 659018"/>
                  <a:gd name="connsiteY49" fmla="*/ 221 h 12453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</a:cxnLst>
                <a:rect l="l" t="t" r="r" b="b"/>
                <a:pathLst>
                  <a:path w="659018" h="1245317">
                    <a:moveTo>
                      <a:pt x="0" y="221"/>
                    </a:moveTo>
                    <a:cubicBezTo>
                      <a:pt x="12726" y="-1369"/>
                      <a:pt x="22270" y="5903"/>
                      <a:pt x="31360" y="12720"/>
                    </a:cubicBezTo>
                    <a:cubicBezTo>
                      <a:pt x="130895" y="88848"/>
                      <a:pt x="229520" y="166339"/>
                      <a:pt x="323373" y="249285"/>
                    </a:cubicBezTo>
                    <a:cubicBezTo>
                      <a:pt x="362233" y="283827"/>
                      <a:pt x="401319" y="318141"/>
                      <a:pt x="440406" y="352228"/>
                    </a:cubicBezTo>
                    <a:cubicBezTo>
                      <a:pt x="446996" y="358137"/>
                      <a:pt x="453586" y="364045"/>
                      <a:pt x="461995" y="367908"/>
                    </a:cubicBezTo>
                    <a:cubicBezTo>
                      <a:pt x="468585" y="370862"/>
                      <a:pt x="473811" y="369499"/>
                      <a:pt x="475857" y="363136"/>
                    </a:cubicBezTo>
                    <a:cubicBezTo>
                      <a:pt x="487901" y="324958"/>
                      <a:pt x="519034" y="302915"/>
                      <a:pt x="547667" y="279509"/>
                    </a:cubicBezTo>
                    <a:cubicBezTo>
                      <a:pt x="581072" y="252239"/>
                      <a:pt x="614932" y="225878"/>
                      <a:pt x="648792" y="199290"/>
                    </a:cubicBezTo>
                    <a:cubicBezTo>
                      <a:pt x="651746" y="197018"/>
                      <a:pt x="655155" y="191564"/>
                      <a:pt x="659018" y="194973"/>
                    </a:cubicBezTo>
                    <a:cubicBezTo>
                      <a:pt x="662881" y="198381"/>
                      <a:pt x="659927" y="203835"/>
                      <a:pt x="657655" y="208153"/>
                    </a:cubicBezTo>
                    <a:cubicBezTo>
                      <a:pt x="653564" y="215879"/>
                      <a:pt x="647429" y="222015"/>
                      <a:pt x="641747" y="228605"/>
                    </a:cubicBezTo>
                    <a:cubicBezTo>
                      <a:pt x="596752" y="280872"/>
                      <a:pt x="551757" y="332912"/>
                      <a:pt x="503126" y="381998"/>
                    </a:cubicBezTo>
                    <a:cubicBezTo>
                      <a:pt x="500854" y="384270"/>
                      <a:pt x="499263" y="386770"/>
                      <a:pt x="498809" y="390406"/>
                    </a:cubicBezTo>
                    <a:cubicBezTo>
                      <a:pt x="497672" y="396996"/>
                      <a:pt x="496309" y="403586"/>
                      <a:pt x="491991" y="409495"/>
                    </a:cubicBezTo>
                    <a:cubicBezTo>
                      <a:pt x="488582" y="413812"/>
                      <a:pt x="490173" y="419266"/>
                      <a:pt x="491309" y="424038"/>
                    </a:cubicBezTo>
                    <a:cubicBezTo>
                      <a:pt x="504263" y="479487"/>
                      <a:pt x="520170" y="534026"/>
                      <a:pt x="539031" y="587657"/>
                    </a:cubicBezTo>
                    <a:cubicBezTo>
                      <a:pt x="583118" y="713552"/>
                      <a:pt x="617205" y="842401"/>
                      <a:pt x="646065" y="972614"/>
                    </a:cubicBezTo>
                    <a:cubicBezTo>
                      <a:pt x="647429" y="978977"/>
                      <a:pt x="648110" y="985568"/>
                      <a:pt x="649019" y="991930"/>
                    </a:cubicBezTo>
                    <a:cubicBezTo>
                      <a:pt x="649247" y="993976"/>
                      <a:pt x="650156" y="996021"/>
                      <a:pt x="648565" y="998293"/>
                    </a:cubicBezTo>
                    <a:cubicBezTo>
                      <a:pt x="644929" y="996475"/>
                      <a:pt x="644702" y="992612"/>
                      <a:pt x="643565" y="989431"/>
                    </a:cubicBezTo>
                    <a:cubicBezTo>
                      <a:pt x="626522" y="942618"/>
                      <a:pt x="615387" y="893987"/>
                      <a:pt x="600843" y="846492"/>
                    </a:cubicBezTo>
                    <a:cubicBezTo>
                      <a:pt x="559711" y="711734"/>
                      <a:pt x="520397" y="576294"/>
                      <a:pt x="465403" y="446081"/>
                    </a:cubicBezTo>
                    <a:cubicBezTo>
                      <a:pt x="464494" y="443809"/>
                      <a:pt x="463585" y="441764"/>
                      <a:pt x="462676" y="439491"/>
                    </a:cubicBezTo>
                    <a:cubicBezTo>
                      <a:pt x="460177" y="434719"/>
                      <a:pt x="457222" y="427674"/>
                      <a:pt x="451996" y="429038"/>
                    </a:cubicBezTo>
                    <a:cubicBezTo>
                      <a:pt x="447223" y="430401"/>
                      <a:pt x="445860" y="437673"/>
                      <a:pt x="445633" y="443582"/>
                    </a:cubicBezTo>
                    <a:cubicBezTo>
                      <a:pt x="444724" y="466079"/>
                      <a:pt x="446996" y="488804"/>
                      <a:pt x="448132" y="511301"/>
                    </a:cubicBezTo>
                    <a:cubicBezTo>
                      <a:pt x="449950" y="548570"/>
                      <a:pt x="452677" y="586066"/>
                      <a:pt x="454268" y="623335"/>
                    </a:cubicBezTo>
                    <a:cubicBezTo>
                      <a:pt x="456995" y="685146"/>
                      <a:pt x="461540" y="746730"/>
                      <a:pt x="462449" y="808541"/>
                    </a:cubicBezTo>
                    <a:cubicBezTo>
                      <a:pt x="463358" y="867626"/>
                      <a:pt x="465403" y="926710"/>
                      <a:pt x="466994" y="985795"/>
                    </a:cubicBezTo>
                    <a:cubicBezTo>
                      <a:pt x="469039" y="1069649"/>
                      <a:pt x="470857" y="1153276"/>
                      <a:pt x="473130" y="1237131"/>
                    </a:cubicBezTo>
                    <a:cubicBezTo>
                      <a:pt x="473357" y="1244857"/>
                      <a:pt x="471312" y="1246448"/>
                      <a:pt x="464040" y="1246448"/>
                    </a:cubicBezTo>
                    <a:cubicBezTo>
                      <a:pt x="436770" y="1245993"/>
                      <a:pt x="409273" y="1246221"/>
                      <a:pt x="382003" y="1246448"/>
                    </a:cubicBezTo>
                    <a:cubicBezTo>
                      <a:pt x="375640" y="1246448"/>
                      <a:pt x="374050" y="1244630"/>
                      <a:pt x="374277" y="1238494"/>
                    </a:cubicBezTo>
                    <a:cubicBezTo>
                      <a:pt x="376549" y="1181455"/>
                      <a:pt x="378822" y="1124416"/>
                      <a:pt x="380867" y="1067604"/>
                    </a:cubicBezTo>
                    <a:cubicBezTo>
                      <a:pt x="382912" y="1010110"/>
                      <a:pt x="384730" y="952389"/>
                      <a:pt x="387003" y="894896"/>
                    </a:cubicBezTo>
                    <a:cubicBezTo>
                      <a:pt x="390184" y="804451"/>
                      <a:pt x="393366" y="713779"/>
                      <a:pt x="398820" y="623335"/>
                    </a:cubicBezTo>
                    <a:cubicBezTo>
                      <a:pt x="402001" y="570386"/>
                      <a:pt x="404728" y="517210"/>
                      <a:pt x="407455" y="464034"/>
                    </a:cubicBezTo>
                    <a:cubicBezTo>
                      <a:pt x="407910" y="454490"/>
                      <a:pt x="406092" y="452672"/>
                      <a:pt x="397456" y="456308"/>
                    </a:cubicBezTo>
                    <a:cubicBezTo>
                      <a:pt x="381322" y="463125"/>
                      <a:pt x="369277" y="454717"/>
                      <a:pt x="357233" y="446763"/>
                    </a:cubicBezTo>
                    <a:cubicBezTo>
                      <a:pt x="352688" y="443809"/>
                      <a:pt x="352916" y="438355"/>
                      <a:pt x="354506" y="433810"/>
                    </a:cubicBezTo>
                    <a:cubicBezTo>
                      <a:pt x="359051" y="419721"/>
                      <a:pt x="364051" y="405859"/>
                      <a:pt x="369277" y="391996"/>
                    </a:cubicBezTo>
                    <a:cubicBezTo>
                      <a:pt x="371550" y="386088"/>
                      <a:pt x="377004" y="386088"/>
                      <a:pt x="382231" y="387451"/>
                    </a:cubicBezTo>
                    <a:cubicBezTo>
                      <a:pt x="384276" y="387906"/>
                      <a:pt x="386548" y="388361"/>
                      <a:pt x="387912" y="389724"/>
                    </a:cubicBezTo>
                    <a:cubicBezTo>
                      <a:pt x="402001" y="404722"/>
                      <a:pt x="415409" y="393360"/>
                      <a:pt x="429725" y="389497"/>
                    </a:cubicBezTo>
                    <a:cubicBezTo>
                      <a:pt x="425862" y="382679"/>
                      <a:pt x="420408" y="379271"/>
                      <a:pt x="414954" y="376089"/>
                    </a:cubicBezTo>
                    <a:cubicBezTo>
                      <a:pt x="387457" y="360182"/>
                      <a:pt x="363369" y="340184"/>
                      <a:pt x="341326" y="317686"/>
                    </a:cubicBezTo>
                    <a:cubicBezTo>
                      <a:pt x="279287" y="254057"/>
                      <a:pt x="216340" y="191337"/>
                      <a:pt x="149529" y="132707"/>
                    </a:cubicBezTo>
                    <a:cubicBezTo>
                      <a:pt x="104988" y="93620"/>
                      <a:pt x="59993" y="55670"/>
                      <a:pt x="15453" y="17265"/>
                    </a:cubicBezTo>
                    <a:cubicBezTo>
                      <a:pt x="10226" y="12720"/>
                      <a:pt x="5227" y="8402"/>
                      <a:pt x="0" y="3857"/>
                    </a:cubicBezTo>
                    <a:cubicBezTo>
                      <a:pt x="0" y="2721"/>
                      <a:pt x="0" y="1358"/>
                      <a:pt x="0" y="221"/>
                    </a:cubicBezTo>
                    <a:close/>
                  </a:path>
                </a:pathLst>
              </a:custGeom>
              <a:grpFill/>
              <a:ln w="2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7" name="Freeform: Shape 26">
                <a:extLst>
                  <a:ext uri="{FF2B5EF4-FFF2-40B4-BE49-F238E27FC236}">
                    <a16:creationId xmlns:a16="http://schemas.microsoft.com/office/drawing/2014/main" xmlns="" id="{B0CF5566-4465-4A1B-8173-06CC0B1A0E6A}"/>
                  </a:ext>
                </a:extLst>
              </p:cNvPr>
              <p:cNvSpPr/>
              <p:nvPr/>
            </p:nvSpPr>
            <p:spPr>
              <a:xfrm>
                <a:off x="3298161" y="3147335"/>
                <a:ext cx="147711" cy="29542"/>
              </a:xfrm>
              <a:custGeom>
                <a:avLst/>
                <a:gdLst>
                  <a:gd name="connsiteX0" fmla="*/ 0 w 147710"/>
                  <a:gd name="connsiteY0" fmla="*/ 31133 h 29542"/>
                  <a:gd name="connsiteX1" fmla="*/ 12044 w 147710"/>
                  <a:gd name="connsiteY1" fmla="*/ 29315 h 29542"/>
                  <a:gd name="connsiteX2" fmla="*/ 134531 w 147710"/>
                  <a:gd name="connsiteY2" fmla="*/ 29315 h 29542"/>
                  <a:gd name="connsiteX3" fmla="*/ 146120 w 147710"/>
                  <a:gd name="connsiteY3" fmla="*/ 17725 h 29542"/>
                  <a:gd name="connsiteX4" fmla="*/ 146347 w 147710"/>
                  <a:gd name="connsiteY4" fmla="*/ 0 h 29542"/>
                  <a:gd name="connsiteX5" fmla="*/ 147938 w 147710"/>
                  <a:gd name="connsiteY5" fmla="*/ 31133 h 29542"/>
                  <a:gd name="connsiteX6" fmla="*/ 0 w 147710"/>
                  <a:gd name="connsiteY6" fmla="*/ 31133 h 295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7710" h="29542">
                    <a:moveTo>
                      <a:pt x="0" y="31133"/>
                    </a:moveTo>
                    <a:cubicBezTo>
                      <a:pt x="3863" y="28860"/>
                      <a:pt x="7954" y="29315"/>
                      <a:pt x="12044" y="29315"/>
                    </a:cubicBezTo>
                    <a:cubicBezTo>
                      <a:pt x="52949" y="29315"/>
                      <a:pt x="93626" y="29315"/>
                      <a:pt x="134531" y="29315"/>
                    </a:cubicBezTo>
                    <a:cubicBezTo>
                      <a:pt x="145439" y="29315"/>
                      <a:pt x="145893" y="28633"/>
                      <a:pt x="146120" y="17725"/>
                    </a:cubicBezTo>
                    <a:cubicBezTo>
                      <a:pt x="146120" y="11817"/>
                      <a:pt x="146347" y="5908"/>
                      <a:pt x="146347" y="0"/>
                    </a:cubicBezTo>
                    <a:cubicBezTo>
                      <a:pt x="148620" y="10226"/>
                      <a:pt x="147256" y="20907"/>
                      <a:pt x="147938" y="31133"/>
                    </a:cubicBezTo>
                    <a:cubicBezTo>
                      <a:pt x="98625" y="31133"/>
                      <a:pt x="49313" y="31133"/>
                      <a:pt x="0" y="31133"/>
                    </a:cubicBezTo>
                    <a:close/>
                  </a:path>
                </a:pathLst>
              </a:custGeom>
              <a:grpFill/>
              <a:ln w="226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33" name="Freeform 9">
              <a:extLst>
                <a:ext uri="{FF2B5EF4-FFF2-40B4-BE49-F238E27FC236}">
                  <a16:creationId xmlns:a16="http://schemas.microsoft.com/office/drawing/2014/main" xmlns="" id="{5A47AAEF-C9BC-4FDC-BAE9-709B3759B80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89823" y="2866292"/>
              <a:ext cx="3918221" cy="212863"/>
            </a:xfrm>
            <a:custGeom>
              <a:avLst/>
              <a:gdLst>
                <a:gd name="T0" fmla="*/ 4482 w 5998"/>
                <a:gd name="T1" fmla="*/ 420 h 654"/>
                <a:gd name="T2" fmla="*/ 1794 w 5998"/>
                <a:gd name="T3" fmla="*/ 367 h 654"/>
                <a:gd name="T4" fmla="*/ 4798 w 5998"/>
                <a:gd name="T5" fmla="*/ 367 h 654"/>
                <a:gd name="T6" fmla="*/ 3151 w 5998"/>
                <a:gd name="T7" fmla="*/ 420 h 654"/>
                <a:gd name="T8" fmla="*/ 2643 w 5998"/>
                <a:gd name="T9" fmla="*/ 345 h 654"/>
                <a:gd name="T10" fmla="*/ 3914 w 5998"/>
                <a:gd name="T11" fmla="*/ 314 h 654"/>
                <a:gd name="T12" fmla="*/ 3342 w 5998"/>
                <a:gd name="T13" fmla="*/ 411 h 654"/>
                <a:gd name="T14" fmla="*/ 4691 w 5998"/>
                <a:gd name="T15" fmla="*/ 334 h 654"/>
                <a:gd name="T16" fmla="*/ 5785 w 5998"/>
                <a:gd name="T17" fmla="*/ 280 h 654"/>
                <a:gd name="T18" fmla="*/ 3431 w 5998"/>
                <a:gd name="T19" fmla="*/ 374 h 654"/>
                <a:gd name="T20" fmla="*/ 3051 w 5998"/>
                <a:gd name="T21" fmla="*/ 392 h 654"/>
                <a:gd name="T22" fmla="*/ 2302 w 5998"/>
                <a:gd name="T23" fmla="*/ 298 h 654"/>
                <a:gd name="T24" fmla="*/ 5942 w 5998"/>
                <a:gd name="T25" fmla="*/ 214 h 654"/>
                <a:gd name="T26" fmla="*/ 2011 w 5998"/>
                <a:gd name="T27" fmla="*/ 260 h 654"/>
                <a:gd name="T28" fmla="*/ 5338 w 5998"/>
                <a:gd name="T29" fmla="*/ 187 h 654"/>
                <a:gd name="T30" fmla="*/ 2351 w 5998"/>
                <a:gd name="T31" fmla="*/ 267 h 654"/>
                <a:gd name="T32" fmla="*/ 1998 w 5998"/>
                <a:gd name="T33" fmla="*/ 163 h 654"/>
                <a:gd name="T34" fmla="*/ 2534 w 5998"/>
                <a:gd name="T35" fmla="*/ 171 h 654"/>
                <a:gd name="T36" fmla="*/ 3734 w 5998"/>
                <a:gd name="T37" fmla="*/ 40 h 654"/>
                <a:gd name="T38" fmla="*/ 3865 w 5998"/>
                <a:gd name="T39" fmla="*/ 214 h 654"/>
                <a:gd name="T40" fmla="*/ 3980 w 5998"/>
                <a:gd name="T41" fmla="*/ 136 h 654"/>
                <a:gd name="T42" fmla="*/ 4140 w 5998"/>
                <a:gd name="T43" fmla="*/ 178 h 654"/>
                <a:gd name="T44" fmla="*/ 4265 w 5998"/>
                <a:gd name="T45" fmla="*/ 347 h 654"/>
                <a:gd name="T46" fmla="*/ 4465 w 5998"/>
                <a:gd name="T47" fmla="*/ 323 h 654"/>
                <a:gd name="T48" fmla="*/ 4525 w 5998"/>
                <a:gd name="T49" fmla="*/ 220 h 654"/>
                <a:gd name="T50" fmla="*/ 4645 w 5998"/>
                <a:gd name="T51" fmla="*/ 311 h 654"/>
                <a:gd name="T52" fmla="*/ 4794 w 5998"/>
                <a:gd name="T53" fmla="*/ 280 h 654"/>
                <a:gd name="T54" fmla="*/ 4849 w 5998"/>
                <a:gd name="T55" fmla="*/ 209 h 654"/>
                <a:gd name="T56" fmla="*/ 5034 w 5998"/>
                <a:gd name="T57" fmla="*/ 271 h 654"/>
                <a:gd name="T58" fmla="*/ 5125 w 5998"/>
                <a:gd name="T59" fmla="*/ 67 h 654"/>
                <a:gd name="T60" fmla="*/ 5262 w 5998"/>
                <a:gd name="T61" fmla="*/ 327 h 654"/>
                <a:gd name="T62" fmla="*/ 5414 w 5998"/>
                <a:gd name="T63" fmla="*/ 163 h 654"/>
                <a:gd name="T64" fmla="*/ 5565 w 5998"/>
                <a:gd name="T65" fmla="*/ 283 h 654"/>
                <a:gd name="T66" fmla="*/ 5654 w 5998"/>
                <a:gd name="T67" fmla="*/ 156 h 654"/>
                <a:gd name="T68" fmla="*/ 5774 w 5998"/>
                <a:gd name="T69" fmla="*/ 300 h 654"/>
                <a:gd name="T70" fmla="*/ 5891 w 5998"/>
                <a:gd name="T71" fmla="*/ 136 h 654"/>
                <a:gd name="T72" fmla="*/ 51 w 5998"/>
                <a:gd name="T73" fmla="*/ 287 h 654"/>
                <a:gd name="T74" fmla="*/ 145 w 5998"/>
                <a:gd name="T75" fmla="*/ 214 h 654"/>
                <a:gd name="T76" fmla="*/ 251 w 5998"/>
                <a:gd name="T77" fmla="*/ 131 h 654"/>
                <a:gd name="T78" fmla="*/ 420 w 5998"/>
                <a:gd name="T79" fmla="*/ 178 h 654"/>
                <a:gd name="T80" fmla="*/ 545 w 5998"/>
                <a:gd name="T81" fmla="*/ 347 h 654"/>
                <a:gd name="T82" fmla="*/ 745 w 5998"/>
                <a:gd name="T83" fmla="*/ 323 h 654"/>
                <a:gd name="T84" fmla="*/ 814 w 5998"/>
                <a:gd name="T85" fmla="*/ 254 h 654"/>
                <a:gd name="T86" fmla="*/ 934 w 5998"/>
                <a:gd name="T87" fmla="*/ 367 h 654"/>
                <a:gd name="T88" fmla="*/ 1063 w 5998"/>
                <a:gd name="T89" fmla="*/ 223 h 654"/>
                <a:gd name="T90" fmla="*/ 1165 w 5998"/>
                <a:gd name="T91" fmla="*/ 247 h 654"/>
                <a:gd name="T92" fmla="*/ 1303 w 5998"/>
                <a:gd name="T93" fmla="*/ 183 h 654"/>
                <a:gd name="T94" fmla="*/ 1420 w 5998"/>
                <a:gd name="T95" fmla="*/ 98 h 654"/>
                <a:gd name="T96" fmla="*/ 1578 w 5998"/>
                <a:gd name="T97" fmla="*/ 143 h 654"/>
                <a:gd name="T98" fmla="*/ 1762 w 5998"/>
                <a:gd name="T99" fmla="*/ 123 h 654"/>
                <a:gd name="T100" fmla="*/ 1871 w 5998"/>
                <a:gd name="T101" fmla="*/ 260 h 654"/>
                <a:gd name="T102" fmla="*/ 1962 w 5998"/>
                <a:gd name="T103" fmla="*/ 43 h 654"/>
                <a:gd name="T104" fmla="*/ 2098 w 5998"/>
                <a:gd name="T105" fmla="*/ 267 h 654"/>
                <a:gd name="T106" fmla="*/ 2227 w 5998"/>
                <a:gd name="T107" fmla="*/ 185 h 654"/>
                <a:gd name="T108" fmla="*/ 2402 w 5998"/>
                <a:gd name="T109" fmla="*/ 143 h 654"/>
                <a:gd name="T110" fmla="*/ 2578 w 5998"/>
                <a:gd name="T111" fmla="*/ 131 h 654"/>
                <a:gd name="T112" fmla="*/ 2731 w 5998"/>
                <a:gd name="T113" fmla="*/ 94 h 654"/>
                <a:gd name="T114" fmla="*/ 2878 w 5998"/>
                <a:gd name="T115" fmla="*/ 274 h 654"/>
                <a:gd name="T116" fmla="*/ 3003 w 5998"/>
                <a:gd name="T117" fmla="*/ 285 h 654"/>
                <a:gd name="T118" fmla="*/ 3191 w 5998"/>
                <a:gd name="T119" fmla="*/ 67 h 654"/>
                <a:gd name="T120" fmla="*/ 3311 w 5998"/>
                <a:gd name="T121" fmla="*/ 251 h 654"/>
                <a:gd name="T122" fmla="*/ 3476 w 5998"/>
                <a:gd name="T123" fmla="*/ 292 h 654"/>
                <a:gd name="T124" fmla="*/ 3578 w 5998"/>
                <a:gd name="T125" fmla="*/ 314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998" h="654">
                  <a:moveTo>
                    <a:pt x="2642" y="447"/>
                  </a:moveTo>
                  <a:lnTo>
                    <a:pt x="2642" y="460"/>
                  </a:lnTo>
                  <a:lnTo>
                    <a:pt x="2645" y="460"/>
                  </a:lnTo>
                  <a:lnTo>
                    <a:pt x="2645" y="447"/>
                  </a:lnTo>
                  <a:lnTo>
                    <a:pt x="2642" y="447"/>
                  </a:lnTo>
                  <a:close/>
                  <a:moveTo>
                    <a:pt x="4805" y="443"/>
                  </a:moveTo>
                  <a:lnTo>
                    <a:pt x="4805" y="463"/>
                  </a:lnTo>
                  <a:lnTo>
                    <a:pt x="4811" y="463"/>
                  </a:lnTo>
                  <a:lnTo>
                    <a:pt x="4811" y="443"/>
                  </a:lnTo>
                  <a:lnTo>
                    <a:pt x="4805" y="443"/>
                  </a:lnTo>
                  <a:close/>
                  <a:moveTo>
                    <a:pt x="1085" y="443"/>
                  </a:moveTo>
                  <a:lnTo>
                    <a:pt x="1085" y="463"/>
                  </a:lnTo>
                  <a:lnTo>
                    <a:pt x="1091" y="463"/>
                  </a:lnTo>
                  <a:lnTo>
                    <a:pt x="1091" y="443"/>
                  </a:lnTo>
                  <a:lnTo>
                    <a:pt x="1085" y="443"/>
                  </a:lnTo>
                  <a:close/>
                  <a:moveTo>
                    <a:pt x="38" y="440"/>
                  </a:moveTo>
                  <a:lnTo>
                    <a:pt x="38" y="463"/>
                  </a:lnTo>
                  <a:lnTo>
                    <a:pt x="42" y="463"/>
                  </a:lnTo>
                  <a:lnTo>
                    <a:pt x="42" y="440"/>
                  </a:lnTo>
                  <a:lnTo>
                    <a:pt x="38" y="440"/>
                  </a:lnTo>
                  <a:close/>
                  <a:moveTo>
                    <a:pt x="5774" y="434"/>
                  </a:moveTo>
                  <a:lnTo>
                    <a:pt x="5774" y="460"/>
                  </a:lnTo>
                  <a:lnTo>
                    <a:pt x="5778" y="460"/>
                  </a:lnTo>
                  <a:lnTo>
                    <a:pt x="5778" y="434"/>
                  </a:lnTo>
                  <a:lnTo>
                    <a:pt x="5774" y="434"/>
                  </a:lnTo>
                  <a:close/>
                  <a:moveTo>
                    <a:pt x="2054" y="434"/>
                  </a:moveTo>
                  <a:lnTo>
                    <a:pt x="2054" y="460"/>
                  </a:lnTo>
                  <a:lnTo>
                    <a:pt x="2058" y="460"/>
                  </a:lnTo>
                  <a:lnTo>
                    <a:pt x="2058" y="434"/>
                  </a:lnTo>
                  <a:lnTo>
                    <a:pt x="2054" y="434"/>
                  </a:lnTo>
                  <a:close/>
                  <a:moveTo>
                    <a:pt x="5362" y="431"/>
                  </a:moveTo>
                  <a:lnTo>
                    <a:pt x="5360" y="443"/>
                  </a:lnTo>
                  <a:lnTo>
                    <a:pt x="5360" y="452"/>
                  </a:lnTo>
                  <a:lnTo>
                    <a:pt x="5362" y="463"/>
                  </a:lnTo>
                  <a:lnTo>
                    <a:pt x="5365" y="463"/>
                  </a:lnTo>
                  <a:lnTo>
                    <a:pt x="5365" y="431"/>
                  </a:lnTo>
                  <a:lnTo>
                    <a:pt x="5362" y="431"/>
                  </a:lnTo>
                  <a:close/>
                  <a:moveTo>
                    <a:pt x="1642" y="431"/>
                  </a:moveTo>
                  <a:lnTo>
                    <a:pt x="1640" y="443"/>
                  </a:lnTo>
                  <a:lnTo>
                    <a:pt x="1640" y="452"/>
                  </a:lnTo>
                  <a:lnTo>
                    <a:pt x="1642" y="463"/>
                  </a:lnTo>
                  <a:lnTo>
                    <a:pt x="1645" y="463"/>
                  </a:lnTo>
                  <a:lnTo>
                    <a:pt x="1645" y="431"/>
                  </a:lnTo>
                  <a:lnTo>
                    <a:pt x="1642" y="431"/>
                  </a:lnTo>
                  <a:close/>
                  <a:moveTo>
                    <a:pt x="2551" y="427"/>
                  </a:moveTo>
                  <a:lnTo>
                    <a:pt x="2551" y="443"/>
                  </a:lnTo>
                  <a:lnTo>
                    <a:pt x="2554" y="443"/>
                  </a:lnTo>
                  <a:lnTo>
                    <a:pt x="2554" y="427"/>
                  </a:lnTo>
                  <a:lnTo>
                    <a:pt x="2551" y="427"/>
                  </a:lnTo>
                  <a:close/>
                  <a:moveTo>
                    <a:pt x="4274" y="423"/>
                  </a:moveTo>
                  <a:lnTo>
                    <a:pt x="4274" y="443"/>
                  </a:lnTo>
                  <a:lnTo>
                    <a:pt x="4278" y="443"/>
                  </a:lnTo>
                  <a:lnTo>
                    <a:pt x="4278" y="423"/>
                  </a:lnTo>
                  <a:lnTo>
                    <a:pt x="4274" y="423"/>
                  </a:lnTo>
                  <a:close/>
                  <a:moveTo>
                    <a:pt x="554" y="423"/>
                  </a:moveTo>
                  <a:lnTo>
                    <a:pt x="554" y="443"/>
                  </a:lnTo>
                  <a:lnTo>
                    <a:pt x="558" y="443"/>
                  </a:lnTo>
                  <a:lnTo>
                    <a:pt x="558" y="423"/>
                  </a:lnTo>
                  <a:lnTo>
                    <a:pt x="554" y="423"/>
                  </a:lnTo>
                  <a:close/>
                  <a:moveTo>
                    <a:pt x="5365" y="416"/>
                  </a:moveTo>
                  <a:lnTo>
                    <a:pt x="5365" y="427"/>
                  </a:lnTo>
                  <a:lnTo>
                    <a:pt x="5371" y="427"/>
                  </a:lnTo>
                  <a:lnTo>
                    <a:pt x="5371" y="416"/>
                  </a:lnTo>
                  <a:lnTo>
                    <a:pt x="5365" y="416"/>
                  </a:lnTo>
                  <a:close/>
                  <a:moveTo>
                    <a:pt x="1645" y="416"/>
                  </a:moveTo>
                  <a:lnTo>
                    <a:pt x="1645" y="427"/>
                  </a:lnTo>
                  <a:lnTo>
                    <a:pt x="1651" y="427"/>
                  </a:lnTo>
                  <a:lnTo>
                    <a:pt x="1651" y="416"/>
                  </a:lnTo>
                  <a:lnTo>
                    <a:pt x="1645" y="416"/>
                  </a:lnTo>
                  <a:close/>
                  <a:moveTo>
                    <a:pt x="4478" y="407"/>
                  </a:moveTo>
                  <a:lnTo>
                    <a:pt x="4478" y="420"/>
                  </a:lnTo>
                  <a:lnTo>
                    <a:pt x="4482" y="420"/>
                  </a:lnTo>
                  <a:lnTo>
                    <a:pt x="4482" y="407"/>
                  </a:lnTo>
                  <a:lnTo>
                    <a:pt x="4478" y="407"/>
                  </a:lnTo>
                  <a:close/>
                  <a:moveTo>
                    <a:pt x="758" y="407"/>
                  </a:moveTo>
                  <a:lnTo>
                    <a:pt x="758" y="420"/>
                  </a:lnTo>
                  <a:lnTo>
                    <a:pt x="762" y="420"/>
                  </a:lnTo>
                  <a:lnTo>
                    <a:pt x="762" y="407"/>
                  </a:lnTo>
                  <a:lnTo>
                    <a:pt x="758" y="407"/>
                  </a:lnTo>
                  <a:close/>
                  <a:moveTo>
                    <a:pt x="5365" y="380"/>
                  </a:moveTo>
                  <a:lnTo>
                    <a:pt x="5365" y="407"/>
                  </a:lnTo>
                  <a:lnTo>
                    <a:pt x="5371" y="407"/>
                  </a:lnTo>
                  <a:lnTo>
                    <a:pt x="5371" y="380"/>
                  </a:lnTo>
                  <a:lnTo>
                    <a:pt x="5365" y="380"/>
                  </a:lnTo>
                  <a:close/>
                  <a:moveTo>
                    <a:pt x="1645" y="380"/>
                  </a:moveTo>
                  <a:lnTo>
                    <a:pt x="1645" y="407"/>
                  </a:lnTo>
                  <a:lnTo>
                    <a:pt x="1651" y="407"/>
                  </a:lnTo>
                  <a:lnTo>
                    <a:pt x="1651" y="380"/>
                  </a:lnTo>
                  <a:lnTo>
                    <a:pt x="1645" y="380"/>
                  </a:lnTo>
                  <a:close/>
                  <a:moveTo>
                    <a:pt x="5505" y="371"/>
                  </a:moveTo>
                  <a:lnTo>
                    <a:pt x="5505" y="385"/>
                  </a:lnTo>
                  <a:lnTo>
                    <a:pt x="5503" y="400"/>
                  </a:lnTo>
                  <a:lnTo>
                    <a:pt x="5505" y="412"/>
                  </a:lnTo>
                  <a:lnTo>
                    <a:pt x="5511" y="423"/>
                  </a:lnTo>
                  <a:lnTo>
                    <a:pt x="5511" y="411"/>
                  </a:lnTo>
                  <a:lnTo>
                    <a:pt x="5511" y="394"/>
                  </a:lnTo>
                  <a:lnTo>
                    <a:pt x="5511" y="381"/>
                  </a:lnTo>
                  <a:lnTo>
                    <a:pt x="5505" y="371"/>
                  </a:lnTo>
                  <a:close/>
                  <a:moveTo>
                    <a:pt x="1785" y="371"/>
                  </a:moveTo>
                  <a:lnTo>
                    <a:pt x="1785" y="385"/>
                  </a:lnTo>
                  <a:lnTo>
                    <a:pt x="1783" y="400"/>
                  </a:lnTo>
                  <a:lnTo>
                    <a:pt x="1785" y="412"/>
                  </a:lnTo>
                  <a:lnTo>
                    <a:pt x="1791" y="423"/>
                  </a:lnTo>
                  <a:lnTo>
                    <a:pt x="1791" y="411"/>
                  </a:lnTo>
                  <a:lnTo>
                    <a:pt x="1791" y="394"/>
                  </a:lnTo>
                  <a:lnTo>
                    <a:pt x="1791" y="381"/>
                  </a:lnTo>
                  <a:lnTo>
                    <a:pt x="1785" y="371"/>
                  </a:lnTo>
                  <a:close/>
                  <a:moveTo>
                    <a:pt x="2351" y="367"/>
                  </a:moveTo>
                  <a:lnTo>
                    <a:pt x="2349" y="380"/>
                  </a:lnTo>
                  <a:lnTo>
                    <a:pt x="2349" y="396"/>
                  </a:lnTo>
                  <a:lnTo>
                    <a:pt x="2351" y="409"/>
                  </a:lnTo>
                  <a:lnTo>
                    <a:pt x="2354" y="420"/>
                  </a:lnTo>
                  <a:lnTo>
                    <a:pt x="2354" y="405"/>
                  </a:lnTo>
                  <a:lnTo>
                    <a:pt x="2354" y="391"/>
                  </a:lnTo>
                  <a:lnTo>
                    <a:pt x="2354" y="376"/>
                  </a:lnTo>
                  <a:lnTo>
                    <a:pt x="2351" y="367"/>
                  </a:lnTo>
                  <a:close/>
                  <a:moveTo>
                    <a:pt x="2305" y="363"/>
                  </a:moveTo>
                  <a:lnTo>
                    <a:pt x="2305" y="374"/>
                  </a:lnTo>
                  <a:lnTo>
                    <a:pt x="2311" y="374"/>
                  </a:lnTo>
                  <a:lnTo>
                    <a:pt x="2311" y="363"/>
                  </a:lnTo>
                  <a:lnTo>
                    <a:pt x="2305" y="363"/>
                  </a:lnTo>
                  <a:close/>
                  <a:moveTo>
                    <a:pt x="5511" y="360"/>
                  </a:moveTo>
                  <a:lnTo>
                    <a:pt x="5511" y="367"/>
                  </a:lnTo>
                  <a:lnTo>
                    <a:pt x="5514" y="367"/>
                  </a:lnTo>
                  <a:lnTo>
                    <a:pt x="5514" y="360"/>
                  </a:lnTo>
                  <a:lnTo>
                    <a:pt x="5511" y="360"/>
                  </a:lnTo>
                  <a:close/>
                  <a:moveTo>
                    <a:pt x="5218" y="360"/>
                  </a:moveTo>
                  <a:lnTo>
                    <a:pt x="5218" y="387"/>
                  </a:lnTo>
                  <a:lnTo>
                    <a:pt x="5222" y="387"/>
                  </a:lnTo>
                  <a:lnTo>
                    <a:pt x="5222" y="360"/>
                  </a:lnTo>
                  <a:lnTo>
                    <a:pt x="5218" y="360"/>
                  </a:lnTo>
                  <a:close/>
                  <a:moveTo>
                    <a:pt x="4374" y="360"/>
                  </a:moveTo>
                  <a:lnTo>
                    <a:pt x="4374" y="383"/>
                  </a:lnTo>
                  <a:lnTo>
                    <a:pt x="4378" y="383"/>
                  </a:lnTo>
                  <a:lnTo>
                    <a:pt x="4378" y="360"/>
                  </a:lnTo>
                  <a:lnTo>
                    <a:pt x="4374" y="360"/>
                  </a:lnTo>
                  <a:close/>
                  <a:moveTo>
                    <a:pt x="3485" y="360"/>
                  </a:moveTo>
                  <a:lnTo>
                    <a:pt x="3485" y="367"/>
                  </a:lnTo>
                  <a:lnTo>
                    <a:pt x="3491" y="367"/>
                  </a:lnTo>
                  <a:lnTo>
                    <a:pt x="3491" y="360"/>
                  </a:lnTo>
                  <a:lnTo>
                    <a:pt x="3485" y="360"/>
                  </a:lnTo>
                  <a:close/>
                  <a:moveTo>
                    <a:pt x="1791" y="360"/>
                  </a:moveTo>
                  <a:lnTo>
                    <a:pt x="1791" y="367"/>
                  </a:lnTo>
                  <a:lnTo>
                    <a:pt x="1794" y="367"/>
                  </a:lnTo>
                  <a:lnTo>
                    <a:pt x="1794" y="360"/>
                  </a:lnTo>
                  <a:lnTo>
                    <a:pt x="1791" y="360"/>
                  </a:lnTo>
                  <a:close/>
                  <a:moveTo>
                    <a:pt x="1498" y="360"/>
                  </a:moveTo>
                  <a:lnTo>
                    <a:pt x="1498" y="387"/>
                  </a:lnTo>
                  <a:lnTo>
                    <a:pt x="1502" y="387"/>
                  </a:lnTo>
                  <a:lnTo>
                    <a:pt x="1502" y="360"/>
                  </a:lnTo>
                  <a:lnTo>
                    <a:pt x="1498" y="360"/>
                  </a:lnTo>
                  <a:close/>
                  <a:moveTo>
                    <a:pt x="654" y="360"/>
                  </a:moveTo>
                  <a:lnTo>
                    <a:pt x="654" y="383"/>
                  </a:lnTo>
                  <a:lnTo>
                    <a:pt x="658" y="383"/>
                  </a:lnTo>
                  <a:lnTo>
                    <a:pt x="658" y="360"/>
                  </a:lnTo>
                  <a:lnTo>
                    <a:pt x="654" y="360"/>
                  </a:lnTo>
                  <a:close/>
                  <a:moveTo>
                    <a:pt x="5971" y="356"/>
                  </a:moveTo>
                  <a:lnTo>
                    <a:pt x="5971" y="380"/>
                  </a:lnTo>
                  <a:lnTo>
                    <a:pt x="5974" y="380"/>
                  </a:lnTo>
                  <a:lnTo>
                    <a:pt x="5974" y="356"/>
                  </a:lnTo>
                  <a:lnTo>
                    <a:pt x="5971" y="356"/>
                  </a:lnTo>
                  <a:close/>
                  <a:moveTo>
                    <a:pt x="4898" y="356"/>
                  </a:moveTo>
                  <a:lnTo>
                    <a:pt x="4898" y="383"/>
                  </a:lnTo>
                  <a:lnTo>
                    <a:pt x="4902" y="383"/>
                  </a:lnTo>
                  <a:lnTo>
                    <a:pt x="4902" y="356"/>
                  </a:lnTo>
                  <a:lnTo>
                    <a:pt x="4898" y="356"/>
                  </a:lnTo>
                  <a:close/>
                  <a:moveTo>
                    <a:pt x="4665" y="356"/>
                  </a:moveTo>
                  <a:lnTo>
                    <a:pt x="4665" y="374"/>
                  </a:lnTo>
                  <a:lnTo>
                    <a:pt x="4671" y="374"/>
                  </a:lnTo>
                  <a:lnTo>
                    <a:pt x="4671" y="356"/>
                  </a:lnTo>
                  <a:lnTo>
                    <a:pt x="4665" y="356"/>
                  </a:lnTo>
                  <a:close/>
                  <a:moveTo>
                    <a:pt x="2251" y="356"/>
                  </a:moveTo>
                  <a:lnTo>
                    <a:pt x="2251" y="380"/>
                  </a:lnTo>
                  <a:lnTo>
                    <a:pt x="2254" y="380"/>
                  </a:lnTo>
                  <a:lnTo>
                    <a:pt x="2254" y="356"/>
                  </a:lnTo>
                  <a:lnTo>
                    <a:pt x="2251" y="356"/>
                  </a:lnTo>
                  <a:close/>
                  <a:moveTo>
                    <a:pt x="1178" y="356"/>
                  </a:moveTo>
                  <a:lnTo>
                    <a:pt x="1178" y="383"/>
                  </a:lnTo>
                  <a:lnTo>
                    <a:pt x="1182" y="383"/>
                  </a:lnTo>
                  <a:lnTo>
                    <a:pt x="1182" y="356"/>
                  </a:lnTo>
                  <a:lnTo>
                    <a:pt x="1178" y="356"/>
                  </a:lnTo>
                  <a:close/>
                  <a:moveTo>
                    <a:pt x="945" y="356"/>
                  </a:moveTo>
                  <a:lnTo>
                    <a:pt x="945" y="374"/>
                  </a:lnTo>
                  <a:lnTo>
                    <a:pt x="951" y="374"/>
                  </a:lnTo>
                  <a:lnTo>
                    <a:pt x="951" y="356"/>
                  </a:lnTo>
                  <a:lnTo>
                    <a:pt x="945" y="356"/>
                  </a:lnTo>
                  <a:close/>
                  <a:moveTo>
                    <a:pt x="5771" y="347"/>
                  </a:moveTo>
                  <a:lnTo>
                    <a:pt x="5769" y="361"/>
                  </a:lnTo>
                  <a:lnTo>
                    <a:pt x="5769" y="381"/>
                  </a:lnTo>
                  <a:lnTo>
                    <a:pt x="5769" y="403"/>
                  </a:lnTo>
                  <a:lnTo>
                    <a:pt x="5771" y="421"/>
                  </a:lnTo>
                  <a:lnTo>
                    <a:pt x="5774" y="431"/>
                  </a:lnTo>
                  <a:lnTo>
                    <a:pt x="5774" y="416"/>
                  </a:lnTo>
                  <a:lnTo>
                    <a:pt x="5774" y="396"/>
                  </a:lnTo>
                  <a:lnTo>
                    <a:pt x="5774" y="376"/>
                  </a:lnTo>
                  <a:lnTo>
                    <a:pt x="5774" y="358"/>
                  </a:lnTo>
                  <a:lnTo>
                    <a:pt x="5771" y="347"/>
                  </a:lnTo>
                  <a:close/>
                  <a:moveTo>
                    <a:pt x="4778" y="347"/>
                  </a:moveTo>
                  <a:lnTo>
                    <a:pt x="4782" y="354"/>
                  </a:lnTo>
                  <a:lnTo>
                    <a:pt x="4783" y="361"/>
                  </a:lnTo>
                  <a:lnTo>
                    <a:pt x="4787" y="369"/>
                  </a:lnTo>
                  <a:lnTo>
                    <a:pt x="4791" y="374"/>
                  </a:lnTo>
                  <a:lnTo>
                    <a:pt x="4791" y="391"/>
                  </a:lnTo>
                  <a:lnTo>
                    <a:pt x="4794" y="391"/>
                  </a:lnTo>
                  <a:lnTo>
                    <a:pt x="4796" y="403"/>
                  </a:lnTo>
                  <a:lnTo>
                    <a:pt x="4798" y="414"/>
                  </a:lnTo>
                  <a:lnTo>
                    <a:pt x="4802" y="423"/>
                  </a:lnTo>
                  <a:lnTo>
                    <a:pt x="4803" y="420"/>
                  </a:lnTo>
                  <a:lnTo>
                    <a:pt x="4807" y="416"/>
                  </a:lnTo>
                  <a:lnTo>
                    <a:pt x="4807" y="414"/>
                  </a:lnTo>
                  <a:lnTo>
                    <a:pt x="4809" y="409"/>
                  </a:lnTo>
                  <a:lnTo>
                    <a:pt x="4811" y="403"/>
                  </a:lnTo>
                  <a:lnTo>
                    <a:pt x="4805" y="403"/>
                  </a:lnTo>
                  <a:lnTo>
                    <a:pt x="4802" y="383"/>
                  </a:lnTo>
                  <a:lnTo>
                    <a:pt x="4798" y="383"/>
                  </a:lnTo>
                  <a:lnTo>
                    <a:pt x="4798" y="367"/>
                  </a:lnTo>
                  <a:lnTo>
                    <a:pt x="4791" y="363"/>
                  </a:lnTo>
                  <a:lnTo>
                    <a:pt x="4791" y="356"/>
                  </a:lnTo>
                  <a:lnTo>
                    <a:pt x="4778" y="347"/>
                  </a:lnTo>
                  <a:close/>
                  <a:moveTo>
                    <a:pt x="2051" y="347"/>
                  </a:moveTo>
                  <a:lnTo>
                    <a:pt x="2049" y="361"/>
                  </a:lnTo>
                  <a:lnTo>
                    <a:pt x="2049" y="381"/>
                  </a:lnTo>
                  <a:lnTo>
                    <a:pt x="2049" y="403"/>
                  </a:lnTo>
                  <a:lnTo>
                    <a:pt x="2051" y="421"/>
                  </a:lnTo>
                  <a:lnTo>
                    <a:pt x="2054" y="431"/>
                  </a:lnTo>
                  <a:lnTo>
                    <a:pt x="2054" y="416"/>
                  </a:lnTo>
                  <a:lnTo>
                    <a:pt x="2054" y="396"/>
                  </a:lnTo>
                  <a:lnTo>
                    <a:pt x="2054" y="376"/>
                  </a:lnTo>
                  <a:lnTo>
                    <a:pt x="2054" y="358"/>
                  </a:lnTo>
                  <a:lnTo>
                    <a:pt x="2051" y="347"/>
                  </a:lnTo>
                  <a:close/>
                  <a:moveTo>
                    <a:pt x="1058" y="347"/>
                  </a:moveTo>
                  <a:lnTo>
                    <a:pt x="1062" y="354"/>
                  </a:lnTo>
                  <a:lnTo>
                    <a:pt x="1063" y="361"/>
                  </a:lnTo>
                  <a:lnTo>
                    <a:pt x="1067" y="369"/>
                  </a:lnTo>
                  <a:lnTo>
                    <a:pt x="1071" y="374"/>
                  </a:lnTo>
                  <a:lnTo>
                    <a:pt x="1071" y="391"/>
                  </a:lnTo>
                  <a:lnTo>
                    <a:pt x="1074" y="391"/>
                  </a:lnTo>
                  <a:lnTo>
                    <a:pt x="1076" y="403"/>
                  </a:lnTo>
                  <a:lnTo>
                    <a:pt x="1078" y="414"/>
                  </a:lnTo>
                  <a:lnTo>
                    <a:pt x="1082" y="423"/>
                  </a:lnTo>
                  <a:lnTo>
                    <a:pt x="1085" y="420"/>
                  </a:lnTo>
                  <a:lnTo>
                    <a:pt x="1087" y="416"/>
                  </a:lnTo>
                  <a:lnTo>
                    <a:pt x="1087" y="414"/>
                  </a:lnTo>
                  <a:lnTo>
                    <a:pt x="1089" y="409"/>
                  </a:lnTo>
                  <a:lnTo>
                    <a:pt x="1091" y="403"/>
                  </a:lnTo>
                  <a:lnTo>
                    <a:pt x="1085" y="403"/>
                  </a:lnTo>
                  <a:lnTo>
                    <a:pt x="1082" y="383"/>
                  </a:lnTo>
                  <a:lnTo>
                    <a:pt x="1078" y="383"/>
                  </a:lnTo>
                  <a:lnTo>
                    <a:pt x="1078" y="367"/>
                  </a:lnTo>
                  <a:lnTo>
                    <a:pt x="1071" y="363"/>
                  </a:lnTo>
                  <a:lnTo>
                    <a:pt x="1071" y="356"/>
                  </a:lnTo>
                  <a:lnTo>
                    <a:pt x="1058" y="347"/>
                  </a:lnTo>
                  <a:close/>
                  <a:moveTo>
                    <a:pt x="5002" y="343"/>
                  </a:moveTo>
                  <a:lnTo>
                    <a:pt x="4998" y="356"/>
                  </a:lnTo>
                  <a:lnTo>
                    <a:pt x="4994" y="356"/>
                  </a:lnTo>
                  <a:lnTo>
                    <a:pt x="4998" y="411"/>
                  </a:lnTo>
                  <a:lnTo>
                    <a:pt x="5002" y="411"/>
                  </a:lnTo>
                  <a:lnTo>
                    <a:pt x="5002" y="440"/>
                  </a:lnTo>
                  <a:lnTo>
                    <a:pt x="5005" y="440"/>
                  </a:lnTo>
                  <a:lnTo>
                    <a:pt x="5007" y="425"/>
                  </a:lnTo>
                  <a:lnTo>
                    <a:pt x="5007" y="407"/>
                  </a:lnTo>
                  <a:lnTo>
                    <a:pt x="5007" y="387"/>
                  </a:lnTo>
                  <a:lnTo>
                    <a:pt x="5007" y="367"/>
                  </a:lnTo>
                  <a:lnTo>
                    <a:pt x="5005" y="352"/>
                  </a:lnTo>
                  <a:lnTo>
                    <a:pt x="5002" y="343"/>
                  </a:lnTo>
                  <a:close/>
                  <a:moveTo>
                    <a:pt x="4958" y="343"/>
                  </a:moveTo>
                  <a:lnTo>
                    <a:pt x="4958" y="351"/>
                  </a:lnTo>
                  <a:lnTo>
                    <a:pt x="4951" y="356"/>
                  </a:lnTo>
                  <a:lnTo>
                    <a:pt x="4954" y="400"/>
                  </a:lnTo>
                  <a:lnTo>
                    <a:pt x="4958" y="400"/>
                  </a:lnTo>
                  <a:lnTo>
                    <a:pt x="4960" y="411"/>
                  </a:lnTo>
                  <a:lnTo>
                    <a:pt x="4958" y="421"/>
                  </a:lnTo>
                  <a:lnTo>
                    <a:pt x="4958" y="431"/>
                  </a:lnTo>
                  <a:lnTo>
                    <a:pt x="4962" y="440"/>
                  </a:lnTo>
                  <a:lnTo>
                    <a:pt x="4962" y="425"/>
                  </a:lnTo>
                  <a:lnTo>
                    <a:pt x="4963" y="407"/>
                  </a:lnTo>
                  <a:lnTo>
                    <a:pt x="4963" y="387"/>
                  </a:lnTo>
                  <a:lnTo>
                    <a:pt x="4963" y="367"/>
                  </a:lnTo>
                  <a:lnTo>
                    <a:pt x="4962" y="352"/>
                  </a:lnTo>
                  <a:lnTo>
                    <a:pt x="4958" y="343"/>
                  </a:lnTo>
                  <a:close/>
                  <a:moveTo>
                    <a:pt x="3162" y="343"/>
                  </a:moveTo>
                  <a:lnTo>
                    <a:pt x="3154" y="380"/>
                  </a:lnTo>
                  <a:lnTo>
                    <a:pt x="3151" y="380"/>
                  </a:lnTo>
                  <a:lnTo>
                    <a:pt x="3151" y="391"/>
                  </a:lnTo>
                  <a:lnTo>
                    <a:pt x="3145" y="391"/>
                  </a:lnTo>
                  <a:lnTo>
                    <a:pt x="3145" y="396"/>
                  </a:lnTo>
                  <a:lnTo>
                    <a:pt x="3151" y="396"/>
                  </a:lnTo>
                  <a:lnTo>
                    <a:pt x="3151" y="420"/>
                  </a:lnTo>
                  <a:lnTo>
                    <a:pt x="3154" y="420"/>
                  </a:lnTo>
                  <a:lnTo>
                    <a:pt x="3154" y="463"/>
                  </a:lnTo>
                  <a:lnTo>
                    <a:pt x="3158" y="463"/>
                  </a:lnTo>
                  <a:lnTo>
                    <a:pt x="3158" y="460"/>
                  </a:lnTo>
                  <a:lnTo>
                    <a:pt x="3162" y="449"/>
                  </a:lnTo>
                  <a:lnTo>
                    <a:pt x="3163" y="436"/>
                  </a:lnTo>
                  <a:lnTo>
                    <a:pt x="3162" y="418"/>
                  </a:lnTo>
                  <a:lnTo>
                    <a:pt x="3162" y="401"/>
                  </a:lnTo>
                  <a:lnTo>
                    <a:pt x="3160" y="385"/>
                  </a:lnTo>
                  <a:lnTo>
                    <a:pt x="3162" y="371"/>
                  </a:lnTo>
                  <a:lnTo>
                    <a:pt x="3165" y="371"/>
                  </a:lnTo>
                  <a:lnTo>
                    <a:pt x="3165" y="343"/>
                  </a:lnTo>
                  <a:lnTo>
                    <a:pt x="3162" y="343"/>
                  </a:lnTo>
                  <a:close/>
                  <a:moveTo>
                    <a:pt x="1282" y="343"/>
                  </a:moveTo>
                  <a:lnTo>
                    <a:pt x="1278" y="356"/>
                  </a:lnTo>
                  <a:lnTo>
                    <a:pt x="1274" y="356"/>
                  </a:lnTo>
                  <a:lnTo>
                    <a:pt x="1278" y="411"/>
                  </a:lnTo>
                  <a:lnTo>
                    <a:pt x="1282" y="411"/>
                  </a:lnTo>
                  <a:lnTo>
                    <a:pt x="1282" y="440"/>
                  </a:lnTo>
                  <a:lnTo>
                    <a:pt x="1285" y="440"/>
                  </a:lnTo>
                  <a:lnTo>
                    <a:pt x="1287" y="425"/>
                  </a:lnTo>
                  <a:lnTo>
                    <a:pt x="1287" y="407"/>
                  </a:lnTo>
                  <a:lnTo>
                    <a:pt x="1287" y="387"/>
                  </a:lnTo>
                  <a:lnTo>
                    <a:pt x="1287" y="367"/>
                  </a:lnTo>
                  <a:lnTo>
                    <a:pt x="1285" y="352"/>
                  </a:lnTo>
                  <a:lnTo>
                    <a:pt x="1282" y="343"/>
                  </a:lnTo>
                  <a:close/>
                  <a:moveTo>
                    <a:pt x="1238" y="343"/>
                  </a:moveTo>
                  <a:lnTo>
                    <a:pt x="1238" y="351"/>
                  </a:lnTo>
                  <a:lnTo>
                    <a:pt x="1231" y="356"/>
                  </a:lnTo>
                  <a:lnTo>
                    <a:pt x="1234" y="400"/>
                  </a:lnTo>
                  <a:lnTo>
                    <a:pt x="1238" y="400"/>
                  </a:lnTo>
                  <a:lnTo>
                    <a:pt x="1240" y="411"/>
                  </a:lnTo>
                  <a:lnTo>
                    <a:pt x="1238" y="421"/>
                  </a:lnTo>
                  <a:lnTo>
                    <a:pt x="1238" y="431"/>
                  </a:lnTo>
                  <a:lnTo>
                    <a:pt x="1242" y="440"/>
                  </a:lnTo>
                  <a:lnTo>
                    <a:pt x="1242" y="425"/>
                  </a:lnTo>
                  <a:lnTo>
                    <a:pt x="1243" y="407"/>
                  </a:lnTo>
                  <a:lnTo>
                    <a:pt x="1243" y="387"/>
                  </a:lnTo>
                  <a:lnTo>
                    <a:pt x="1243" y="367"/>
                  </a:lnTo>
                  <a:lnTo>
                    <a:pt x="1242" y="352"/>
                  </a:lnTo>
                  <a:lnTo>
                    <a:pt x="1238" y="343"/>
                  </a:lnTo>
                  <a:close/>
                  <a:moveTo>
                    <a:pt x="3911" y="340"/>
                  </a:moveTo>
                  <a:lnTo>
                    <a:pt x="3909" y="351"/>
                  </a:lnTo>
                  <a:lnTo>
                    <a:pt x="3909" y="363"/>
                  </a:lnTo>
                  <a:lnTo>
                    <a:pt x="3911" y="374"/>
                  </a:lnTo>
                  <a:lnTo>
                    <a:pt x="3914" y="383"/>
                  </a:lnTo>
                  <a:lnTo>
                    <a:pt x="3914" y="367"/>
                  </a:lnTo>
                  <a:lnTo>
                    <a:pt x="3914" y="352"/>
                  </a:lnTo>
                  <a:lnTo>
                    <a:pt x="3918" y="340"/>
                  </a:lnTo>
                  <a:lnTo>
                    <a:pt x="3911" y="340"/>
                  </a:lnTo>
                  <a:close/>
                  <a:moveTo>
                    <a:pt x="3671" y="340"/>
                  </a:moveTo>
                  <a:lnTo>
                    <a:pt x="3671" y="343"/>
                  </a:lnTo>
                  <a:lnTo>
                    <a:pt x="3673" y="351"/>
                  </a:lnTo>
                  <a:lnTo>
                    <a:pt x="3673" y="361"/>
                  </a:lnTo>
                  <a:lnTo>
                    <a:pt x="3673" y="372"/>
                  </a:lnTo>
                  <a:lnTo>
                    <a:pt x="3674" y="383"/>
                  </a:lnTo>
                  <a:lnTo>
                    <a:pt x="3678" y="383"/>
                  </a:lnTo>
                  <a:lnTo>
                    <a:pt x="3678" y="451"/>
                  </a:lnTo>
                  <a:lnTo>
                    <a:pt x="3682" y="451"/>
                  </a:lnTo>
                  <a:lnTo>
                    <a:pt x="3678" y="463"/>
                  </a:lnTo>
                  <a:lnTo>
                    <a:pt x="3685" y="463"/>
                  </a:lnTo>
                  <a:lnTo>
                    <a:pt x="3694" y="340"/>
                  </a:lnTo>
                  <a:lnTo>
                    <a:pt x="3671" y="340"/>
                  </a:lnTo>
                  <a:close/>
                  <a:moveTo>
                    <a:pt x="2638" y="340"/>
                  </a:moveTo>
                  <a:lnTo>
                    <a:pt x="2642" y="380"/>
                  </a:lnTo>
                  <a:lnTo>
                    <a:pt x="2645" y="380"/>
                  </a:lnTo>
                  <a:lnTo>
                    <a:pt x="2645" y="360"/>
                  </a:lnTo>
                  <a:lnTo>
                    <a:pt x="2642" y="360"/>
                  </a:lnTo>
                  <a:lnTo>
                    <a:pt x="2643" y="354"/>
                  </a:lnTo>
                  <a:lnTo>
                    <a:pt x="2645" y="351"/>
                  </a:lnTo>
                  <a:lnTo>
                    <a:pt x="2645" y="349"/>
                  </a:lnTo>
                  <a:lnTo>
                    <a:pt x="2643" y="345"/>
                  </a:lnTo>
                  <a:lnTo>
                    <a:pt x="2642" y="343"/>
                  </a:lnTo>
                  <a:lnTo>
                    <a:pt x="2638" y="340"/>
                  </a:lnTo>
                  <a:close/>
                  <a:moveTo>
                    <a:pt x="2311" y="340"/>
                  </a:moveTo>
                  <a:lnTo>
                    <a:pt x="2311" y="356"/>
                  </a:lnTo>
                  <a:lnTo>
                    <a:pt x="2314" y="356"/>
                  </a:lnTo>
                  <a:lnTo>
                    <a:pt x="2314" y="340"/>
                  </a:lnTo>
                  <a:lnTo>
                    <a:pt x="2311" y="340"/>
                  </a:lnTo>
                  <a:close/>
                  <a:moveTo>
                    <a:pt x="191" y="340"/>
                  </a:moveTo>
                  <a:lnTo>
                    <a:pt x="189" y="351"/>
                  </a:lnTo>
                  <a:lnTo>
                    <a:pt x="189" y="363"/>
                  </a:lnTo>
                  <a:lnTo>
                    <a:pt x="191" y="374"/>
                  </a:lnTo>
                  <a:lnTo>
                    <a:pt x="194" y="383"/>
                  </a:lnTo>
                  <a:lnTo>
                    <a:pt x="194" y="367"/>
                  </a:lnTo>
                  <a:lnTo>
                    <a:pt x="194" y="352"/>
                  </a:lnTo>
                  <a:lnTo>
                    <a:pt x="198" y="340"/>
                  </a:lnTo>
                  <a:lnTo>
                    <a:pt x="191" y="340"/>
                  </a:lnTo>
                  <a:close/>
                  <a:moveTo>
                    <a:pt x="62" y="331"/>
                  </a:moveTo>
                  <a:lnTo>
                    <a:pt x="62" y="356"/>
                  </a:lnTo>
                  <a:lnTo>
                    <a:pt x="65" y="356"/>
                  </a:lnTo>
                  <a:lnTo>
                    <a:pt x="65" y="331"/>
                  </a:lnTo>
                  <a:lnTo>
                    <a:pt x="62" y="331"/>
                  </a:lnTo>
                  <a:close/>
                  <a:moveTo>
                    <a:pt x="4594" y="327"/>
                  </a:moveTo>
                  <a:lnTo>
                    <a:pt x="4594" y="351"/>
                  </a:lnTo>
                  <a:lnTo>
                    <a:pt x="4598" y="351"/>
                  </a:lnTo>
                  <a:lnTo>
                    <a:pt x="4598" y="327"/>
                  </a:lnTo>
                  <a:lnTo>
                    <a:pt x="4594" y="327"/>
                  </a:lnTo>
                  <a:close/>
                  <a:moveTo>
                    <a:pt x="4551" y="327"/>
                  </a:moveTo>
                  <a:lnTo>
                    <a:pt x="4551" y="338"/>
                  </a:lnTo>
                  <a:lnTo>
                    <a:pt x="4554" y="351"/>
                  </a:lnTo>
                  <a:lnTo>
                    <a:pt x="4558" y="360"/>
                  </a:lnTo>
                  <a:lnTo>
                    <a:pt x="4558" y="345"/>
                  </a:lnTo>
                  <a:lnTo>
                    <a:pt x="4556" y="334"/>
                  </a:lnTo>
                  <a:lnTo>
                    <a:pt x="4551" y="327"/>
                  </a:lnTo>
                  <a:close/>
                  <a:moveTo>
                    <a:pt x="3251" y="327"/>
                  </a:moveTo>
                  <a:lnTo>
                    <a:pt x="3249" y="340"/>
                  </a:lnTo>
                  <a:lnTo>
                    <a:pt x="3249" y="356"/>
                  </a:lnTo>
                  <a:lnTo>
                    <a:pt x="3251" y="369"/>
                  </a:lnTo>
                  <a:lnTo>
                    <a:pt x="3254" y="380"/>
                  </a:lnTo>
                  <a:lnTo>
                    <a:pt x="3254" y="365"/>
                  </a:lnTo>
                  <a:lnTo>
                    <a:pt x="3254" y="351"/>
                  </a:lnTo>
                  <a:lnTo>
                    <a:pt x="3254" y="336"/>
                  </a:lnTo>
                  <a:lnTo>
                    <a:pt x="3251" y="327"/>
                  </a:lnTo>
                  <a:close/>
                  <a:moveTo>
                    <a:pt x="874" y="327"/>
                  </a:moveTo>
                  <a:lnTo>
                    <a:pt x="874" y="351"/>
                  </a:lnTo>
                  <a:lnTo>
                    <a:pt x="878" y="351"/>
                  </a:lnTo>
                  <a:lnTo>
                    <a:pt x="878" y="327"/>
                  </a:lnTo>
                  <a:lnTo>
                    <a:pt x="874" y="327"/>
                  </a:lnTo>
                  <a:close/>
                  <a:moveTo>
                    <a:pt x="831" y="327"/>
                  </a:moveTo>
                  <a:lnTo>
                    <a:pt x="831" y="338"/>
                  </a:lnTo>
                  <a:lnTo>
                    <a:pt x="834" y="351"/>
                  </a:lnTo>
                  <a:lnTo>
                    <a:pt x="838" y="360"/>
                  </a:lnTo>
                  <a:lnTo>
                    <a:pt x="838" y="345"/>
                  </a:lnTo>
                  <a:lnTo>
                    <a:pt x="836" y="334"/>
                  </a:lnTo>
                  <a:lnTo>
                    <a:pt x="831" y="327"/>
                  </a:lnTo>
                  <a:close/>
                  <a:moveTo>
                    <a:pt x="5445" y="314"/>
                  </a:moveTo>
                  <a:lnTo>
                    <a:pt x="5445" y="327"/>
                  </a:lnTo>
                  <a:lnTo>
                    <a:pt x="5445" y="345"/>
                  </a:lnTo>
                  <a:lnTo>
                    <a:pt x="5445" y="363"/>
                  </a:lnTo>
                  <a:lnTo>
                    <a:pt x="5445" y="380"/>
                  </a:lnTo>
                  <a:lnTo>
                    <a:pt x="5447" y="394"/>
                  </a:lnTo>
                  <a:lnTo>
                    <a:pt x="5451" y="403"/>
                  </a:lnTo>
                  <a:lnTo>
                    <a:pt x="5451" y="391"/>
                  </a:lnTo>
                  <a:lnTo>
                    <a:pt x="5451" y="374"/>
                  </a:lnTo>
                  <a:lnTo>
                    <a:pt x="5451" y="356"/>
                  </a:lnTo>
                  <a:lnTo>
                    <a:pt x="5451" y="338"/>
                  </a:lnTo>
                  <a:lnTo>
                    <a:pt x="5449" y="323"/>
                  </a:lnTo>
                  <a:lnTo>
                    <a:pt x="5445" y="314"/>
                  </a:lnTo>
                  <a:close/>
                  <a:moveTo>
                    <a:pt x="3914" y="314"/>
                  </a:moveTo>
                  <a:lnTo>
                    <a:pt x="3914" y="334"/>
                  </a:lnTo>
                  <a:lnTo>
                    <a:pt x="3918" y="334"/>
                  </a:lnTo>
                  <a:lnTo>
                    <a:pt x="3918" y="314"/>
                  </a:lnTo>
                  <a:lnTo>
                    <a:pt x="3914" y="314"/>
                  </a:lnTo>
                  <a:close/>
                  <a:moveTo>
                    <a:pt x="1725" y="314"/>
                  </a:moveTo>
                  <a:lnTo>
                    <a:pt x="1725" y="327"/>
                  </a:lnTo>
                  <a:lnTo>
                    <a:pt x="1725" y="345"/>
                  </a:lnTo>
                  <a:lnTo>
                    <a:pt x="1725" y="363"/>
                  </a:lnTo>
                  <a:lnTo>
                    <a:pt x="1725" y="380"/>
                  </a:lnTo>
                  <a:lnTo>
                    <a:pt x="1727" y="394"/>
                  </a:lnTo>
                  <a:lnTo>
                    <a:pt x="1731" y="403"/>
                  </a:lnTo>
                  <a:lnTo>
                    <a:pt x="1731" y="391"/>
                  </a:lnTo>
                  <a:lnTo>
                    <a:pt x="1731" y="374"/>
                  </a:lnTo>
                  <a:lnTo>
                    <a:pt x="1731" y="356"/>
                  </a:lnTo>
                  <a:lnTo>
                    <a:pt x="1731" y="338"/>
                  </a:lnTo>
                  <a:lnTo>
                    <a:pt x="1729" y="323"/>
                  </a:lnTo>
                  <a:lnTo>
                    <a:pt x="1725" y="314"/>
                  </a:lnTo>
                  <a:close/>
                  <a:moveTo>
                    <a:pt x="194" y="314"/>
                  </a:moveTo>
                  <a:lnTo>
                    <a:pt x="194" y="334"/>
                  </a:lnTo>
                  <a:lnTo>
                    <a:pt x="198" y="334"/>
                  </a:lnTo>
                  <a:lnTo>
                    <a:pt x="198" y="314"/>
                  </a:lnTo>
                  <a:lnTo>
                    <a:pt x="194" y="314"/>
                  </a:lnTo>
                  <a:close/>
                  <a:moveTo>
                    <a:pt x="4598" y="311"/>
                  </a:moveTo>
                  <a:lnTo>
                    <a:pt x="4598" y="323"/>
                  </a:lnTo>
                  <a:lnTo>
                    <a:pt x="4602" y="323"/>
                  </a:lnTo>
                  <a:lnTo>
                    <a:pt x="4602" y="311"/>
                  </a:lnTo>
                  <a:lnTo>
                    <a:pt x="4598" y="311"/>
                  </a:lnTo>
                  <a:close/>
                  <a:moveTo>
                    <a:pt x="4142" y="311"/>
                  </a:moveTo>
                  <a:lnTo>
                    <a:pt x="4142" y="334"/>
                  </a:lnTo>
                  <a:lnTo>
                    <a:pt x="4145" y="334"/>
                  </a:lnTo>
                  <a:lnTo>
                    <a:pt x="4145" y="311"/>
                  </a:lnTo>
                  <a:lnTo>
                    <a:pt x="4142" y="311"/>
                  </a:lnTo>
                  <a:close/>
                  <a:moveTo>
                    <a:pt x="878" y="311"/>
                  </a:moveTo>
                  <a:lnTo>
                    <a:pt x="878" y="323"/>
                  </a:lnTo>
                  <a:lnTo>
                    <a:pt x="882" y="323"/>
                  </a:lnTo>
                  <a:lnTo>
                    <a:pt x="882" y="311"/>
                  </a:lnTo>
                  <a:lnTo>
                    <a:pt x="878" y="311"/>
                  </a:lnTo>
                  <a:close/>
                  <a:moveTo>
                    <a:pt x="422" y="311"/>
                  </a:moveTo>
                  <a:lnTo>
                    <a:pt x="422" y="334"/>
                  </a:lnTo>
                  <a:lnTo>
                    <a:pt x="425" y="334"/>
                  </a:lnTo>
                  <a:lnTo>
                    <a:pt x="425" y="311"/>
                  </a:lnTo>
                  <a:lnTo>
                    <a:pt x="422" y="311"/>
                  </a:lnTo>
                  <a:close/>
                  <a:moveTo>
                    <a:pt x="4891" y="307"/>
                  </a:moveTo>
                  <a:lnTo>
                    <a:pt x="4891" y="314"/>
                  </a:lnTo>
                  <a:lnTo>
                    <a:pt x="4894" y="314"/>
                  </a:lnTo>
                  <a:lnTo>
                    <a:pt x="4894" y="307"/>
                  </a:lnTo>
                  <a:lnTo>
                    <a:pt x="4891" y="307"/>
                  </a:lnTo>
                  <a:close/>
                  <a:moveTo>
                    <a:pt x="4374" y="307"/>
                  </a:moveTo>
                  <a:lnTo>
                    <a:pt x="4374" y="320"/>
                  </a:lnTo>
                  <a:lnTo>
                    <a:pt x="4373" y="332"/>
                  </a:lnTo>
                  <a:lnTo>
                    <a:pt x="4374" y="343"/>
                  </a:lnTo>
                  <a:lnTo>
                    <a:pt x="4378" y="351"/>
                  </a:lnTo>
                  <a:lnTo>
                    <a:pt x="4378" y="340"/>
                  </a:lnTo>
                  <a:lnTo>
                    <a:pt x="4378" y="327"/>
                  </a:lnTo>
                  <a:lnTo>
                    <a:pt x="4378" y="316"/>
                  </a:lnTo>
                  <a:lnTo>
                    <a:pt x="4374" y="307"/>
                  </a:lnTo>
                  <a:close/>
                  <a:moveTo>
                    <a:pt x="3491" y="307"/>
                  </a:moveTo>
                  <a:lnTo>
                    <a:pt x="3489" y="320"/>
                  </a:lnTo>
                  <a:lnTo>
                    <a:pt x="3491" y="334"/>
                  </a:lnTo>
                  <a:lnTo>
                    <a:pt x="3494" y="343"/>
                  </a:lnTo>
                  <a:lnTo>
                    <a:pt x="3494" y="331"/>
                  </a:lnTo>
                  <a:lnTo>
                    <a:pt x="3494" y="316"/>
                  </a:lnTo>
                  <a:lnTo>
                    <a:pt x="3491" y="307"/>
                  </a:lnTo>
                  <a:close/>
                  <a:moveTo>
                    <a:pt x="3334" y="307"/>
                  </a:moveTo>
                  <a:lnTo>
                    <a:pt x="3333" y="334"/>
                  </a:lnTo>
                  <a:lnTo>
                    <a:pt x="3331" y="363"/>
                  </a:lnTo>
                  <a:lnTo>
                    <a:pt x="3331" y="392"/>
                  </a:lnTo>
                  <a:lnTo>
                    <a:pt x="3334" y="420"/>
                  </a:lnTo>
                  <a:lnTo>
                    <a:pt x="3334" y="432"/>
                  </a:lnTo>
                  <a:lnTo>
                    <a:pt x="3334" y="445"/>
                  </a:lnTo>
                  <a:lnTo>
                    <a:pt x="3338" y="456"/>
                  </a:lnTo>
                  <a:lnTo>
                    <a:pt x="3338" y="431"/>
                  </a:lnTo>
                  <a:lnTo>
                    <a:pt x="3342" y="431"/>
                  </a:lnTo>
                  <a:lnTo>
                    <a:pt x="3342" y="427"/>
                  </a:lnTo>
                  <a:lnTo>
                    <a:pt x="3338" y="427"/>
                  </a:lnTo>
                  <a:lnTo>
                    <a:pt x="3342" y="411"/>
                  </a:lnTo>
                  <a:lnTo>
                    <a:pt x="3338" y="411"/>
                  </a:lnTo>
                  <a:lnTo>
                    <a:pt x="3338" y="343"/>
                  </a:lnTo>
                  <a:lnTo>
                    <a:pt x="3338" y="329"/>
                  </a:lnTo>
                  <a:lnTo>
                    <a:pt x="3338" y="316"/>
                  </a:lnTo>
                  <a:lnTo>
                    <a:pt x="3334" y="307"/>
                  </a:lnTo>
                  <a:close/>
                  <a:moveTo>
                    <a:pt x="2454" y="307"/>
                  </a:moveTo>
                  <a:lnTo>
                    <a:pt x="2454" y="334"/>
                  </a:lnTo>
                  <a:lnTo>
                    <a:pt x="2458" y="334"/>
                  </a:lnTo>
                  <a:lnTo>
                    <a:pt x="2458" y="307"/>
                  </a:lnTo>
                  <a:lnTo>
                    <a:pt x="2454" y="307"/>
                  </a:lnTo>
                  <a:close/>
                  <a:moveTo>
                    <a:pt x="1171" y="307"/>
                  </a:moveTo>
                  <a:lnTo>
                    <a:pt x="1171" y="314"/>
                  </a:lnTo>
                  <a:lnTo>
                    <a:pt x="1174" y="314"/>
                  </a:lnTo>
                  <a:lnTo>
                    <a:pt x="1174" y="307"/>
                  </a:lnTo>
                  <a:lnTo>
                    <a:pt x="1171" y="307"/>
                  </a:lnTo>
                  <a:close/>
                  <a:moveTo>
                    <a:pt x="654" y="307"/>
                  </a:moveTo>
                  <a:lnTo>
                    <a:pt x="654" y="320"/>
                  </a:lnTo>
                  <a:lnTo>
                    <a:pt x="653" y="332"/>
                  </a:lnTo>
                  <a:lnTo>
                    <a:pt x="654" y="343"/>
                  </a:lnTo>
                  <a:lnTo>
                    <a:pt x="658" y="351"/>
                  </a:lnTo>
                  <a:lnTo>
                    <a:pt x="658" y="340"/>
                  </a:lnTo>
                  <a:lnTo>
                    <a:pt x="658" y="327"/>
                  </a:lnTo>
                  <a:lnTo>
                    <a:pt x="658" y="316"/>
                  </a:lnTo>
                  <a:lnTo>
                    <a:pt x="654" y="307"/>
                  </a:lnTo>
                  <a:close/>
                  <a:moveTo>
                    <a:pt x="5245" y="303"/>
                  </a:moveTo>
                  <a:lnTo>
                    <a:pt x="5245" y="363"/>
                  </a:lnTo>
                  <a:lnTo>
                    <a:pt x="5251" y="363"/>
                  </a:lnTo>
                  <a:lnTo>
                    <a:pt x="5251" y="367"/>
                  </a:lnTo>
                  <a:lnTo>
                    <a:pt x="5245" y="367"/>
                  </a:lnTo>
                  <a:lnTo>
                    <a:pt x="5245" y="380"/>
                  </a:lnTo>
                  <a:lnTo>
                    <a:pt x="5247" y="394"/>
                  </a:lnTo>
                  <a:lnTo>
                    <a:pt x="5251" y="403"/>
                  </a:lnTo>
                  <a:lnTo>
                    <a:pt x="5251" y="416"/>
                  </a:lnTo>
                  <a:lnTo>
                    <a:pt x="5251" y="429"/>
                  </a:lnTo>
                  <a:lnTo>
                    <a:pt x="5254" y="440"/>
                  </a:lnTo>
                  <a:lnTo>
                    <a:pt x="5254" y="414"/>
                  </a:lnTo>
                  <a:lnTo>
                    <a:pt x="5254" y="387"/>
                  </a:lnTo>
                  <a:lnTo>
                    <a:pt x="5254" y="361"/>
                  </a:lnTo>
                  <a:lnTo>
                    <a:pt x="5251" y="340"/>
                  </a:lnTo>
                  <a:lnTo>
                    <a:pt x="5249" y="325"/>
                  </a:lnTo>
                  <a:lnTo>
                    <a:pt x="5249" y="312"/>
                  </a:lnTo>
                  <a:lnTo>
                    <a:pt x="5245" y="303"/>
                  </a:lnTo>
                  <a:close/>
                  <a:moveTo>
                    <a:pt x="1525" y="303"/>
                  </a:moveTo>
                  <a:lnTo>
                    <a:pt x="1525" y="363"/>
                  </a:lnTo>
                  <a:lnTo>
                    <a:pt x="1531" y="363"/>
                  </a:lnTo>
                  <a:lnTo>
                    <a:pt x="1531" y="367"/>
                  </a:lnTo>
                  <a:lnTo>
                    <a:pt x="1525" y="367"/>
                  </a:lnTo>
                  <a:lnTo>
                    <a:pt x="1525" y="380"/>
                  </a:lnTo>
                  <a:lnTo>
                    <a:pt x="1527" y="394"/>
                  </a:lnTo>
                  <a:lnTo>
                    <a:pt x="1531" y="403"/>
                  </a:lnTo>
                  <a:lnTo>
                    <a:pt x="1531" y="416"/>
                  </a:lnTo>
                  <a:lnTo>
                    <a:pt x="1531" y="429"/>
                  </a:lnTo>
                  <a:lnTo>
                    <a:pt x="1534" y="440"/>
                  </a:lnTo>
                  <a:lnTo>
                    <a:pt x="1534" y="414"/>
                  </a:lnTo>
                  <a:lnTo>
                    <a:pt x="1534" y="387"/>
                  </a:lnTo>
                  <a:lnTo>
                    <a:pt x="1534" y="361"/>
                  </a:lnTo>
                  <a:lnTo>
                    <a:pt x="1531" y="340"/>
                  </a:lnTo>
                  <a:lnTo>
                    <a:pt x="1529" y="325"/>
                  </a:lnTo>
                  <a:lnTo>
                    <a:pt x="1529" y="312"/>
                  </a:lnTo>
                  <a:lnTo>
                    <a:pt x="1525" y="303"/>
                  </a:lnTo>
                  <a:close/>
                  <a:moveTo>
                    <a:pt x="5791" y="300"/>
                  </a:moveTo>
                  <a:lnTo>
                    <a:pt x="5791" y="307"/>
                  </a:lnTo>
                  <a:lnTo>
                    <a:pt x="5794" y="307"/>
                  </a:lnTo>
                  <a:lnTo>
                    <a:pt x="5794" y="300"/>
                  </a:lnTo>
                  <a:lnTo>
                    <a:pt x="5791" y="300"/>
                  </a:lnTo>
                  <a:close/>
                  <a:moveTo>
                    <a:pt x="4682" y="300"/>
                  </a:moveTo>
                  <a:lnTo>
                    <a:pt x="4694" y="374"/>
                  </a:lnTo>
                  <a:lnTo>
                    <a:pt x="4694" y="389"/>
                  </a:lnTo>
                  <a:lnTo>
                    <a:pt x="4694" y="401"/>
                  </a:lnTo>
                  <a:lnTo>
                    <a:pt x="4698" y="411"/>
                  </a:lnTo>
                  <a:lnTo>
                    <a:pt x="4698" y="340"/>
                  </a:lnTo>
                  <a:lnTo>
                    <a:pt x="4691" y="334"/>
                  </a:lnTo>
                  <a:lnTo>
                    <a:pt x="4691" y="327"/>
                  </a:lnTo>
                  <a:lnTo>
                    <a:pt x="4698" y="327"/>
                  </a:lnTo>
                  <a:lnTo>
                    <a:pt x="4698" y="311"/>
                  </a:lnTo>
                  <a:lnTo>
                    <a:pt x="4694" y="311"/>
                  </a:lnTo>
                  <a:lnTo>
                    <a:pt x="4694" y="307"/>
                  </a:lnTo>
                  <a:lnTo>
                    <a:pt x="4698" y="307"/>
                  </a:lnTo>
                  <a:lnTo>
                    <a:pt x="4698" y="300"/>
                  </a:lnTo>
                  <a:lnTo>
                    <a:pt x="4682" y="300"/>
                  </a:lnTo>
                  <a:close/>
                  <a:moveTo>
                    <a:pt x="2071" y="300"/>
                  </a:moveTo>
                  <a:lnTo>
                    <a:pt x="2071" y="307"/>
                  </a:lnTo>
                  <a:lnTo>
                    <a:pt x="2074" y="307"/>
                  </a:lnTo>
                  <a:lnTo>
                    <a:pt x="2074" y="300"/>
                  </a:lnTo>
                  <a:lnTo>
                    <a:pt x="2071" y="300"/>
                  </a:lnTo>
                  <a:close/>
                  <a:moveTo>
                    <a:pt x="962" y="300"/>
                  </a:moveTo>
                  <a:lnTo>
                    <a:pt x="974" y="374"/>
                  </a:lnTo>
                  <a:lnTo>
                    <a:pt x="974" y="389"/>
                  </a:lnTo>
                  <a:lnTo>
                    <a:pt x="974" y="401"/>
                  </a:lnTo>
                  <a:lnTo>
                    <a:pt x="978" y="411"/>
                  </a:lnTo>
                  <a:lnTo>
                    <a:pt x="978" y="340"/>
                  </a:lnTo>
                  <a:lnTo>
                    <a:pt x="971" y="334"/>
                  </a:lnTo>
                  <a:lnTo>
                    <a:pt x="971" y="327"/>
                  </a:lnTo>
                  <a:lnTo>
                    <a:pt x="978" y="327"/>
                  </a:lnTo>
                  <a:lnTo>
                    <a:pt x="978" y="311"/>
                  </a:lnTo>
                  <a:lnTo>
                    <a:pt x="974" y="311"/>
                  </a:lnTo>
                  <a:lnTo>
                    <a:pt x="974" y="307"/>
                  </a:lnTo>
                  <a:lnTo>
                    <a:pt x="978" y="307"/>
                  </a:lnTo>
                  <a:lnTo>
                    <a:pt x="978" y="300"/>
                  </a:lnTo>
                  <a:lnTo>
                    <a:pt x="962" y="300"/>
                  </a:lnTo>
                  <a:close/>
                  <a:moveTo>
                    <a:pt x="5378" y="296"/>
                  </a:moveTo>
                  <a:lnTo>
                    <a:pt x="5378" y="311"/>
                  </a:lnTo>
                  <a:lnTo>
                    <a:pt x="5378" y="325"/>
                  </a:lnTo>
                  <a:lnTo>
                    <a:pt x="5382" y="334"/>
                  </a:lnTo>
                  <a:lnTo>
                    <a:pt x="5383" y="320"/>
                  </a:lnTo>
                  <a:lnTo>
                    <a:pt x="5382" y="305"/>
                  </a:lnTo>
                  <a:lnTo>
                    <a:pt x="5378" y="296"/>
                  </a:lnTo>
                  <a:close/>
                  <a:moveTo>
                    <a:pt x="3038" y="296"/>
                  </a:moveTo>
                  <a:lnTo>
                    <a:pt x="3022" y="298"/>
                  </a:lnTo>
                  <a:lnTo>
                    <a:pt x="3002" y="300"/>
                  </a:lnTo>
                  <a:lnTo>
                    <a:pt x="2998" y="316"/>
                  </a:lnTo>
                  <a:lnTo>
                    <a:pt x="2996" y="336"/>
                  </a:lnTo>
                  <a:lnTo>
                    <a:pt x="2996" y="358"/>
                  </a:lnTo>
                  <a:lnTo>
                    <a:pt x="2998" y="380"/>
                  </a:lnTo>
                  <a:lnTo>
                    <a:pt x="3002" y="380"/>
                  </a:lnTo>
                  <a:lnTo>
                    <a:pt x="3002" y="391"/>
                  </a:lnTo>
                  <a:lnTo>
                    <a:pt x="3005" y="391"/>
                  </a:lnTo>
                  <a:lnTo>
                    <a:pt x="3014" y="331"/>
                  </a:lnTo>
                  <a:lnTo>
                    <a:pt x="3025" y="331"/>
                  </a:lnTo>
                  <a:lnTo>
                    <a:pt x="3023" y="343"/>
                  </a:lnTo>
                  <a:lnTo>
                    <a:pt x="3022" y="358"/>
                  </a:lnTo>
                  <a:lnTo>
                    <a:pt x="3022" y="372"/>
                  </a:lnTo>
                  <a:lnTo>
                    <a:pt x="3025" y="383"/>
                  </a:lnTo>
                  <a:lnTo>
                    <a:pt x="3027" y="351"/>
                  </a:lnTo>
                  <a:lnTo>
                    <a:pt x="3033" y="321"/>
                  </a:lnTo>
                  <a:lnTo>
                    <a:pt x="3038" y="296"/>
                  </a:lnTo>
                  <a:close/>
                  <a:moveTo>
                    <a:pt x="1658" y="296"/>
                  </a:moveTo>
                  <a:lnTo>
                    <a:pt x="1658" y="311"/>
                  </a:lnTo>
                  <a:lnTo>
                    <a:pt x="1658" y="325"/>
                  </a:lnTo>
                  <a:lnTo>
                    <a:pt x="1662" y="334"/>
                  </a:lnTo>
                  <a:lnTo>
                    <a:pt x="1663" y="320"/>
                  </a:lnTo>
                  <a:lnTo>
                    <a:pt x="1662" y="305"/>
                  </a:lnTo>
                  <a:lnTo>
                    <a:pt x="1658" y="296"/>
                  </a:lnTo>
                  <a:close/>
                  <a:moveTo>
                    <a:pt x="2902" y="283"/>
                  </a:moveTo>
                  <a:lnTo>
                    <a:pt x="2894" y="360"/>
                  </a:lnTo>
                  <a:lnTo>
                    <a:pt x="2898" y="360"/>
                  </a:lnTo>
                  <a:lnTo>
                    <a:pt x="2898" y="356"/>
                  </a:lnTo>
                  <a:lnTo>
                    <a:pt x="2902" y="349"/>
                  </a:lnTo>
                  <a:lnTo>
                    <a:pt x="2903" y="336"/>
                  </a:lnTo>
                  <a:lnTo>
                    <a:pt x="2905" y="320"/>
                  </a:lnTo>
                  <a:lnTo>
                    <a:pt x="2905" y="303"/>
                  </a:lnTo>
                  <a:lnTo>
                    <a:pt x="2905" y="291"/>
                  </a:lnTo>
                  <a:lnTo>
                    <a:pt x="2902" y="283"/>
                  </a:lnTo>
                  <a:close/>
                  <a:moveTo>
                    <a:pt x="5785" y="280"/>
                  </a:moveTo>
                  <a:lnTo>
                    <a:pt x="5785" y="287"/>
                  </a:lnTo>
                  <a:lnTo>
                    <a:pt x="5791" y="287"/>
                  </a:lnTo>
                  <a:lnTo>
                    <a:pt x="5791" y="280"/>
                  </a:lnTo>
                  <a:lnTo>
                    <a:pt x="5785" y="280"/>
                  </a:lnTo>
                  <a:close/>
                  <a:moveTo>
                    <a:pt x="2065" y="280"/>
                  </a:moveTo>
                  <a:lnTo>
                    <a:pt x="2065" y="287"/>
                  </a:lnTo>
                  <a:lnTo>
                    <a:pt x="2071" y="287"/>
                  </a:lnTo>
                  <a:lnTo>
                    <a:pt x="2071" y="280"/>
                  </a:lnTo>
                  <a:lnTo>
                    <a:pt x="2065" y="280"/>
                  </a:lnTo>
                  <a:close/>
                  <a:moveTo>
                    <a:pt x="3831" y="274"/>
                  </a:moveTo>
                  <a:lnTo>
                    <a:pt x="3831" y="343"/>
                  </a:lnTo>
                  <a:lnTo>
                    <a:pt x="3834" y="343"/>
                  </a:lnTo>
                  <a:lnTo>
                    <a:pt x="3834" y="356"/>
                  </a:lnTo>
                  <a:lnTo>
                    <a:pt x="3838" y="356"/>
                  </a:lnTo>
                  <a:lnTo>
                    <a:pt x="3838" y="374"/>
                  </a:lnTo>
                  <a:lnTo>
                    <a:pt x="3842" y="374"/>
                  </a:lnTo>
                  <a:lnTo>
                    <a:pt x="3842" y="400"/>
                  </a:lnTo>
                  <a:lnTo>
                    <a:pt x="3845" y="400"/>
                  </a:lnTo>
                  <a:lnTo>
                    <a:pt x="3847" y="378"/>
                  </a:lnTo>
                  <a:lnTo>
                    <a:pt x="3845" y="354"/>
                  </a:lnTo>
                  <a:lnTo>
                    <a:pt x="3845" y="329"/>
                  </a:lnTo>
                  <a:lnTo>
                    <a:pt x="3842" y="307"/>
                  </a:lnTo>
                  <a:lnTo>
                    <a:pt x="3838" y="287"/>
                  </a:lnTo>
                  <a:lnTo>
                    <a:pt x="3831" y="274"/>
                  </a:lnTo>
                  <a:close/>
                  <a:moveTo>
                    <a:pt x="3342" y="274"/>
                  </a:moveTo>
                  <a:lnTo>
                    <a:pt x="3343" y="283"/>
                  </a:lnTo>
                  <a:lnTo>
                    <a:pt x="3345" y="298"/>
                  </a:lnTo>
                  <a:lnTo>
                    <a:pt x="3349" y="312"/>
                  </a:lnTo>
                  <a:lnTo>
                    <a:pt x="3351" y="325"/>
                  </a:lnTo>
                  <a:lnTo>
                    <a:pt x="3354" y="331"/>
                  </a:lnTo>
                  <a:lnTo>
                    <a:pt x="3351" y="274"/>
                  </a:lnTo>
                  <a:lnTo>
                    <a:pt x="3342" y="274"/>
                  </a:lnTo>
                  <a:close/>
                  <a:moveTo>
                    <a:pt x="2905" y="271"/>
                  </a:moveTo>
                  <a:lnTo>
                    <a:pt x="2905" y="280"/>
                  </a:lnTo>
                  <a:lnTo>
                    <a:pt x="2911" y="280"/>
                  </a:lnTo>
                  <a:lnTo>
                    <a:pt x="2911" y="271"/>
                  </a:lnTo>
                  <a:lnTo>
                    <a:pt x="2905" y="271"/>
                  </a:lnTo>
                  <a:close/>
                  <a:moveTo>
                    <a:pt x="5782" y="267"/>
                  </a:moveTo>
                  <a:lnTo>
                    <a:pt x="5782" y="274"/>
                  </a:lnTo>
                  <a:lnTo>
                    <a:pt x="5785" y="274"/>
                  </a:lnTo>
                  <a:lnTo>
                    <a:pt x="5785" y="267"/>
                  </a:lnTo>
                  <a:lnTo>
                    <a:pt x="5782" y="267"/>
                  </a:lnTo>
                  <a:close/>
                  <a:moveTo>
                    <a:pt x="2062" y="267"/>
                  </a:moveTo>
                  <a:lnTo>
                    <a:pt x="2062" y="274"/>
                  </a:lnTo>
                  <a:lnTo>
                    <a:pt x="2065" y="274"/>
                  </a:lnTo>
                  <a:lnTo>
                    <a:pt x="2065" y="267"/>
                  </a:lnTo>
                  <a:lnTo>
                    <a:pt x="2062" y="267"/>
                  </a:lnTo>
                  <a:close/>
                  <a:moveTo>
                    <a:pt x="5754" y="263"/>
                  </a:moveTo>
                  <a:lnTo>
                    <a:pt x="5754" y="271"/>
                  </a:lnTo>
                  <a:lnTo>
                    <a:pt x="5758" y="271"/>
                  </a:lnTo>
                  <a:lnTo>
                    <a:pt x="5758" y="263"/>
                  </a:lnTo>
                  <a:lnTo>
                    <a:pt x="5754" y="263"/>
                  </a:lnTo>
                  <a:close/>
                  <a:moveTo>
                    <a:pt x="2334" y="263"/>
                  </a:moveTo>
                  <a:lnTo>
                    <a:pt x="2333" y="280"/>
                  </a:lnTo>
                  <a:lnTo>
                    <a:pt x="2333" y="294"/>
                  </a:lnTo>
                  <a:lnTo>
                    <a:pt x="2338" y="311"/>
                  </a:lnTo>
                  <a:lnTo>
                    <a:pt x="2338" y="327"/>
                  </a:lnTo>
                  <a:lnTo>
                    <a:pt x="2342" y="327"/>
                  </a:lnTo>
                  <a:lnTo>
                    <a:pt x="2342" y="311"/>
                  </a:lnTo>
                  <a:lnTo>
                    <a:pt x="2340" y="292"/>
                  </a:lnTo>
                  <a:lnTo>
                    <a:pt x="2338" y="274"/>
                  </a:lnTo>
                  <a:lnTo>
                    <a:pt x="2334" y="263"/>
                  </a:lnTo>
                  <a:close/>
                  <a:moveTo>
                    <a:pt x="2034" y="263"/>
                  </a:moveTo>
                  <a:lnTo>
                    <a:pt x="2034" y="271"/>
                  </a:lnTo>
                  <a:lnTo>
                    <a:pt x="2038" y="271"/>
                  </a:lnTo>
                  <a:lnTo>
                    <a:pt x="2038" y="263"/>
                  </a:lnTo>
                  <a:lnTo>
                    <a:pt x="2034" y="263"/>
                  </a:lnTo>
                  <a:close/>
                  <a:moveTo>
                    <a:pt x="3431" y="247"/>
                  </a:moveTo>
                  <a:lnTo>
                    <a:pt x="3429" y="280"/>
                  </a:lnTo>
                  <a:lnTo>
                    <a:pt x="3425" y="312"/>
                  </a:lnTo>
                  <a:lnTo>
                    <a:pt x="3425" y="345"/>
                  </a:lnTo>
                  <a:lnTo>
                    <a:pt x="3431" y="374"/>
                  </a:lnTo>
                  <a:lnTo>
                    <a:pt x="3431" y="407"/>
                  </a:lnTo>
                  <a:lnTo>
                    <a:pt x="3434" y="407"/>
                  </a:lnTo>
                  <a:lnTo>
                    <a:pt x="3436" y="381"/>
                  </a:lnTo>
                  <a:lnTo>
                    <a:pt x="3438" y="352"/>
                  </a:lnTo>
                  <a:lnTo>
                    <a:pt x="3440" y="323"/>
                  </a:lnTo>
                  <a:lnTo>
                    <a:pt x="3438" y="296"/>
                  </a:lnTo>
                  <a:lnTo>
                    <a:pt x="3434" y="271"/>
                  </a:lnTo>
                  <a:lnTo>
                    <a:pt x="3434" y="247"/>
                  </a:lnTo>
                  <a:lnTo>
                    <a:pt x="3431" y="247"/>
                  </a:lnTo>
                  <a:close/>
                  <a:moveTo>
                    <a:pt x="4234" y="243"/>
                  </a:moveTo>
                  <a:lnTo>
                    <a:pt x="4234" y="251"/>
                  </a:lnTo>
                  <a:lnTo>
                    <a:pt x="4238" y="251"/>
                  </a:lnTo>
                  <a:lnTo>
                    <a:pt x="4238" y="243"/>
                  </a:lnTo>
                  <a:lnTo>
                    <a:pt x="4234" y="243"/>
                  </a:lnTo>
                  <a:close/>
                  <a:moveTo>
                    <a:pt x="4022" y="243"/>
                  </a:moveTo>
                  <a:lnTo>
                    <a:pt x="4022" y="256"/>
                  </a:lnTo>
                  <a:lnTo>
                    <a:pt x="4020" y="271"/>
                  </a:lnTo>
                  <a:lnTo>
                    <a:pt x="4020" y="285"/>
                  </a:lnTo>
                  <a:lnTo>
                    <a:pt x="4022" y="298"/>
                  </a:lnTo>
                  <a:lnTo>
                    <a:pt x="4025" y="307"/>
                  </a:lnTo>
                  <a:lnTo>
                    <a:pt x="4027" y="294"/>
                  </a:lnTo>
                  <a:lnTo>
                    <a:pt x="4027" y="280"/>
                  </a:lnTo>
                  <a:lnTo>
                    <a:pt x="4027" y="265"/>
                  </a:lnTo>
                  <a:lnTo>
                    <a:pt x="4025" y="252"/>
                  </a:lnTo>
                  <a:lnTo>
                    <a:pt x="4022" y="243"/>
                  </a:lnTo>
                  <a:close/>
                  <a:moveTo>
                    <a:pt x="514" y="243"/>
                  </a:moveTo>
                  <a:lnTo>
                    <a:pt x="514" y="251"/>
                  </a:lnTo>
                  <a:lnTo>
                    <a:pt x="518" y="251"/>
                  </a:lnTo>
                  <a:lnTo>
                    <a:pt x="518" y="243"/>
                  </a:lnTo>
                  <a:lnTo>
                    <a:pt x="514" y="243"/>
                  </a:lnTo>
                  <a:close/>
                  <a:moveTo>
                    <a:pt x="302" y="243"/>
                  </a:moveTo>
                  <a:lnTo>
                    <a:pt x="302" y="256"/>
                  </a:lnTo>
                  <a:lnTo>
                    <a:pt x="300" y="271"/>
                  </a:lnTo>
                  <a:lnTo>
                    <a:pt x="300" y="285"/>
                  </a:lnTo>
                  <a:lnTo>
                    <a:pt x="302" y="298"/>
                  </a:lnTo>
                  <a:lnTo>
                    <a:pt x="305" y="307"/>
                  </a:lnTo>
                  <a:lnTo>
                    <a:pt x="307" y="294"/>
                  </a:lnTo>
                  <a:lnTo>
                    <a:pt x="307" y="280"/>
                  </a:lnTo>
                  <a:lnTo>
                    <a:pt x="307" y="265"/>
                  </a:lnTo>
                  <a:lnTo>
                    <a:pt x="305" y="252"/>
                  </a:lnTo>
                  <a:lnTo>
                    <a:pt x="302" y="243"/>
                  </a:lnTo>
                  <a:close/>
                  <a:moveTo>
                    <a:pt x="4618" y="240"/>
                  </a:moveTo>
                  <a:lnTo>
                    <a:pt x="4618" y="254"/>
                  </a:lnTo>
                  <a:lnTo>
                    <a:pt x="4616" y="274"/>
                  </a:lnTo>
                  <a:lnTo>
                    <a:pt x="4616" y="294"/>
                  </a:lnTo>
                  <a:lnTo>
                    <a:pt x="4618" y="312"/>
                  </a:lnTo>
                  <a:lnTo>
                    <a:pt x="4622" y="323"/>
                  </a:lnTo>
                  <a:lnTo>
                    <a:pt x="4622" y="309"/>
                  </a:lnTo>
                  <a:lnTo>
                    <a:pt x="4623" y="289"/>
                  </a:lnTo>
                  <a:lnTo>
                    <a:pt x="4623" y="267"/>
                  </a:lnTo>
                  <a:lnTo>
                    <a:pt x="4622" y="249"/>
                  </a:lnTo>
                  <a:lnTo>
                    <a:pt x="4618" y="240"/>
                  </a:lnTo>
                  <a:close/>
                  <a:moveTo>
                    <a:pt x="898" y="240"/>
                  </a:moveTo>
                  <a:lnTo>
                    <a:pt x="898" y="254"/>
                  </a:lnTo>
                  <a:lnTo>
                    <a:pt x="896" y="274"/>
                  </a:lnTo>
                  <a:lnTo>
                    <a:pt x="896" y="294"/>
                  </a:lnTo>
                  <a:lnTo>
                    <a:pt x="898" y="312"/>
                  </a:lnTo>
                  <a:lnTo>
                    <a:pt x="902" y="323"/>
                  </a:lnTo>
                  <a:lnTo>
                    <a:pt x="902" y="309"/>
                  </a:lnTo>
                  <a:lnTo>
                    <a:pt x="903" y="289"/>
                  </a:lnTo>
                  <a:lnTo>
                    <a:pt x="903" y="267"/>
                  </a:lnTo>
                  <a:lnTo>
                    <a:pt x="902" y="249"/>
                  </a:lnTo>
                  <a:lnTo>
                    <a:pt x="898" y="240"/>
                  </a:lnTo>
                  <a:close/>
                  <a:moveTo>
                    <a:pt x="3065" y="231"/>
                  </a:moveTo>
                  <a:lnTo>
                    <a:pt x="3062" y="258"/>
                  </a:lnTo>
                  <a:lnTo>
                    <a:pt x="3054" y="283"/>
                  </a:lnTo>
                  <a:lnTo>
                    <a:pt x="3054" y="314"/>
                  </a:lnTo>
                  <a:lnTo>
                    <a:pt x="3051" y="314"/>
                  </a:lnTo>
                  <a:lnTo>
                    <a:pt x="3049" y="329"/>
                  </a:lnTo>
                  <a:lnTo>
                    <a:pt x="3047" y="349"/>
                  </a:lnTo>
                  <a:lnTo>
                    <a:pt x="3049" y="371"/>
                  </a:lnTo>
                  <a:lnTo>
                    <a:pt x="3051" y="392"/>
                  </a:lnTo>
                  <a:lnTo>
                    <a:pt x="3053" y="412"/>
                  </a:lnTo>
                  <a:lnTo>
                    <a:pt x="3054" y="423"/>
                  </a:lnTo>
                  <a:lnTo>
                    <a:pt x="3054" y="434"/>
                  </a:lnTo>
                  <a:lnTo>
                    <a:pt x="3054" y="445"/>
                  </a:lnTo>
                  <a:lnTo>
                    <a:pt x="3054" y="454"/>
                  </a:lnTo>
                  <a:lnTo>
                    <a:pt x="3058" y="463"/>
                  </a:lnTo>
                  <a:lnTo>
                    <a:pt x="3062" y="380"/>
                  </a:lnTo>
                  <a:lnTo>
                    <a:pt x="3065" y="380"/>
                  </a:lnTo>
                  <a:lnTo>
                    <a:pt x="3065" y="291"/>
                  </a:lnTo>
                  <a:lnTo>
                    <a:pt x="3067" y="278"/>
                  </a:lnTo>
                  <a:lnTo>
                    <a:pt x="3067" y="263"/>
                  </a:lnTo>
                  <a:lnTo>
                    <a:pt x="3069" y="251"/>
                  </a:lnTo>
                  <a:lnTo>
                    <a:pt x="3069" y="238"/>
                  </a:lnTo>
                  <a:lnTo>
                    <a:pt x="3065" y="231"/>
                  </a:lnTo>
                  <a:close/>
                  <a:moveTo>
                    <a:pt x="4205" y="223"/>
                  </a:moveTo>
                  <a:lnTo>
                    <a:pt x="4203" y="234"/>
                  </a:lnTo>
                  <a:lnTo>
                    <a:pt x="4200" y="252"/>
                  </a:lnTo>
                  <a:lnTo>
                    <a:pt x="4198" y="272"/>
                  </a:lnTo>
                  <a:lnTo>
                    <a:pt x="4196" y="294"/>
                  </a:lnTo>
                  <a:lnTo>
                    <a:pt x="4196" y="311"/>
                  </a:lnTo>
                  <a:lnTo>
                    <a:pt x="4198" y="320"/>
                  </a:lnTo>
                  <a:lnTo>
                    <a:pt x="4202" y="298"/>
                  </a:lnTo>
                  <a:lnTo>
                    <a:pt x="4205" y="278"/>
                  </a:lnTo>
                  <a:lnTo>
                    <a:pt x="4209" y="260"/>
                  </a:lnTo>
                  <a:lnTo>
                    <a:pt x="4205" y="240"/>
                  </a:lnTo>
                  <a:lnTo>
                    <a:pt x="4205" y="234"/>
                  </a:lnTo>
                  <a:lnTo>
                    <a:pt x="4205" y="231"/>
                  </a:lnTo>
                  <a:lnTo>
                    <a:pt x="4207" y="229"/>
                  </a:lnTo>
                  <a:lnTo>
                    <a:pt x="4209" y="225"/>
                  </a:lnTo>
                  <a:lnTo>
                    <a:pt x="4211" y="223"/>
                  </a:lnTo>
                  <a:lnTo>
                    <a:pt x="4205" y="223"/>
                  </a:lnTo>
                  <a:close/>
                  <a:moveTo>
                    <a:pt x="485" y="223"/>
                  </a:moveTo>
                  <a:lnTo>
                    <a:pt x="483" y="234"/>
                  </a:lnTo>
                  <a:lnTo>
                    <a:pt x="480" y="252"/>
                  </a:lnTo>
                  <a:lnTo>
                    <a:pt x="478" y="272"/>
                  </a:lnTo>
                  <a:lnTo>
                    <a:pt x="476" y="294"/>
                  </a:lnTo>
                  <a:lnTo>
                    <a:pt x="476" y="311"/>
                  </a:lnTo>
                  <a:lnTo>
                    <a:pt x="478" y="320"/>
                  </a:lnTo>
                  <a:lnTo>
                    <a:pt x="482" y="298"/>
                  </a:lnTo>
                  <a:lnTo>
                    <a:pt x="485" y="278"/>
                  </a:lnTo>
                  <a:lnTo>
                    <a:pt x="489" y="260"/>
                  </a:lnTo>
                  <a:lnTo>
                    <a:pt x="485" y="240"/>
                  </a:lnTo>
                  <a:lnTo>
                    <a:pt x="485" y="234"/>
                  </a:lnTo>
                  <a:lnTo>
                    <a:pt x="485" y="231"/>
                  </a:lnTo>
                  <a:lnTo>
                    <a:pt x="487" y="229"/>
                  </a:lnTo>
                  <a:lnTo>
                    <a:pt x="489" y="225"/>
                  </a:lnTo>
                  <a:lnTo>
                    <a:pt x="491" y="223"/>
                  </a:lnTo>
                  <a:lnTo>
                    <a:pt x="485" y="223"/>
                  </a:lnTo>
                  <a:close/>
                  <a:moveTo>
                    <a:pt x="5758" y="220"/>
                  </a:moveTo>
                  <a:lnTo>
                    <a:pt x="5758" y="231"/>
                  </a:lnTo>
                  <a:lnTo>
                    <a:pt x="5762" y="231"/>
                  </a:lnTo>
                  <a:lnTo>
                    <a:pt x="5762" y="220"/>
                  </a:lnTo>
                  <a:lnTo>
                    <a:pt x="5758" y="220"/>
                  </a:lnTo>
                  <a:close/>
                  <a:moveTo>
                    <a:pt x="2038" y="220"/>
                  </a:moveTo>
                  <a:lnTo>
                    <a:pt x="2038" y="231"/>
                  </a:lnTo>
                  <a:lnTo>
                    <a:pt x="2042" y="231"/>
                  </a:lnTo>
                  <a:lnTo>
                    <a:pt x="2042" y="220"/>
                  </a:lnTo>
                  <a:lnTo>
                    <a:pt x="2038" y="220"/>
                  </a:lnTo>
                  <a:close/>
                  <a:moveTo>
                    <a:pt x="3438" y="214"/>
                  </a:moveTo>
                  <a:lnTo>
                    <a:pt x="3438" y="221"/>
                  </a:lnTo>
                  <a:lnTo>
                    <a:pt x="3438" y="229"/>
                  </a:lnTo>
                  <a:lnTo>
                    <a:pt x="3436" y="232"/>
                  </a:lnTo>
                  <a:lnTo>
                    <a:pt x="3434" y="238"/>
                  </a:lnTo>
                  <a:lnTo>
                    <a:pt x="3434" y="243"/>
                  </a:lnTo>
                  <a:lnTo>
                    <a:pt x="3442" y="243"/>
                  </a:lnTo>
                  <a:lnTo>
                    <a:pt x="3442" y="214"/>
                  </a:lnTo>
                  <a:lnTo>
                    <a:pt x="3438" y="214"/>
                  </a:lnTo>
                  <a:close/>
                  <a:moveTo>
                    <a:pt x="2302" y="214"/>
                  </a:moveTo>
                  <a:lnTo>
                    <a:pt x="2302" y="231"/>
                  </a:lnTo>
                  <a:lnTo>
                    <a:pt x="2302" y="251"/>
                  </a:lnTo>
                  <a:lnTo>
                    <a:pt x="2300" y="276"/>
                  </a:lnTo>
                  <a:lnTo>
                    <a:pt x="2302" y="298"/>
                  </a:lnTo>
                  <a:lnTo>
                    <a:pt x="2303" y="316"/>
                  </a:lnTo>
                  <a:lnTo>
                    <a:pt x="2305" y="327"/>
                  </a:lnTo>
                  <a:lnTo>
                    <a:pt x="2311" y="300"/>
                  </a:lnTo>
                  <a:lnTo>
                    <a:pt x="2314" y="300"/>
                  </a:lnTo>
                  <a:lnTo>
                    <a:pt x="2316" y="283"/>
                  </a:lnTo>
                  <a:lnTo>
                    <a:pt x="2314" y="261"/>
                  </a:lnTo>
                  <a:lnTo>
                    <a:pt x="2313" y="241"/>
                  </a:lnTo>
                  <a:lnTo>
                    <a:pt x="2307" y="225"/>
                  </a:lnTo>
                  <a:lnTo>
                    <a:pt x="2302" y="214"/>
                  </a:lnTo>
                  <a:close/>
                  <a:moveTo>
                    <a:pt x="4434" y="211"/>
                  </a:moveTo>
                  <a:lnTo>
                    <a:pt x="4431" y="236"/>
                  </a:lnTo>
                  <a:lnTo>
                    <a:pt x="4431" y="265"/>
                  </a:lnTo>
                  <a:lnTo>
                    <a:pt x="4431" y="296"/>
                  </a:lnTo>
                  <a:lnTo>
                    <a:pt x="4433" y="327"/>
                  </a:lnTo>
                  <a:lnTo>
                    <a:pt x="4433" y="354"/>
                  </a:lnTo>
                  <a:lnTo>
                    <a:pt x="4431" y="374"/>
                  </a:lnTo>
                  <a:lnTo>
                    <a:pt x="4431" y="385"/>
                  </a:lnTo>
                  <a:lnTo>
                    <a:pt x="4433" y="398"/>
                  </a:lnTo>
                  <a:lnTo>
                    <a:pt x="4436" y="412"/>
                  </a:lnTo>
                  <a:lnTo>
                    <a:pt x="4438" y="420"/>
                  </a:lnTo>
                  <a:lnTo>
                    <a:pt x="4440" y="383"/>
                  </a:lnTo>
                  <a:lnTo>
                    <a:pt x="4443" y="347"/>
                  </a:lnTo>
                  <a:lnTo>
                    <a:pt x="4445" y="312"/>
                  </a:lnTo>
                  <a:lnTo>
                    <a:pt x="4443" y="276"/>
                  </a:lnTo>
                  <a:lnTo>
                    <a:pt x="4438" y="243"/>
                  </a:lnTo>
                  <a:lnTo>
                    <a:pt x="4438" y="211"/>
                  </a:lnTo>
                  <a:lnTo>
                    <a:pt x="4434" y="211"/>
                  </a:lnTo>
                  <a:close/>
                  <a:moveTo>
                    <a:pt x="714" y="211"/>
                  </a:moveTo>
                  <a:lnTo>
                    <a:pt x="711" y="236"/>
                  </a:lnTo>
                  <a:lnTo>
                    <a:pt x="711" y="265"/>
                  </a:lnTo>
                  <a:lnTo>
                    <a:pt x="711" y="296"/>
                  </a:lnTo>
                  <a:lnTo>
                    <a:pt x="713" y="327"/>
                  </a:lnTo>
                  <a:lnTo>
                    <a:pt x="713" y="354"/>
                  </a:lnTo>
                  <a:lnTo>
                    <a:pt x="711" y="374"/>
                  </a:lnTo>
                  <a:lnTo>
                    <a:pt x="711" y="385"/>
                  </a:lnTo>
                  <a:lnTo>
                    <a:pt x="713" y="398"/>
                  </a:lnTo>
                  <a:lnTo>
                    <a:pt x="716" y="412"/>
                  </a:lnTo>
                  <a:lnTo>
                    <a:pt x="718" y="420"/>
                  </a:lnTo>
                  <a:lnTo>
                    <a:pt x="720" y="383"/>
                  </a:lnTo>
                  <a:lnTo>
                    <a:pt x="723" y="347"/>
                  </a:lnTo>
                  <a:lnTo>
                    <a:pt x="725" y="312"/>
                  </a:lnTo>
                  <a:lnTo>
                    <a:pt x="723" y="276"/>
                  </a:lnTo>
                  <a:lnTo>
                    <a:pt x="718" y="243"/>
                  </a:lnTo>
                  <a:lnTo>
                    <a:pt x="718" y="211"/>
                  </a:lnTo>
                  <a:lnTo>
                    <a:pt x="714" y="211"/>
                  </a:lnTo>
                  <a:close/>
                  <a:moveTo>
                    <a:pt x="5491" y="207"/>
                  </a:moveTo>
                  <a:lnTo>
                    <a:pt x="5494" y="278"/>
                  </a:lnTo>
                  <a:lnTo>
                    <a:pt x="5498" y="351"/>
                  </a:lnTo>
                  <a:lnTo>
                    <a:pt x="5505" y="351"/>
                  </a:lnTo>
                  <a:lnTo>
                    <a:pt x="5511" y="334"/>
                  </a:lnTo>
                  <a:lnTo>
                    <a:pt x="5514" y="334"/>
                  </a:lnTo>
                  <a:lnTo>
                    <a:pt x="5505" y="240"/>
                  </a:lnTo>
                  <a:lnTo>
                    <a:pt x="5502" y="240"/>
                  </a:lnTo>
                  <a:lnTo>
                    <a:pt x="5502" y="231"/>
                  </a:lnTo>
                  <a:lnTo>
                    <a:pt x="5498" y="231"/>
                  </a:lnTo>
                  <a:lnTo>
                    <a:pt x="5494" y="207"/>
                  </a:lnTo>
                  <a:lnTo>
                    <a:pt x="5491" y="207"/>
                  </a:lnTo>
                  <a:close/>
                  <a:moveTo>
                    <a:pt x="1771" y="207"/>
                  </a:moveTo>
                  <a:lnTo>
                    <a:pt x="1774" y="278"/>
                  </a:lnTo>
                  <a:lnTo>
                    <a:pt x="1778" y="351"/>
                  </a:lnTo>
                  <a:lnTo>
                    <a:pt x="1785" y="351"/>
                  </a:lnTo>
                  <a:lnTo>
                    <a:pt x="1791" y="334"/>
                  </a:lnTo>
                  <a:lnTo>
                    <a:pt x="1794" y="334"/>
                  </a:lnTo>
                  <a:lnTo>
                    <a:pt x="1785" y="240"/>
                  </a:lnTo>
                  <a:lnTo>
                    <a:pt x="1782" y="240"/>
                  </a:lnTo>
                  <a:lnTo>
                    <a:pt x="1782" y="231"/>
                  </a:lnTo>
                  <a:lnTo>
                    <a:pt x="1778" y="231"/>
                  </a:lnTo>
                  <a:lnTo>
                    <a:pt x="1774" y="207"/>
                  </a:lnTo>
                  <a:lnTo>
                    <a:pt x="1771" y="207"/>
                  </a:lnTo>
                  <a:close/>
                  <a:moveTo>
                    <a:pt x="5938" y="203"/>
                  </a:moveTo>
                  <a:lnTo>
                    <a:pt x="5938" y="214"/>
                  </a:lnTo>
                  <a:lnTo>
                    <a:pt x="5942" y="214"/>
                  </a:lnTo>
                  <a:lnTo>
                    <a:pt x="5942" y="203"/>
                  </a:lnTo>
                  <a:lnTo>
                    <a:pt x="5938" y="203"/>
                  </a:lnTo>
                  <a:close/>
                  <a:moveTo>
                    <a:pt x="2218" y="203"/>
                  </a:moveTo>
                  <a:lnTo>
                    <a:pt x="2218" y="214"/>
                  </a:lnTo>
                  <a:lnTo>
                    <a:pt x="2222" y="214"/>
                  </a:lnTo>
                  <a:lnTo>
                    <a:pt x="2222" y="203"/>
                  </a:lnTo>
                  <a:lnTo>
                    <a:pt x="2218" y="203"/>
                  </a:lnTo>
                  <a:close/>
                  <a:moveTo>
                    <a:pt x="2405" y="196"/>
                  </a:moveTo>
                  <a:lnTo>
                    <a:pt x="2400" y="232"/>
                  </a:lnTo>
                  <a:lnTo>
                    <a:pt x="2391" y="267"/>
                  </a:lnTo>
                  <a:lnTo>
                    <a:pt x="2387" y="285"/>
                  </a:lnTo>
                  <a:lnTo>
                    <a:pt x="2387" y="309"/>
                  </a:lnTo>
                  <a:lnTo>
                    <a:pt x="2391" y="332"/>
                  </a:lnTo>
                  <a:lnTo>
                    <a:pt x="2393" y="354"/>
                  </a:lnTo>
                  <a:lnTo>
                    <a:pt x="2394" y="371"/>
                  </a:lnTo>
                  <a:lnTo>
                    <a:pt x="2394" y="387"/>
                  </a:lnTo>
                  <a:lnTo>
                    <a:pt x="2394" y="405"/>
                  </a:lnTo>
                  <a:lnTo>
                    <a:pt x="2396" y="425"/>
                  </a:lnTo>
                  <a:lnTo>
                    <a:pt x="2398" y="441"/>
                  </a:lnTo>
                  <a:lnTo>
                    <a:pt x="2402" y="451"/>
                  </a:lnTo>
                  <a:lnTo>
                    <a:pt x="2403" y="405"/>
                  </a:lnTo>
                  <a:lnTo>
                    <a:pt x="2409" y="363"/>
                  </a:lnTo>
                  <a:lnTo>
                    <a:pt x="2413" y="318"/>
                  </a:lnTo>
                  <a:lnTo>
                    <a:pt x="2414" y="271"/>
                  </a:lnTo>
                  <a:lnTo>
                    <a:pt x="2414" y="254"/>
                  </a:lnTo>
                  <a:lnTo>
                    <a:pt x="2414" y="238"/>
                  </a:lnTo>
                  <a:lnTo>
                    <a:pt x="2414" y="220"/>
                  </a:lnTo>
                  <a:lnTo>
                    <a:pt x="2413" y="205"/>
                  </a:lnTo>
                  <a:lnTo>
                    <a:pt x="2405" y="196"/>
                  </a:lnTo>
                  <a:close/>
                  <a:moveTo>
                    <a:pt x="5725" y="180"/>
                  </a:moveTo>
                  <a:lnTo>
                    <a:pt x="5718" y="271"/>
                  </a:lnTo>
                  <a:lnTo>
                    <a:pt x="5722" y="271"/>
                  </a:lnTo>
                  <a:lnTo>
                    <a:pt x="5722" y="269"/>
                  </a:lnTo>
                  <a:lnTo>
                    <a:pt x="5723" y="265"/>
                  </a:lnTo>
                  <a:lnTo>
                    <a:pt x="5723" y="263"/>
                  </a:lnTo>
                  <a:lnTo>
                    <a:pt x="5725" y="260"/>
                  </a:lnTo>
                  <a:lnTo>
                    <a:pt x="5727" y="258"/>
                  </a:lnTo>
                  <a:lnTo>
                    <a:pt x="5731" y="260"/>
                  </a:lnTo>
                  <a:lnTo>
                    <a:pt x="5731" y="263"/>
                  </a:lnTo>
                  <a:lnTo>
                    <a:pt x="5734" y="263"/>
                  </a:lnTo>
                  <a:lnTo>
                    <a:pt x="5725" y="296"/>
                  </a:lnTo>
                  <a:lnTo>
                    <a:pt x="5720" y="334"/>
                  </a:lnTo>
                  <a:lnTo>
                    <a:pt x="5718" y="374"/>
                  </a:lnTo>
                  <a:lnTo>
                    <a:pt x="5718" y="387"/>
                  </a:lnTo>
                  <a:lnTo>
                    <a:pt x="5718" y="400"/>
                  </a:lnTo>
                  <a:lnTo>
                    <a:pt x="5718" y="411"/>
                  </a:lnTo>
                  <a:lnTo>
                    <a:pt x="5722" y="420"/>
                  </a:lnTo>
                  <a:lnTo>
                    <a:pt x="5722" y="387"/>
                  </a:lnTo>
                  <a:lnTo>
                    <a:pt x="5725" y="387"/>
                  </a:lnTo>
                  <a:lnTo>
                    <a:pt x="5734" y="334"/>
                  </a:lnTo>
                  <a:lnTo>
                    <a:pt x="5742" y="331"/>
                  </a:lnTo>
                  <a:lnTo>
                    <a:pt x="5742" y="274"/>
                  </a:lnTo>
                  <a:lnTo>
                    <a:pt x="5745" y="274"/>
                  </a:lnTo>
                  <a:lnTo>
                    <a:pt x="5745" y="240"/>
                  </a:lnTo>
                  <a:lnTo>
                    <a:pt x="5747" y="238"/>
                  </a:lnTo>
                  <a:lnTo>
                    <a:pt x="5747" y="238"/>
                  </a:lnTo>
                  <a:lnTo>
                    <a:pt x="5749" y="236"/>
                  </a:lnTo>
                  <a:lnTo>
                    <a:pt x="5751" y="234"/>
                  </a:lnTo>
                  <a:lnTo>
                    <a:pt x="5751" y="231"/>
                  </a:lnTo>
                  <a:lnTo>
                    <a:pt x="5745" y="231"/>
                  </a:lnTo>
                  <a:lnTo>
                    <a:pt x="5742" y="212"/>
                  </a:lnTo>
                  <a:lnTo>
                    <a:pt x="5736" y="194"/>
                  </a:lnTo>
                  <a:lnTo>
                    <a:pt x="5725" y="180"/>
                  </a:lnTo>
                  <a:close/>
                  <a:moveTo>
                    <a:pt x="2005" y="180"/>
                  </a:moveTo>
                  <a:lnTo>
                    <a:pt x="1998" y="271"/>
                  </a:lnTo>
                  <a:lnTo>
                    <a:pt x="2002" y="271"/>
                  </a:lnTo>
                  <a:lnTo>
                    <a:pt x="2002" y="269"/>
                  </a:lnTo>
                  <a:lnTo>
                    <a:pt x="2003" y="265"/>
                  </a:lnTo>
                  <a:lnTo>
                    <a:pt x="2003" y="263"/>
                  </a:lnTo>
                  <a:lnTo>
                    <a:pt x="2005" y="260"/>
                  </a:lnTo>
                  <a:lnTo>
                    <a:pt x="2007" y="258"/>
                  </a:lnTo>
                  <a:lnTo>
                    <a:pt x="2011" y="260"/>
                  </a:lnTo>
                  <a:lnTo>
                    <a:pt x="2011" y="263"/>
                  </a:lnTo>
                  <a:lnTo>
                    <a:pt x="2014" y="263"/>
                  </a:lnTo>
                  <a:lnTo>
                    <a:pt x="2005" y="296"/>
                  </a:lnTo>
                  <a:lnTo>
                    <a:pt x="2000" y="334"/>
                  </a:lnTo>
                  <a:lnTo>
                    <a:pt x="1998" y="374"/>
                  </a:lnTo>
                  <a:lnTo>
                    <a:pt x="1998" y="387"/>
                  </a:lnTo>
                  <a:lnTo>
                    <a:pt x="1998" y="400"/>
                  </a:lnTo>
                  <a:lnTo>
                    <a:pt x="1998" y="411"/>
                  </a:lnTo>
                  <a:lnTo>
                    <a:pt x="2002" y="420"/>
                  </a:lnTo>
                  <a:lnTo>
                    <a:pt x="2002" y="387"/>
                  </a:lnTo>
                  <a:lnTo>
                    <a:pt x="2005" y="387"/>
                  </a:lnTo>
                  <a:lnTo>
                    <a:pt x="2014" y="334"/>
                  </a:lnTo>
                  <a:lnTo>
                    <a:pt x="2022" y="331"/>
                  </a:lnTo>
                  <a:lnTo>
                    <a:pt x="2022" y="274"/>
                  </a:lnTo>
                  <a:lnTo>
                    <a:pt x="2025" y="274"/>
                  </a:lnTo>
                  <a:lnTo>
                    <a:pt x="2025" y="240"/>
                  </a:lnTo>
                  <a:lnTo>
                    <a:pt x="2027" y="238"/>
                  </a:lnTo>
                  <a:lnTo>
                    <a:pt x="2027" y="238"/>
                  </a:lnTo>
                  <a:lnTo>
                    <a:pt x="2029" y="236"/>
                  </a:lnTo>
                  <a:lnTo>
                    <a:pt x="2031" y="234"/>
                  </a:lnTo>
                  <a:lnTo>
                    <a:pt x="2031" y="231"/>
                  </a:lnTo>
                  <a:lnTo>
                    <a:pt x="2025" y="231"/>
                  </a:lnTo>
                  <a:lnTo>
                    <a:pt x="2022" y="212"/>
                  </a:lnTo>
                  <a:lnTo>
                    <a:pt x="2016" y="194"/>
                  </a:lnTo>
                  <a:lnTo>
                    <a:pt x="2005" y="180"/>
                  </a:lnTo>
                  <a:close/>
                  <a:moveTo>
                    <a:pt x="5322" y="167"/>
                  </a:moveTo>
                  <a:lnTo>
                    <a:pt x="5322" y="220"/>
                  </a:lnTo>
                  <a:lnTo>
                    <a:pt x="5325" y="220"/>
                  </a:lnTo>
                  <a:lnTo>
                    <a:pt x="5322" y="231"/>
                  </a:lnTo>
                  <a:lnTo>
                    <a:pt x="5325" y="231"/>
                  </a:lnTo>
                  <a:lnTo>
                    <a:pt x="5325" y="300"/>
                  </a:lnTo>
                  <a:lnTo>
                    <a:pt x="5331" y="300"/>
                  </a:lnTo>
                  <a:lnTo>
                    <a:pt x="5331" y="314"/>
                  </a:lnTo>
                  <a:lnTo>
                    <a:pt x="5334" y="314"/>
                  </a:lnTo>
                  <a:lnTo>
                    <a:pt x="5334" y="331"/>
                  </a:lnTo>
                  <a:lnTo>
                    <a:pt x="5338" y="331"/>
                  </a:lnTo>
                  <a:lnTo>
                    <a:pt x="5338" y="360"/>
                  </a:lnTo>
                  <a:lnTo>
                    <a:pt x="5342" y="360"/>
                  </a:lnTo>
                  <a:lnTo>
                    <a:pt x="5342" y="334"/>
                  </a:lnTo>
                  <a:lnTo>
                    <a:pt x="5345" y="334"/>
                  </a:lnTo>
                  <a:lnTo>
                    <a:pt x="5347" y="334"/>
                  </a:lnTo>
                  <a:lnTo>
                    <a:pt x="5349" y="332"/>
                  </a:lnTo>
                  <a:lnTo>
                    <a:pt x="5349" y="332"/>
                  </a:lnTo>
                  <a:lnTo>
                    <a:pt x="5349" y="332"/>
                  </a:lnTo>
                  <a:lnTo>
                    <a:pt x="5351" y="332"/>
                  </a:lnTo>
                  <a:lnTo>
                    <a:pt x="5354" y="331"/>
                  </a:lnTo>
                  <a:lnTo>
                    <a:pt x="5351" y="354"/>
                  </a:lnTo>
                  <a:lnTo>
                    <a:pt x="5347" y="376"/>
                  </a:lnTo>
                  <a:lnTo>
                    <a:pt x="5345" y="403"/>
                  </a:lnTo>
                  <a:lnTo>
                    <a:pt x="5351" y="403"/>
                  </a:lnTo>
                  <a:lnTo>
                    <a:pt x="5351" y="372"/>
                  </a:lnTo>
                  <a:lnTo>
                    <a:pt x="5356" y="347"/>
                  </a:lnTo>
                  <a:lnTo>
                    <a:pt x="5362" y="323"/>
                  </a:lnTo>
                  <a:lnTo>
                    <a:pt x="5363" y="300"/>
                  </a:lnTo>
                  <a:lnTo>
                    <a:pt x="5358" y="278"/>
                  </a:lnTo>
                  <a:lnTo>
                    <a:pt x="5354" y="260"/>
                  </a:lnTo>
                  <a:lnTo>
                    <a:pt x="5362" y="260"/>
                  </a:lnTo>
                  <a:lnTo>
                    <a:pt x="5365" y="271"/>
                  </a:lnTo>
                  <a:lnTo>
                    <a:pt x="5371" y="271"/>
                  </a:lnTo>
                  <a:lnTo>
                    <a:pt x="5371" y="243"/>
                  </a:lnTo>
                  <a:lnTo>
                    <a:pt x="5373" y="241"/>
                  </a:lnTo>
                  <a:lnTo>
                    <a:pt x="5373" y="241"/>
                  </a:lnTo>
                  <a:lnTo>
                    <a:pt x="5373" y="240"/>
                  </a:lnTo>
                  <a:lnTo>
                    <a:pt x="5373" y="240"/>
                  </a:lnTo>
                  <a:lnTo>
                    <a:pt x="5373" y="238"/>
                  </a:lnTo>
                  <a:lnTo>
                    <a:pt x="5374" y="236"/>
                  </a:lnTo>
                  <a:lnTo>
                    <a:pt x="5365" y="225"/>
                  </a:lnTo>
                  <a:lnTo>
                    <a:pt x="5360" y="214"/>
                  </a:lnTo>
                  <a:lnTo>
                    <a:pt x="5354" y="203"/>
                  </a:lnTo>
                  <a:lnTo>
                    <a:pt x="5345" y="200"/>
                  </a:lnTo>
                  <a:lnTo>
                    <a:pt x="5345" y="191"/>
                  </a:lnTo>
                  <a:lnTo>
                    <a:pt x="5338" y="187"/>
                  </a:lnTo>
                  <a:lnTo>
                    <a:pt x="5325" y="167"/>
                  </a:lnTo>
                  <a:lnTo>
                    <a:pt x="5322" y="167"/>
                  </a:lnTo>
                  <a:close/>
                  <a:moveTo>
                    <a:pt x="3725" y="167"/>
                  </a:moveTo>
                  <a:lnTo>
                    <a:pt x="3725" y="271"/>
                  </a:lnTo>
                  <a:lnTo>
                    <a:pt x="3731" y="271"/>
                  </a:lnTo>
                  <a:lnTo>
                    <a:pt x="3734" y="307"/>
                  </a:lnTo>
                  <a:lnTo>
                    <a:pt x="3742" y="307"/>
                  </a:lnTo>
                  <a:lnTo>
                    <a:pt x="3742" y="278"/>
                  </a:lnTo>
                  <a:lnTo>
                    <a:pt x="3740" y="249"/>
                  </a:lnTo>
                  <a:lnTo>
                    <a:pt x="3734" y="223"/>
                  </a:lnTo>
                  <a:lnTo>
                    <a:pt x="3733" y="209"/>
                  </a:lnTo>
                  <a:lnTo>
                    <a:pt x="3733" y="192"/>
                  </a:lnTo>
                  <a:lnTo>
                    <a:pt x="3731" y="178"/>
                  </a:lnTo>
                  <a:lnTo>
                    <a:pt x="3725" y="167"/>
                  </a:lnTo>
                  <a:close/>
                  <a:moveTo>
                    <a:pt x="1602" y="167"/>
                  </a:moveTo>
                  <a:lnTo>
                    <a:pt x="1602" y="220"/>
                  </a:lnTo>
                  <a:lnTo>
                    <a:pt x="1605" y="220"/>
                  </a:lnTo>
                  <a:lnTo>
                    <a:pt x="1602" y="231"/>
                  </a:lnTo>
                  <a:lnTo>
                    <a:pt x="1605" y="231"/>
                  </a:lnTo>
                  <a:lnTo>
                    <a:pt x="1605" y="300"/>
                  </a:lnTo>
                  <a:lnTo>
                    <a:pt x="1611" y="300"/>
                  </a:lnTo>
                  <a:lnTo>
                    <a:pt x="1611" y="314"/>
                  </a:lnTo>
                  <a:lnTo>
                    <a:pt x="1614" y="314"/>
                  </a:lnTo>
                  <a:lnTo>
                    <a:pt x="1614" y="331"/>
                  </a:lnTo>
                  <a:lnTo>
                    <a:pt x="1618" y="331"/>
                  </a:lnTo>
                  <a:lnTo>
                    <a:pt x="1618" y="360"/>
                  </a:lnTo>
                  <a:lnTo>
                    <a:pt x="1622" y="360"/>
                  </a:lnTo>
                  <a:lnTo>
                    <a:pt x="1622" y="334"/>
                  </a:lnTo>
                  <a:lnTo>
                    <a:pt x="1625" y="334"/>
                  </a:lnTo>
                  <a:lnTo>
                    <a:pt x="1627" y="334"/>
                  </a:lnTo>
                  <a:lnTo>
                    <a:pt x="1629" y="332"/>
                  </a:lnTo>
                  <a:lnTo>
                    <a:pt x="1629" y="332"/>
                  </a:lnTo>
                  <a:lnTo>
                    <a:pt x="1629" y="332"/>
                  </a:lnTo>
                  <a:lnTo>
                    <a:pt x="1631" y="332"/>
                  </a:lnTo>
                  <a:lnTo>
                    <a:pt x="1634" y="331"/>
                  </a:lnTo>
                  <a:lnTo>
                    <a:pt x="1631" y="354"/>
                  </a:lnTo>
                  <a:lnTo>
                    <a:pt x="1627" y="376"/>
                  </a:lnTo>
                  <a:lnTo>
                    <a:pt x="1625" y="403"/>
                  </a:lnTo>
                  <a:lnTo>
                    <a:pt x="1631" y="403"/>
                  </a:lnTo>
                  <a:lnTo>
                    <a:pt x="1631" y="372"/>
                  </a:lnTo>
                  <a:lnTo>
                    <a:pt x="1636" y="347"/>
                  </a:lnTo>
                  <a:lnTo>
                    <a:pt x="1642" y="323"/>
                  </a:lnTo>
                  <a:lnTo>
                    <a:pt x="1643" y="300"/>
                  </a:lnTo>
                  <a:lnTo>
                    <a:pt x="1638" y="278"/>
                  </a:lnTo>
                  <a:lnTo>
                    <a:pt x="1634" y="260"/>
                  </a:lnTo>
                  <a:lnTo>
                    <a:pt x="1642" y="260"/>
                  </a:lnTo>
                  <a:lnTo>
                    <a:pt x="1645" y="271"/>
                  </a:lnTo>
                  <a:lnTo>
                    <a:pt x="1651" y="271"/>
                  </a:lnTo>
                  <a:lnTo>
                    <a:pt x="1651" y="243"/>
                  </a:lnTo>
                  <a:lnTo>
                    <a:pt x="1653" y="241"/>
                  </a:lnTo>
                  <a:lnTo>
                    <a:pt x="1653" y="241"/>
                  </a:lnTo>
                  <a:lnTo>
                    <a:pt x="1653" y="240"/>
                  </a:lnTo>
                  <a:lnTo>
                    <a:pt x="1653" y="240"/>
                  </a:lnTo>
                  <a:lnTo>
                    <a:pt x="1653" y="238"/>
                  </a:lnTo>
                  <a:lnTo>
                    <a:pt x="1654" y="236"/>
                  </a:lnTo>
                  <a:lnTo>
                    <a:pt x="1645" y="225"/>
                  </a:lnTo>
                  <a:lnTo>
                    <a:pt x="1640" y="214"/>
                  </a:lnTo>
                  <a:lnTo>
                    <a:pt x="1634" y="203"/>
                  </a:lnTo>
                  <a:lnTo>
                    <a:pt x="1625" y="200"/>
                  </a:lnTo>
                  <a:lnTo>
                    <a:pt x="1625" y="191"/>
                  </a:lnTo>
                  <a:lnTo>
                    <a:pt x="1618" y="187"/>
                  </a:lnTo>
                  <a:lnTo>
                    <a:pt x="1605" y="167"/>
                  </a:lnTo>
                  <a:lnTo>
                    <a:pt x="1602" y="167"/>
                  </a:lnTo>
                  <a:close/>
                  <a:moveTo>
                    <a:pt x="2398" y="154"/>
                  </a:moveTo>
                  <a:lnTo>
                    <a:pt x="2398" y="160"/>
                  </a:lnTo>
                  <a:lnTo>
                    <a:pt x="2385" y="171"/>
                  </a:lnTo>
                  <a:lnTo>
                    <a:pt x="2373" y="189"/>
                  </a:lnTo>
                  <a:lnTo>
                    <a:pt x="2360" y="211"/>
                  </a:lnTo>
                  <a:lnTo>
                    <a:pt x="2351" y="234"/>
                  </a:lnTo>
                  <a:lnTo>
                    <a:pt x="2345" y="254"/>
                  </a:lnTo>
                  <a:lnTo>
                    <a:pt x="2351" y="254"/>
                  </a:lnTo>
                  <a:lnTo>
                    <a:pt x="2351" y="267"/>
                  </a:lnTo>
                  <a:lnTo>
                    <a:pt x="2354" y="267"/>
                  </a:lnTo>
                  <a:lnTo>
                    <a:pt x="2354" y="263"/>
                  </a:lnTo>
                  <a:lnTo>
                    <a:pt x="2356" y="260"/>
                  </a:lnTo>
                  <a:lnTo>
                    <a:pt x="2356" y="258"/>
                  </a:lnTo>
                  <a:lnTo>
                    <a:pt x="2358" y="258"/>
                  </a:lnTo>
                  <a:lnTo>
                    <a:pt x="2362" y="256"/>
                  </a:lnTo>
                  <a:lnTo>
                    <a:pt x="2365" y="254"/>
                  </a:lnTo>
                  <a:lnTo>
                    <a:pt x="2362" y="274"/>
                  </a:lnTo>
                  <a:lnTo>
                    <a:pt x="2358" y="274"/>
                  </a:lnTo>
                  <a:lnTo>
                    <a:pt x="2358" y="285"/>
                  </a:lnTo>
                  <a:lnTo>
                    <a:pt x="2360" y="296"/>
                  </a:lnTo>
                  <a:lnTo>
                    <a:pt x="2363" y="311"/>
                  </a:lnTo>
                  <a:lnTo>
                    <a:pt x="2367" y="321"/>
                  </a:lnTo>
                  <a:lnTo>
                    <a:pt x="2371" y="327"/>
                  </a:lnTo>
                  <a:lnTo>
                    <a:pt x="2373" y="291"/>
                  </a:lnTo>
                  <a:lnTo>
                    <a:pt x="2380" y="256"/>
                  </a:lnTo>
                  <a:lnTo>
                    <a:pt x="2389" y="223"/>
                  </a:lnTo>
                  <a:lnTo>
                    <a:pt x="2398" y="191"/>
                  </a:lnTo>
                  <a:lnTo>
                    <a:pt x="2411" y="187"/>
                  </a:lnTo>
                  <a:lnTo>
                    <a:pt x="2407" y="171"/>
                  </a:lnTo>
                  <a:lnTo>
                    <a:pt x="2402" y="154"/>
                  </a:lnTo>
                  <a:lnTo>
                    <a:pt x="2398" y="154"/>
                  </a:lnTo>
                  <a:close/>
                  <a:moveTo>
                    <a:pt x="5705" y="151"/>
                  </a:moveTo>
                  <a:lnTo>
                    <a:pt x="5702" y="176"/>
                  </a:lnTo>
                  <a:lnTo>
                    <a:pt x="5698" y="176"/>
                  </a:lnTo>
                  <a:lnTo>
                    <a:pt x="5694" y="267"/>
                  </a:lnTo>
                  <a:lnTo>
                    <a:pt x="5698" y="267"/>
                  </a:lnTo>
                  <a:lnTo>
                    <a:pt x="5700" y="278"/>
                  </a:lnTo>
                  <a:lnTo>
                    <a:pt x="5698" y="289"/>
                  </a:lnTo>
                  <a:lnTo>
                    <a:pt x="5698" y="300"/>
                  </a:lnTo>
                  <a:lnTo>
                    <a:pt x="5702" y="307"/>
                  </a:lnTo>
                  <a:lnTo>
                    <a:pt x="5703" y="283"/>
                  </a:lnTo>
                  <a:lnTo>
                    <a:pt x="5705" y="261"/>
                  </a:lnTo>
                  <a:lnTo>
                    <a:pt x="5711" y="243"/>
                  </a:lnTo>
                  <a:lnTo>
                    <a:pt x="5711" y="207"/>
                  </a:lnTo>
                  <a:lnTo>
                    <a:pt x="5714" y="207"/>
                  </a:lnTo>
                  <a:lnTo>
                    <a:pt x="5714" y="176"/>
                  </a:lnTo>
                  <a:lnTo>
                    <a:pt x="5718" y="176"/>
                  </a:lnTo>
                  <a:lnTo>
                    <a:pt x="5718" y="171"/>
                  </a:lnTo>
                  <a:lnTo>
                    <a:pt x="5714" y="171"/>
                  </a:lnTo>
                  <a:lnTo>
                    <a:pt x="5714" y="169"/>
                  </a:lnTo>
                  <a:lnTo>
                    <a:pt x="5714" y="167"/>
                  </a:lnTo>
                  <a:lnTo>
                    <a:pt x="5714" y="165"/>
                  </a:lnTo>
                  <a:lnTo>
                    <a:pt x="5716" y="165"/>
                  </a:lnTo>
                  <a:lnTo>
                    <a:pt x="5716" y="163"/>
                  </a:lnTo>
                  <a:lnTo>
                    <a:pt x="5718" y="163"/>
                  </a:lnTo>
                  <a:lnTo>
                    <a:pt x="5714" y="151"/>
                  </a:lnTo>
                  <a:lnTo>
                    <a:pt x="5705" y="151"/>
                  </a:lnTo>
                  <a:close/>
                  <a:moveTo>
                    <a:pt x="1985" y="151"/>
                  </a:moveTo>
                  <a:lnTo>
                    <a:pt x="1982" y="176"/>
                  </a:lnTo>
                  <a:lnTo>
                    <a:pt x="1978" y="176"/>
                  </a:lnTo>
                  <a:lnTo>
                    <a:pt x="1974" y="267"/>
                  </a:lnTo>
                  <a:lnTo>
                    <a:pt x="1978" y="267"/>
                  </a:lnTo>
                  <a:lnTo>
                    <a:pt x="1980" y="278"/>
                  </a:lnTo>
                  <a:lnTo>
                    <a:pt x="1978" y="289"/>
                  </a:lnTo>
                  <a:lnTo>
                    <a:pt x="1978" y="300"/>
                  </a:lnTo>
                  <a:lnTo>
                    <a:pt x="1982" y="307"/>
                  </a:lnTo>
                  <a:lnTo>
                    <a:pt x="1983" y="283"/>
                  </a:lnTo>
                  <a:lnTo>
                    <a:pt x="1985" y="261"/>
                  </a:lnTo>
                  <a:lnTo>
                    <a:pt x="1991" y="243"/>
                  </a:lnTo>
                  <a:lnTo>
                    <a:pt x="1991" y="207"/>
                  </a:lnTo>
                  <a:lnTo>
                    <a:pt x="1994" y="207"/>
                  </a:lnTo>
                  <a:lnTo>
                    <a:pt x="1994" y="176"/>
                  </a:lnTo>
                  <a:lnTo>
                    <a:pt x="1998" y="176"/>
                  </a:lnTo>
                  <a:lnTo>
                    <a:pt x="1998" y="171"/>
                  </a:lnTo>
                  <a:lnTo>
                    <a:pt x="1994" y="171"/>
                  </a:lnTo>
                  <a:lnTo>
                    <a:pt x="1994" y="169"/>
                  </a:lnTo>
                  <a:lnTo>
                    <a:pt x="1994" y="167"/>
                  </a:lnTo>
                  <a:lnTo>
                    <a:pt x="1994" y="165"/>
                  </a:lnTo>
                  <a:lnTo>
                    <a:pt x="1996" y="165"/>
                  </a:lnTo>
                  <a:lnTo>
                    <a:pt x="1996" y="163"/>
                  </a:lnTo>
                  <a:lnTo>
                    <a:pt x="1998" y="163"/>
                  </a:lnTo>
                  <a:lnTo>
                    <a:pt x="1994" y="151"/>
                  </a:lnTo>
                  <a:lnTo>
                    <a:pt x="1985" y="151"/>
                  </a:lnTo>
                  <a:close/>
                  <a:moveTo>
                    <a:pt x="5774" y="127"/>
                  </a:moveTo>
                  <a:lnTo>
                    <a:pt x="5773" y="140"/>
                  </a:lnTo>
                  <a:lnTo>
                    <a:pt x="5769" y="156"/>
                  </a:lnTo>
                  <a:lnTo>
                    <a:pt x="5765" y="174"/>
                  </a:lnTo>
                  <a:lnTo>
                    <a:pt x="5763" y="191"/>
                  </a:lnTo>
                  <a:lnTo>
                    <a:pt x="5763" y="205"/>
                  </a:lnTo>
                  <a:lnTo>
                    <a:pt x="5765" y="214"/>
                  </a:lnTo>
                  <a:lnTo>
                    <a:pt x="5767" y="201"/>
                  </a:lnTo>
                  <a:lnTo>
                    <a:pt x="5769" y="183"/>
                  </a:lnTo>
                  <a:lnTo>
                    <a:pt x="5773" y="165"/>
                  </a:lnTo>
                  <a:lnTo>
                    <a:pt x="5774" y="149"/>
                  </a:lnTo>
                  <a:lnTo>
                    <a:pt x="5776" y="134"/>
                  </a:lnTo>
                  <a:lnTo>
                    <a:pt x="5774" y="127"/>
                  </a:lnTo>
                  <a:close/>
                  <a:moveTo>
                    <a:pt x="2054" y="127"/>
                  </a:moveTo>
                  <a:lnTo>
                    <a:pt x="2053" y="140"/>
                  </a:lnTo>
                  <a:lnTo>
                    <a:pt x="2049" y="156"/>
                  </a:lnTo>
                  <a:lnTo>
                    <a:pt x="2045" y="174"/>
                  </a:lnTo>
                  <a:lnTo>
                    <a:pt x="2043" y="191"/>
                  </a:lnTo>
                  <a:lnTo>
                    <a:pt x="2043" y="205"/>
                  </a:lnTo>
                  <a:lnTo>
                    <a:pt x="2045" y="214"/>
                  </a:lnTo>
                  <a:lnTo>
                    <a:pt x="2047" y="201"/>
                  </a:lnTo>
                  <a:lnTo>
                    <a:pt x="2049" y="183"/>
                  </a:lnTo>
                  <a:lnTo>
                    <a:pt x="2053" y="165"/>
                  </a:lnTo>
                  <a:lnTo>
                    <a:pt x="2054" y="149"/>
                  </a:lnTo>
                  <a:lnTo>
                    <a:pt x="2056" y="134"/>
                  </a:lnTo>
                  <a:lnTo>
                    <a:pt x="2054" y="127"/>
                  </a:lnTo>
                  <a:close/>
                  <a:moveTo>
                    <a:pt x="5722" y="123"/>
                  </a:moveTo>
                  <a:lnTo>
                    <a:pt x="5718" y="131"/>
                  </a:lnTo>
                  <a:lnTo>
                    <a:pt x="5720" y="131"/>
                  </a:lnTo>
                  <a:lnTo>
                    <a:pt x="5722" y="129"/>
                  </a:lnTo>
                  <a:lnTo>
                    <a:pt x="5723" y="127"/>
                  </a:lnTo>
                  <a:lnTo>
                    <a:pt x="5725" y="125"/>
                  </a:lnTo>
                  <a:lnTo>
                    <a:pt x="5727" y="125"/>
                  </a:lnTo>
                  <a:lnTo>
                    <a:pt x="5725" y="123"/>
                  </a:lnTo>
                  <a:lnTo>
                    <a:pt x="5722" y="123"/>
                  </a:lnTo>
                  <a:close/>
                  <a:moveTo>
                    <a:pt x="2002" y="123"/>
                  </a:moveTo>
                  <a:lnTo>
                    <a:pt x="1998" y="131"/>
                  </a:lnTo>
                  <a:lnTo>
                    <a:pt x="2000" y="131"/>
                  </a:lnTo>
                  <a:lnTo>
                    <a:pt x="2002" y="129"/>
                  </a:lnTo>
                  <a:lnTo>
                    <a:pt x="2003" y="127"/>
                  </a:lnTo>
                  <a:lnTo>
                    <a:pt x="2005" y="125"/>
                  </a:lnTo>
                  <a:lnTo>
                    <a:pt x="2007" y="125"/>
                  </a:lnTo>
                  <a:lnTo>
                    <a:pt x="2005" y="123"/>
                  </a:lnTo>
                  <a:lnTo>
                    <a:pt x="2002" y="123"/>
                  </a:lnTo>
                  <a:close/>
                  <a:moveTo>
                    <a:pt x="5682" y="120"/>
                  </a:moveTo>
                  <a:lnTo>
                    <a:pt x="5682" y="131"/>
                  </a:lnTo>
                  <a:lnTo>
                    <a:pt x="5683" y="145"/>
                  </a:lnTo>
                  <a:lnTo>
                    <a:pt x="5685" y="160"/>
                  </a:lnTo>
                  <a:lnTo>
                    <a:pt x="5691" y="167"/>
                  </a:lnTo>
                  <a:lnTo>
                    <a:pt x="5698" y="131"/>
                  </a:lnTo>
                  <a:lnTo>
                    <a:pt x="5691" y="127"/>
                  </a:lnTo>
                  <a:lnTo>
                    <a:pt x="5691" y="120"/>
                  </a:lnTo>
                  <a:lnTo>
                    <a:pt x="5682" y="120"/>
                  </a:lnTo>
                  <a:close/>
                  <a:moveTo>
                    <a:pt x="1962" y="120"/>
                  </a:moveTo>
                  <a:lnTo>
                    <a:pt x="1962" y="131"/>
                  </a:lnTo>
                  <a:lnTo>
                    <a:pt x="1963" y="145"/>
                  </a:lnTo>
                  <a:lnTo>
                    <a:pt x="1965" y="160"/>
                  </a:lnTo>
                  <a:lnTo>
                    <a:pt x="1971" y="167"/>
                  </a:lnTo>
                  <a:lnTo>
                    <a:pt x="1978" y="131"/>
                  </a:lnTo>
                  <a:lnTo>
                    <a:pt x="1971" y="127"/>
                  </a:lnTo>
                  <a:lnTo>
                    <a:pt x="1971" y="120"/>
                  </a:lnTo>
                  <a:lnTo>
                    <a:pt x="1962" y="120"/>
                  </a:lnTo>
                  <a:close/>
                  <a:moveTo>
                    <a:pt x="2551" y="76"/>
                  </a:moveTo>
                  <a:lnTo>
                    <a:pt x="2551" y="80"/>
                  </a:lnTo>
                  <a:lnTo>
                    <a:pt x="2545" y="89"/>
                  </a:lnTo>
                  <a:lnTo>
                    <a:pt x="2543" y="100"/>
                  </a:lnTo>
                  <a:lnTo>
                    <a:pt x="2543" y="111"/>
                  </a:lnTo>
                  <a:lnTo>
                    <a:pt x="2542" y="123"/>
                  </a:lnTo>
                  <a:lnTo>
                    <a:pt x="2538" y="123"/>
                  </a:lnTo>
                  <a:lnTo>
                    <a:pt x="2534" y="171"/>
                  </a:lnTo>
                  <a:lnTo>
                    <a:pt x="2531" y="171"/>
                  </a:lnTo>
                  <a:lnTo>
                    <a:pt x="2531" y="207"/>
                  </a:lnTo>
                  <a:lnTo>
                    <a:pt x="2525" y="207"/>
                  </a:lnTo>
                  <a:lnTo>
                    <a:pt x="2525" y="251"/>
                  </a:lnTo>
                  <a:lnTo>
                    <a:pt x="2522" y="251"/>
                  </a:lnTo>
                  <a:lnTo>
                    <a:pt x="2520" y="265"/>
                  </a:lnTo>
                  <a:lnTo>
                    <a:pt x="2520" y="283"/>
                  </a:lnTo>
                  <a:lnTo>
                    <a:pt x="2522" y="301"/>
                  </a:lnTo>
                  <a:lnTo>
                    <a:pt x="2525" y="311"/>
                  </a:lnTo>
                  <a:lnTo>
                    <a:pt x="2527" y="292"/>
                  </a:lnTo>
                  <a:lnTo>
                    <a:pt x="2533" y="276"/>
                  </a:lnTo>
                  <a:lnTo>
                    <a:pt x="2538" y="263"/>
                  </a:lnTo>
                  <a:lnTo>
                    <a:pt x="2542" y="247"/>
                  </a:lnTo>
                  <a:lnTo>
                    <a:pt x="2551" y="247"/>
                  </a:lnTo>
                  <a:lnTo>
                    <a:pt x="2547" y="261"/>
                  </a:lnTo>
                  <a:lnTo>
                    <a:pt x="2543" y="272"/>
                  </a:lnTo>
                  <a:lnTo>
                    <a:pt x="2538" y="283"/>
                  </a:lnTo>
                  <a:lnTo>
                    <a:pt x="2538" y="296"/>
                  </a:lnTo>
                  <a:lnTo>
                    <a:pt x="2534" y="296"/>
                  </a:lnTo>
                  <a:lnTo>
                    <a:pt x="2538" y="303"/>
                  </a:lnTo>
                  <a:lnTo>
                    <a:pt x="2534" y="303"/>
                  </a:lnTo>
                  <a:lnTo>
                    <a:pt x="2531" y="334"/>
                  </a:lnTo>
                  <a:lnTo>
                    <a:pt x="2525" y="334"/>
                  </a:lnTo>
                  <a:lnTo>
                    <a:pt x="2525" y="347"/>
                  </a:lnTo>
                  <a:lnTo>
                    <a:pt x="2525" y="360"/>
                  </a:lnTo>
                  <a:lnTo>
                    <a:pt x="2527" y="372"/>
                  </a:lnTo>
                  <a:lnTo>
                    <a:pt x="2531" y="380"/>
                  </a:lnTo>
                  <a:lnTo>
                    <a:pt x="2533" y="343"/>
                  </a:lnTo>
                  <a:lnTo>
                    <a:pt x="2540" y="309"/>
                  </a:lnTo>
                  <a:lnTo>
                    <a:pt x="2551" y="280"/>
                  </a:lnTo>
                  <a:lnTo>
                    <a:pt x="2554" y="251"/>
                  </a:lnTo>
                  <a:lnTo>
                    <a:pt x="2558" y="251"/>
                  </a:lnTo>
                  <a:lnTo>
                    <a:pt x="2560" y="249"/>
                  </a:lnTo>
                  <a:lnTo>
                    <a:pt x="2560" y="249"/>
                  </a:lnTo>
                  <a:lnTo>
                    <a:pt x="2560" y="249"/>
                  </a:lnTo>
                  <a:lnTo>
                    <a:pt x="2562" y="249"/>
                  </a:lnTo>
                  <a:lnTo>
                    <a:pt x="2563" y="249"/>
                  </a:lnTo>
                  <a:lnTo>
                    <a:pt x="2565" y="247"/>
                  </a:lnTo>
                  <a:lnTo>
                    <a:pt x="2562" y="269"/>
                  </a:lnTo>
                  <a:lnTo>
                    <a:pt x="2554" y="287"/>
                  </a:lnTo>
                  <a:lnTo>
                    <a:pt x="2554" y="307"/>
                  </a:lnTo>
                  <a:lnTo>
                    <a:pt x="2551" y="307"/>
                  </a:lnTo>
                  <a:lnTo>
                    <a:pt x="2551" y="407"/>
                  </a:lnTo>
                  <a:lnTo>
                    <a:pt x="2554" y="407"/>
                  </a:lnTo>
                  <a:lnTo>
                    <a:pt x="2554" y="403"/>
                  </a:lnTo>
                  <a:lnTo>
                    <a:pt x="2558" y="392"/>
                  </a:lnTo>
                  <a:lnTo>
                    <a:pt x="2560" y="380"/>
                  </a:lnTo>
                  <a:lnTo>
                    <a:pt x="2560" y="365"/>
                  </a:lnTo>
                  <a:lnTo>
                    <a:pt x="2562" y="351"/>
                  </a:lnTo>
                  <a:lnTo>
                    <a:pt x="2565" y="351"/>
                  </a:lnTo>
                  <a:lnTo>
                    <a:pt x="2565" y="334"/>
                  </a:lnTo>
                  <a:lnTo>
                    <a:pt x="2571" y="334"/>
                  </a:lnTo>
                  <a:lnTo>
                    <a:pt x="2574" y="300"/>
                  </a:lnTo>
                  <a:lnTo>
                    <a:pt x="2578" y="300"/>
                  </a:lnTo>
                  <a:lnTo>
                    <a:pt x="2578" y="247"/>
                  </a:lnTo>
                  <a:lnTo>
                    <a:pt x="2578" y="212"/>
                  </a:lnTo>
                  <a:lnTo>
                    <a:pt x="2576" y="180"/>
                  </a:lnTo>
                  <a:lnTo>
                    <a:pt x="2571" y="151"/>
                  </a:lnTo>
                  <a:lnTo>
                    <a:pt x="2571" y="131"/>
                  </a:lnTo>
                  <a:lnTo>
                    <a:pt x="2565" y="131"/>
                  </a:lnTo>
                  <a:lnTo>
                    <a:pt x="2565" y="120"/>
                  </a:lnTo>
                  <a:lnTo>
                    <a:pt x="2562" y="120"/>
                  </a:lnTo>
                  <a:lnTo>
                    <a:pt x="2562" y="103"/>
                  </a:lnTo>
                  <a:lnTo>
                    <a:pt x="2558" y="103"/>
                  </a:lnTo>
                  <a:lnTo>
                    <a:pt x="2554" y="76"/>
                  </a:lnTo>
                  <a:lnTo>
                    <a:pt x="2551" y="76"/>
                  </a:lnTo>
                  <a:close/>
                  <a:moveTo>
                    <a:pt x="3725" y="0"/>
                  </a:moveTo>
                  <a:lnTo>
                    <a:pt x="3738" y="0"/>
                  </a:lnTo>
                  <a:lnTo>
                    <a:pt x="3738" y="3"/>
                  </a:lnTo>
                  <a:lnTo>
                    <a:pt x="3734" y="12"/>
                  </a:lnTo>
                  <a:lnTo>
                    <a:pt x="3734" y="25"/>
                  </a:lnTo>
                  <a:lnTo>
                    <a:pt x="3734" y="40"/>
                  </a:lnTo>
                  <a:lnTo>
                    <a:pt x="3731" y="40"/>
                  </a:lnTo>
                  <a:lnTo>
                    <a:pt x="3731" y="123"/>
                  </a:lnTo>
                  <a:lnTo>
                    <a:pt x="3725" y="123"/>
                  </a:lnTo>
                  <a:lnTo>
                    <a:pt x="3725" y="127"/>
                  </a:lnTo>
                  <a:lnTo>
                    <a:pt x="3731" y="127"/>
                  </a:lnTo>
                  <a:lnTo>
                    <a:pt x="3731" y="140"/>
                  </a:lnTo>
                  <a:lnTo>
                    <a:pt x="3725" y="140"/>
                  </a:lnTo>
                  <a:lnTo>
                    <a:pt x="3725" y="143"/>
                  </a:lnTo>
                  <a:lnTo>
                    <a:pt x="3734" y="147"/>
                  </a:lnTo>
                  <a:lnTo>
                    <a:pt x="3734" y="167"/>
                  </a:lnTo>
                  <a:lnTo>
                    <a:pt x="3738" y="167"/>
                  </a:lnTo>
                  <a:lnTo>
                    <a:pt x="3738" y="183"/>
                  </a:lnTo>
                  <a:lnTo>
                    <a:pt x="3742" y="183"/>
                  </a:lnTo>
                  <a:lnTo>
                    <a:pt x="3742" y="203"/>
                  </a:lnTo>
                  <a:lnTo>
                    <a:pt x="3745" y="203"/>
                  </a:lnTo>
                  <a:lnTo>
                    <a:pt x="3751" y="247"/>
                  </a:lnTo>
                  <a:lnTo>
                    <a:pt x="3754" y="247"/>
                  </a:lnTo>
                  <a:lnTo>
                    <a:pt x="3754" y="254"/>
                  </a:lnTo>
                  <a:lnTo>
                    <a:pt x="3762" y="260"/>
                  </a:lnTo>
                  <a:lnTo>
                    <a:pt x="3762" y="274"/>
                  </a:lnTo>
                  <a:lnTo>
                    <a:pt x="3765" y="274"/>
                  </a:lnTo>
                  <a:lnTo>
                    <a:pt x="3758" y="180"/>
                  </a:lnTo>
                  <a:lnTo>
                    <a:pt x="3753" y="165"/>
                  </a:lnTo>
                  <a:lnTo>
                    <a:pt x="3751" y="147"/>
                  </a:lnTo>
                  <a:lnTo>
                    <a:pt x="3754" y="147"/>
                  </a:lnTo>
                  <a:lnTo>
                    <a:pt x="3754" y="151"/>
                  </a:lnTo>
                  <a:lnTo>
                    <a:pt x="3765" y="147"/>
                  </a:lnTo>
                  <a:lnTo>
                    <a:pt x="3765" y="151"/>
                  </a:lnTo>
                  <a:lnTo>
                    <a:pt x="3771" y="151"/>
                  </a:lnTo>
                  <a:lnTo>
                    <a:pt x="3771" y="163"/>
                  </a:lnTo>
                  <a:lnTo>
                    <a:pt x="3774" y="163"/>
                  </a:lnTo>
                  <a:lnTo>
                    <a:pt x="3771" y="123"/>
                  </a:lnTo>
                  <a:lnTo>
                    <a:pt x="3782" y="123"/>
                  </a:lnTo>
                  <a:lnTo>
                    <a:pt x="3785" y="147"/>
                  </a:lnTo>
                  <a:lnTo>
                    <a:pt x="3791" y="167"/>
                  </a:lnTo>
                  <a:lnTo>
                    <a:pt x="3791" y="203"/>
                  </a:lnTo>
                  <a:lnTo>
                    <a:pt x="3794" y="203"/>
                  </a:lnTo>
                  <a:lnTo>
                    <a:pt x="3794" y="231"/>
                  </a:lnTo>
                  <a:lnTo>
                    <a:pt x="3798" y="231"/>
                  </a:lnTo>
                  <a:lnTo>
                    <a:pt x="3798" y="240"/>
                  </a:lnTo>
                  <a:lnTo>
                    <a:pt x="3802" y="240"/>
                  </a:lnTo>
                  <a:lnTo>
                    <a:pt x="3805" y="263"/>
                  </a:lnTo>
                  <a:lnTo>
                    <a:pt x="3811" y="263"/>
                  </a:lnTo>
                  <a:lnTo>
                    <a:pt x="3811" y="231"/>
                  </a:lnTo>
                  <a:lnTo>
                    <a:pt x="3813" y="201"/>
                  </a:lnTo>
                  <a:lnTo>
                    <a:pt x="3818" y="176"/>
                  </a:lnTo>
                  <a:lnTo>
                    <a:pt x="3822" y="176"/>
                  </a:lnTo>
                  <a:lnTo>
                    <a:pt x="3822" y="180"/>
                  </a:lnTo>
                  <a:lnTo>
                    <a:pt x="3825" y="180"/>
                  </a:lnTo>
                  <a:lnTo>
                    <a:pt x="3825" y="183"/>
                  </a:lnTo>
                  <a:lnTo>
                    <a:pt x="3822" y="191"/>
                  </a:lnTo>
                  <a:lnTo>
                    <a:pt x="3831" y="187"/>
                  </a:lnTo>
                  <a:lnTo>
                    <a:pt x="3831" y="254"/>
                  </a:lnTo>
                  <a:lnTo>
                    <a:pt x="3838" y="265"/>
                  </a:lnTo>
                  <a:lnTo>
                    <a:pt x="3845" y="281"/>
                  </a:lnTo>
                  <a:lnTo>
                    <a:pt x="3851" y="300"/>
                  </a:lnTo>
                  <a:lnTo>
                    <a:pt x="3854" y="320"/>
                  </a:lnTo>
                  <a:lnTo>
                    <a:pt x="3858" y="334"/>
                  </a:lnTo>
                  <a:lnTo>
                    <a:pt x="3860" y="334"/>
                  </a:lnTo>
                  <a:lnTo>
                    <a:pt x="3860" y="334"/>
                  </a:lnTo>
                  <a:lnTo>
                    <a:pt x="3860" y="334"/>
                  </a:lnTo>
                  <a:lnTo>
                    <a:pt x="3860" y="334"/>
                  </a:lnTo>
                  <a:lnTo>
                    <a:pt x="3862" y="332"/>
                  </a:lnTo>
                  <a:lnTo>
                    <a:pt x="3862" y="331"/>
                  </a:lnTo>
                  <a:lnTo>
                    <a:pt x="3865" y="331"/>
                  </a:lnTo>
                  <a:lnTo>
                    <a:pt x="3862" y="314"/>
                  </a:lnTo>
                  <a:lnTo>
                    <a:pt x="3863" y="294"/>
                  </a:lnTo>
                  <a:lnTo>
                    <a:pt x="3863" y="269"/>
                  </a:lnTo>
                  <a:lnTo>
                    <a:pt x="3863" y="245"/>
                  </a:lnTo>
                  <a:lnTo>
                    <a:pt x="3865" y="223"/>
                  </a:lnTo>
                  <a:lnTo>
                    <a:pt x="3871" y="223"/>
                  </a:lnTo>
                  <a:lnTo>
                    <a:pt x="3865" y="214"/>
                  </a:lnTo>
                  <a:lnTo>
                    <a:pt x="3871" y="214"/>
                  </a:lnTo>
                  <a:lnTo>
                    <a:pt x="3871" y="180"/>
                  </a:lnTo>
                  <a:lnTo>
                    <a:pt x="3874" y="180"/>
                  </a:lnTo>
                  <a:lnTo>
                    <a:pt x="3874" y="154"/>
                  </a:lnTo>
                  <a:lnTo>
                    <a:pt x="3882" y="132"/>
                  </a:lnTo>
                  <a:lnTo>
                    <a:pt x="3885" y="107"/>
                  </a:lnTo>
                  <a:lnTo>
                    <a:pt x="3894" y="107"/>
                  </a:lnTo>
                  <a:lnTo>
                    <a:pt x="3885" y="167"/>
                  </a:lnTo>
                  <a:lnTo>
                    <a:pt x="3882" y="167"/>
                  </a:lnTo>
                  <a:lnTo>
                    <a:pt x="3882" y="203"/>
                  </a:lnTo>
                  <a:lnTo>
                    <a:pt x="3878" y="203"/>
                  </a:lnTo>
                  <a:lnTo>
                    <a:pt x="3882" y="211"/>
                  </a:lnTo>
                  <a:lnTo>
                    <a:pt x="3882" y="214"/>
                  </a:lnTo>
                  <a:lnTo>
                    <a:pt x="3880" y="218"/>
                  </a:lnTo>
                  <a:lnTo>
                    <a:pt x="3878" y="218"/>
                  </a:lnTo>
                  <a:lnTo>
                    <a:pt x="3878" y="220"/>
                  </a:lnTo>
                  <a:lnTo>
                    <a:pt x="3882" y="260"/>
                  </a:lnTo>
                  <a:lnTo>
                    <a:pt x="3882" y="323"/>
                  </a:lnTo>
                  <a:lnTo>
                    <a:pt x="3885" y="323"/>
                  </a:lnTo>
                  <a:lnTo>
                    <a:pt x="3887" y="336"/>
                  </a:lnTo>
                  <a:lnTo>
                    <a:pt x="3887" y="349"/>
                  </a:lnTo>
                  <a:lnTo>
                    <a:pt x="3891" y="360"/>
                  </a:lnTo>
                  <a:lnTo>
                    <a:pt x="3894" y="327"/>
                  </a:lnTo>
                  <a:lnTo>
                    <a:pt x="3898" y="327"/>
                  </a:lnTo>
                  <a:lnTo>
                    <a:pt x="3898" y="320"/>
                  </a:lnTo>
                  <a:lnTo>
                    <a:pt x="3902" y="320"/>
                  </a:lnTo>
                  <a:lnTo>
                    <a:pt x="3905" y="300"/>
                  </a:lnTo>
                  <a:lnTo>
                    <a:pt x="3922" y="287"/>
                  </a:lnTo>
                  <a:lnTo>
                    <a:pt x="3923" y="256"/>
                  </a:lnTo>
                  <a:lnTo>
                    <a:pt x="3925" y="221"/>
                  </a:lnTo>
                  <a:lnTo>
                    <a:pt x="3931" y="185"/>
                  </a:lnTo>
                  <a:lnTo>
                    <a:pt x="3938" y="154"/>
                  </a:lnTo>
                  <a:lnTo>
                    <a:pt x="3940" y="143"/>
                  </a:lnTo>
                  <a:lnTo>
                    <a:pt x="3940" y="132"/>
                  </a:lnTo>
                  <a:lnTo>
                    <a:pt x="3943" y="123"/>
                  </a:lnTo>
                  <a:lnTo>
                    <a:pt x="3951" y="114"/>
                  </a:lnTo>
                  <a:lnTo>
                    <a:pt x="3951" y="111"/>
                  </a:lnTo>
                  <a:lnTo>
                    <a:pt x="3954" y="111"/>
                  </a:lnTo>
                  <a:lnTo>
                    <a:pt x="3954" y="131"/>
                  </a:lnTo>
                  <a:lnTo>
                    <a:pt x="3951" y="131"/>
                  </a:lnTo>
                  <a:lnTo>
                    <a:pt x="3942" y="191"/>
                  </a:lnTo>
                  <a:lnTo>
                    <a:pt x="3938" y="211"/>
                  </a:lnTo>
                  <a:lnTo>
                    <a:pt x="3936" y="238"/>
                  </a:lnTo>
                  <a:lnTo>
                    <a:pt x="3936" y="271"/>
                  </a:lnTo>
                  <a:lnTo>
                    <a:pt x="3936" y="305"/>
                  </a:lnTo>
                  <a:lnTo>
                    <a:pt x="3936" y="338"/>
                  </a:lnTo>
                  <a:lnTo>
                    <a:pt x="3938" y="365"/>
                  </a:lnTo>
                  <a:lnTo>
                    <a:pt x="3942" y="383"/>
                  </a:lnTo>
                  <a:lnTo>
                    <a:pt x="3943" y="394"/>
                  </a:lnTo>
                  <a:lnTo>
                    <a:pt x="3942" y="407"/>
                  </a:lnTo>
                  <a:lnTo>
                    <a:pt x="3942" y="418"/>
                  </a:lnTo>
                  <a:lnTo>
                    <a:pt x="3945" y="427"/>
                  </a:lnTo>
                  <a:lnTo>
                    <a:pt x="3945" y="283"/>
                  </a:lnTo>
                  <a:lnTo>
                    <a:pt x="3942" y="283"/>
                  </a:lnTo>
                  <a:lnTo>
                    <a:pt x="3942" y="251"/>
                  </a:lnTo>
                  <a:lnTo>
                    <a:pt x="3954" y="254"/>
                  </a:lnTo>
                  <a:lnTo>
                    <a:pt x="3958" y="283"/>
                  </a:lnTo>
                  <a:lnTo>
                    <a:pt x="3962" y="283"/>
                  </a:lnTo>
                  <a:lnTo>
                    <a:pt x="3971" y="207"/>
                  </a:lnTo>
                  <a:lnTo>
                    <a:pt x="3974" y="207"/>
                  </a:lnTo>
                  <a:lnTo>
                    <a:pt x="3974" y="196"/>
                  </a:lnTo>
                  <a:lnTo>
                    <a:pt x="3978" y="196"/>
                  </a:lnTo>
                  <a:lnTo>
                    <a:pt x="3978" y="180"/>
                  </a:lnTo>
                  <a:lnTo>
                    <a:pt x="3982" y="180"/>
                  </a:lnTo>
                  <a:lnTo>
                    <a:pt x="3982" y="169"/>
                  </a:lnTo>
                  <a:lnTo>
                    <a:pt x="3978" y="156"/>
                  </a:lnTo>
                  <a:lnTo>
                    <a:pt x="3973" y="143"/>
                  </a:lnTo>
                  <a:lnTo>
                    <a:pt x="3971" y="131"/>
                  </a:lnTo>
                  <a:lnTo>
                    <a:pt x="3974" y="132"/>
                  </a:lnTo>
                  <a:lnTo>
                    <a:pt x="3978" y="132"/>
                  </a:lnTo>
                  <a:lnTo>
                    <a:pt x="3980" y="134"/>
                  </a:lnTo>
                  <a:lnTo>
                    <a:pt x="3980" y="136"/>
                  </a:lnTo>
                  <a:lnTo>
                    <a:pt x="3982" y="138"/>
                  </a:lnTo>
                  <a:lnTo>
                    <a:pt x="3982" y="143"/>
                  </a:lnTo>
                  <a:lnTo>
                    <a:pt x="3989" y="154"/>
                  </a:lnTo>
                  <a:lnTo>
                    <a:pt x="3993" y="171"/>
                  </a:lnTo>
                  <a:lnTo>
                    <a:pt x="3994" y="185"/>
                  </a:lnTo>
                  <a:lnTo>
                    <a:pt x="3996" y="200"/>
                  </a:lnTo>
                  <a:lnTo>
                    <a:pt x="4002" y="211"/>
                  </a:lnTo>
                  <a:lnTo>
                    <a:pt x="4002" y="203"/>
                  </a:lnTo>
                  <a:lnTo>
                    <a:pt x="4005" y="192"/>
                  </a:lnTo>
                  <a:lnTo>
                    <a:pt x="4005" y="180"/>
                  </a:lnTo>
                  <a:lnTo>
                    <a:pt x="4002" y="167"/>
                  </a:lnTo>
                  <a:lnTo>
                    <a:pt x="4014" y="167"/>
                  </a:lnTo>
                  <a:lnTo>
                    <a:pt x="4014" y="151"/>
                  </a:lnTo>
                  <a:lnTo>
                    <a:pt x="4025" y="151"/>
                  </a:lnTo>
                  <a:lnTo>
                    <a:pt x="4022" y="200"/>
                  </a:lnTo>
                  <a:lnTo>
                    <a:pt x="4031" y="203"/>
                  </a:lnTo>
                  <a:lnTo>
                    <a:pt x="4031" y="220"/>
                  </a:lnTo>
                  <a:lnTo>
                    <a:pt x="4034" y="220"/>
                  </a:lnTo>
                  <a:lnTo>
                    <a:pt x="4038" y="236"/>
                  </a:lnTo>
                  <a:lnTo>
                    <a:pt x="4042" y="236"/>
                  </a:lnTo>
                  <a:lnTo>
                    <a:pt x="4051" y="271"/>
                  </a:lnTo>
                  <a:lnTo>
                    <a:pt x="4058" y="271"/>
                  </a:lnTo>
                  <a:lnTo>
                    <a:pt x="4062" y="307"/>
                  </a:lnTo>
                  <a:lnTo>
                    <a:pt x="4065" y="307"/>
                  </a:lnTo>
                  <a:lnTo>
                    <a:pt x="4065" y="303"/>
                  </a:lnTo>
                  <a:lnTo>
                    <a:pt x="4074" y="289"/>
                  </a:lnTo>
                  <a:lnTo>
                    <a:pt x="4076" y="269"/>
                  </a:lnTo>
                  <a:lnTo>
                    <a:pt x="4076" y="245"/>
                  </a:lnTo>
                  <a:lnTo>
                    <a:pt x="4074" y="221"/>
                  </a:lnTo>
                  <a:lnTo>
                    <a:pt x="4073" y="198"/>
                  </a:lnTo>
                  <a:lnTo>
                    <a:pt x="4071" y="180"/>
                  </a:lnTo>
                  <a:lnTo>
                    <a:pt x="4074" y="180"/>
                  </a:lnTo>
                  <a:lnTo>
                    <a:pt x="4074" y="183"/>
                  </a:lnTo>
                  <a:lnTo>
                    <a:pt x="4076" y="185"/>
                  </a:lnTo>
                  <a:lnTo>
                    <a:pt x="4076" y="185"/>
                  </a:lnTo>
                  <a:lnTo>
                    <a:pt x="4076" y="183"/>
                  </a:lnTo>
                  <a:lnTo>
                    <a:pt x="4078" y="181"/>
                  </a:lnTo>
                  <a:lnTo>
                    <a:pt x="4078" y="178"/>
                  </a:lnTo>
                  <a:lnTo>
                    <a:pt x="4078" y="176"/>
                  </a:lnTo>
                  <a:lnTo>
                    <a:pt x="4078" y="176"/>
                  </a:lnTo>
                  <a:lnTo>
                    <a:pt x="4074" y="176"/>
                  </a:lnTo>
                  <a:lnTo>
                    <a:pt x="4065" y="123"/>
                  </a:lnTo>
                  <a:lnTo>
                    <a:pt x="4062" y="123"/>
                  </a:lnTo>
                  <a:lnTo>
                    <a:pt x="4062" y="100"/>
                  </a:lnTo>
                  <a:lnTo>
                    <a:pt x="4058" y="100"/>
                  </a:lnTo>
                  <a:lnTo>
                    <a:pt x="4054" y="80"/>
                  </a:lnTo>
                  <a:lnTo>
                    <a:pt x="4065" y="80"/>
                  </a:lnTo>
                  <a:lnTo>
                    <a:pt x="4071" y="112"/>
                  </a:lnTo>
                  <a:lnTo>
                    <a:pt x="4080" y="145"/>
                  </a:lnTo>
                  <a:lnTo>
                    <a:pt x="4091" y="176"/>
                  </a:lnTo>
                  <a:lnTo>
                    <a:pt x="4098" y="240"/>
                  </a:lnTo>
                  <a:lnTo>
                    <a:pt x="4100" y="238"/>
                  </a:lnTo>
                  <a:lnTo>
                    <a:pt x="4100" y="238"/>
                  </a:lnTo>
                  <a:lnTo>
                    <a:pt x="4100" y="238"/>
                  </a:lnTo>
                  <a:lnTo>
                    <a:pt x="4100" y="238"/>
                  </a:lnTo>
                  <a:lnTo>
                    <a:pt x="4102" y="236"/>
                  </a:lnTo>
                  <a:lnTo>
                    <a:pt x="4102" y="236"/>
                  </a:lnTo>
                  <a:lnTo>
                    <a:pt x="4109" y="227"/>
                  </a:lnTo>
                  <a:lnTo>
                    <a:pt x="4111" y="218"/>
                  </a:lnTo>
                  <a:lnTo>
                    <a:pt x="4111" y="207"/>
                  </a:lnTo>
                  <a:lnTo>
                    <a:pt x="4114" y="196"/>
                  </a:lnTo>
                  <a:lnTo>
                    <a:pt x="4125" y="156"/>
                  </a:lnTo>
                  <a:lnTo>
                    <a:pt x="4134" y="114"/>
                  </a:lnTo>
                  <a:lnTo>
                    <a:pt x="4142" y="114"/>
                  </a:lnTo>
                  <a:lnTo>
                    <a:pt x="4140" y="143"/>
                  </a:lnTo>
                  <a:lnTo>
                    <a:pt x="4133" y="169"/>
                  </a:lnTo>
                  <a:lnTo>
                    <a:pt x="4127" y="194"/>
                  </a:lnTo>
                  <a:lnTo>
                    <a:pt x="4122" y="220"/>
                  </a:lnTo>
                  <a:lnTo>
                    <a:pt x="4125" y="220"/>
                  </a:lnTo>
                  <a:lnTo>
                    <a:pt x="4125" y="211"/>
                  </a:lnTo>
                  <a:lnTo>
                    <a:pt x="4133" y="198"/>
                  </a:lnTo>
                  <a:lnTo>
                    <a:pt x="4140" y="178"/>
                  </a:lnTo>
                  <a:lnTo>
                    <a:pt x="4143" y="154"/>
                  </a:lnTo>
                  <a:lnTo>
                    <a:pt x="4149" y="132"/>
                  </a:lnTo>
                  <a:lnTo>
                    <a:pt x="4154" y="114"/>
                  </a:lnTo>
                  <a:lnTo>
                    <a:pt x="4158" y="114"/>
                  </a:lnTo>
                  <a:lnTo>
                    <a:pt x="4158" y="140"/>
                  </a:lnTo>
                  <a:lnTo>
                    <a:pt x="4154" y="140"/>
                  </a:lnTo>
                  <a:lnTo>
                    <a:pt x="4154" y="160"/>
                  </a:lnTo>
                  <a:lnTo>
                    <a:pt x="4151" y="160"/>
                  </a:lnTo>
                  <a:lnTo>
                    <a:pt x="4143" y="189"/>
                  </a:lnTo>
                  <a:lnTo>
                    <a:pt x="4143" y="220"/>
                  </a:lnTo>
                  <a:lnTo>
                    <a:pt x="4145" y="252"/>
                  </a:lnTo>
                  <a:lnTo>
                    <a:pt x="4145" y="287"/>
                  </a:lnTo>
                  <a:lnTo>
                    <a:pt x="4154" y="287"/>
                  </a:lnTo>
                  <a:lnTo>
                    <a:pt x="4154" y="311"/>
                  </a:lnTo>
                  <a:lnTo>
                    <a:pt x="4158" y="311"/>
                  </a:lnTo>
                  <a:lnTo>
                    <a:pt x="4158" y="307"/>
                  </a:lnTo>
                  <a:lnTo>
                    <a:pt x="4162" y="307"/>
                  </a:lnTo>
                  <a:lnTo>
                    <a:pt x="4171" y="260"/>
                  </a:lnTo>
                  <a:lnTo>
                    <a:pt x="4174" y="260"/>
                  </a:lnTo>
                  <a:lnTo>
                    <a:pt x="4174" y="243"/>
                  </a:lnTo>
                  <a:lnTo>
                    <a:pt x="4178" y="243"/>
                  </a:lnTo>
                  <a:lnTo>
                    <a:pt x="4178" y="223"/>
                  </a:lnTo>
                  <a:lnTo>
                    <a:pt x="4182" y="223"/>
                  </a:lnTo>
                  <a:lnTo>
                    <a:pt x="4182" y="211"/>
                  </a:lnTo>
                  <a:lnTo>
                    <a:pt x="4185" y="211"/>
                  </a:lnTo>
                  <a:lnTo>
                    <a:pt x="4185" y="196"/>
                  </a:lnTo>
                  <a:lnTo>
                    <a:pt x="4191" y="196"/>
                  </a:lnTo>
                  <a:lnTo>
                    <a:pt x="4191" y="176"/>
                  </a:lnTo>
                  <a:lnTo>
                    <a:pt x="4196" y="156"/>
                  </a:lnTo>
                  <a:lnTo>
                    <a:pt x="4200" y="138"/>
                  </a:lnTo>
                  <a:lnTo>
                    <a:pt x="4202" y="114"/>
                  </a:lnTo>
                  <a:lnTo>
                    <a:pt x="4214" y="114"/>
                  </a:lnTo>
                  <a:lnTo>
                    <a:pt x="4214" y="120"/>
                  </a:lnTo>
                  <a:lnTo>
                    <a:pt x="4211" y="120"/>
                  </a:lnTo>
                  <a:lnTo>
                    <a:pt x="4211" y="143"/>
                  </a:lnTo>
                  <a:lnTo>
                    <a:pt x="4205" y="143"/>
                  </a:lnTo>
                  <a:lnTo>
                    <a:pt x="4194" y="211"/>
                  </a:lnTo>
                  <a:lnTo>
                    <a:pt x="4198" y="211"/>
                  </a:lnTo>
                  <a:lnTo>
                    <a:pt x="4214" y="154"/>
                  </a:lnTo>
                  <a:lnTo>
                    <a:pt x="4222" y="154"/>
                  </a:lnTo>
                  <a:lnTo>
                    <a:pt x="4218" y="176"/>
                  </a:lnTo>
                  <a:lnTo>
                    <a:pt x="4211" y="194"/>
                  </a:lnTo>
                  <a:lnTo>
                    <a:pt x="4205" y="214"/>
                  </a:lnTo>
                  <a:lnTo>
                    <a:pt x="4214" y="214"/>
                  </a:lnTo>
                  <a:lnTo>
                    <a:pt x="4214" y="231"/>
                  </a:lnTo>
                  <a:lnTo>
                    <a:pt x="4218" y="231"/>
                  </a:lnTo>
                  <a:lnTo>
                    <a:pt x="4220" y="216"/>
                  </a:lnTo>
                  <a:lnTo>
                    <a:pt x="4225" y="203"/>
                  </a:lnTo>
                  <a:lnTo>
                    <a:pt x="4231" y="191"/>
                  </a:lnTo>
                  <a:lnTo>
                    <a:pt x="4231" y="171"/>
                  </a:lnTo>
                  <a:lnTo>
                    <a:pt x="4234" y="171"/>
                  </a:lnTo>
                  <a:lnTo>
                    <a:pt x="4236" y="169"/>
                  </a:lnTo>
                  <a:lnTo>
                    <a:pt x="4236" y="169"/>
                  </a:lnTo>
                  <a:lnTo>
                    <a:pt x="4236" y="169"/>
                  </a:lnTo>
                  <a:lnTo>
                    <a:pt x="4238" y="169"/>
                  </a:lnTo>
                  <a:lnTo>
                    <a:pt x="4240" y="169"/>
                  </a:lnTo>
                  <a:lnTo>
                    <a:pt x="4242" y="167"/>
                  </a:lnTo>
                  <a:lnTo>
                    <a:pt x="4242" y="180"/>
                  </a:lnTo>
                  <a:lnTo>
                    <a:pt x="4238" y="196"/>
                  </a:lnTo>
                  <a:lnTo>
                    <a:pt x="4238" y="211"/>
                  </a:lnTo>
                  <a:lnTo>
                    <a:pt x="4238" y="225"/>
                  </a:lnTo>
                  <a:lnTo>
                    <a:pt x="4242" y="236"/>
                  </a:lnTo>
                  <a:lnTo>
                    <a:pt x="4243" y="212"/>
                  </a:lnTo>
                  <a:lnTo>
                    <a:pt x="4249" y="192"/>
                  </a:lnTo>
                  <a:lnTo>
                    <a:pt x="4254" y="172"/>
                  </a:lnTo>
                  <a:lnTo>
                    <a:pt x="4258" y="151"/>
                  </a:lnTo>
                  <a:lnTo>
                    <a:pt x="4271" y="151"/>
                  </a:lnTo>
                  <a:lnTo>
                    <a:pt x="4265" y="189"/>
                  </a:lnTo>
                  <a:lnTo>
                    <a:pt x="4262" y="229"/>
                  </a:lnTo>
                  <a:lnTo>
                    <a:pt x="4258" y="271"/>
                  </a:lnTo>
                  <a:lnTo>
                    <a:pt x="4260" y="311"/>
                  </a:lnTo>
                  <a:lnTo>
                    <a:pt x="4265" y="347"/>
                  </a:lnTo>
                  <a:lnTo>
                    <a:pt x="4267" y="360"/>
                  </a:lnTo>
                  <a:lnTo>
                    <a:pt x="4269" y="374"/>
                  </a:lnTo>
                  <a:lnTo>
                    <a:pt x="4269" y="389"/>
                  </a:lnTo>
                  <a:lnTo>
                    <a:pt x="4269" y="401"/>
                  </a:lnTo>
                  <a:lnTo>
                    <a:pt x="4274" y="411"/>
                  </a:lnTo>
                  <a:lnTo>
                    <a:pt x="4274" y="311"/>
                  </a:lnTo>
                  <a:lnTo>
                    <a:pt x="4278" y="311"/>
                  </a:lnTo>
                  <a:lnTo>
                    <a:pt x="4280" y="294"/>
                  </a:lnTo>
                  <a:lnTo>
                    <a:pt x="4280" y="276"/>
                  </a:lnTo>
                  <a:lnTo>
                    <a:pt x="4278" y="263"/>
                  </a:lnTo>
                  <a:lnTo>
                    <a:pt x="4285" y="263"/>
                  </a:lnTo>
                  <a:lnTo>
                    <a:pt x="4285" y="247"/>
                  </a:lnTo>
                  <a:lnTo>
                    <a:pt x="4298" y="247"/>
                  </a:lnTo>
                  <a:lnTo>
                    <a:pt x="4294" y="271"/>
                  </a:lnTo>
                  <a:lnTo>
                    <a:pt x="4291" y="271"/>
                  </a:lnTo>
                  <a:lnTo>
                    <a:pt x="4291" y="281"/>
                  </a:lnTo>
                  <a:lnTo>
                    <a:pt x="4293" y="296"/>
                  </a:lnTo>
                  <a:lnTo>
                    <a:pt x="4296" y="314"/>
                  </a:lnTo>
                  <a:lnTo>
                    <a:pt x="4300" y="331"/>
                  </a:lnTo>
                  <a:lnTo>
                    <a:pt x="4303" y="345"/>
                  </a:lnTo>
                  <a:lnTo>
                    <a:pt x="4305" y="351"/>
                  </a:lnTo>
                  <a:lnTo>
                    <a:pt x="4309" y="311"/>
                  </a:lnTo>
                  <a:lnTo>
                    <a:pt x="4313" y="271"/>
                  </a:lnTo>
                  <a:lnTo>
                    <a:pt x="4314" y="227"/>
                  </a:lnTo>
                  <a:lnTo>
                    <a:pt x="4314" y="191"/>
                  </a:lnTo>
                  <a:lnTo>
                    <a:pt x="4311" y="191"/>
                  </a:lnTo>
                  <a:lnTo>
                    <a:pt x="4311" y="163"/>
                  </a:lnTo>
                  <a:lnTo>
                    <a:pt x="4305" y="163"/>
                  </a:lnTo>
                  <a:lnTo>
                    <a:pt x="4305" y="136"/>
                  </a:lnTo>
                  <a:lnTo>
                    <a:pt x="4298" y="103"/>
                  </a:lnTo>
                  <a:lnTo>
                    <a:pt x="4291" y="71"/>
                  </a:lnTo>
                  <a:lnTo>
                    <a:pt x="4302" y="76"/>
                  </a:lnTo>
                  <a:lnTo>
                    <a:pt x="4325" y="207"/>
                  </a:lnTo>
                  <a:lnTo>
                    <a:pt x="4327" y="221"/>
                  </a:lnTo>
                  <a:lnTo>
                    <a:pt x="4325" y="238"/>
                  </a:lnTo>
                  <a:lnTo>
                    <a:pt x="4325" y="252"/>
                  </a:lnTo>
                  <a:lnTo>
                    <a:pt x="4331" y="263"/>
                  </a:lnTo>
                  <a:lnTo>
                    <a:pt x="4358" y="103"/>
                  </a:lnTo>
                  <a:lnTo>
                    <a:pt x="4365" y="103"/>
                  </a:lnTo>
                  <a:lnTo>
                    <a:pt x="4351" y="211"/>
                  </a:lnTo>
                  <a:lnTo>
                    <a:pt x="4354" y="211"/>
                  </a:lnTo>
                  <a:lnTo>
                    <a:pt x="4358" y="183"/>
                  </a:lnTo>
                  <a:lnTo>
                    <a:pt x="4371" y="183"/>
                  </a:lnTo>
                  <a:lnTo>
                    <a:pt x="4371" y="214"/>
                  </a:lnTo>
                  <a:lnTo>
                    <a:pt x="4373" y="245"/>
                  </a:lnTo>
                  <a:lnTo>
                    <a:pt x="4378" y="271"/>
                  </a:lnTo>
                  <a:lnTo>
                    <a:pt x="4374" y="283"/>
                  </a:lnTo>
                  <a:lnTo>
                    <a:pt x="4382" y="283"/>
                  </a:lnTo>
                  <a:lnTo>
                    <a:pt x="4385" y="311"/>
                  </a:lnTo>
                  <a:lnTo>
                    <a:pt x="4391" y="311"/>
                  </a:lnTo>
                  <a:lnTo>
                    <a:pt x="4391" y="307"/>
                  </a:lnTo>
                  <a:lnTo>
                    <a:pt x="4425" y="200"/>
                  </a:lnTo>
                  <a:lnTo>
                    <a:pt x="4425" y="183"/>
                  </a:lnTo>
                  <a:lnTo>
                    <a:pt x="4431" y="183"/>
                  </a:lnTo>
                  <a:lnTo>
                    <a:pt x="4434" y="154"/>
                  </a:lnTo>
                  <a:lnTo>
                    <a:pt x="4438" y="154"/>
                  </a:lnTo>
                  <a:lnTo>
                    <a:pt x="4440" y="154"/>
                  </a:lnTo>
                  <a:lnTo>
                    <a:pt x="4440" y="152"/>
                  </a:lnTo>
                  <a:lnTo>
                    <a:pt x="4440" y="152"/>
                  </a:lnTo>
                  <a:lnTo>
                    <a:pt x="4442" y="152"/>
                  </a:lnTo>
                  <a:lnTo>
                    <a:pt x="4443" y="152"/>
                  </a:lnTo>
                  <a:lnTo>
                    <a:pt x="4445" y="151"/>
                  </a:lnTo>
                  <a:lnTo>
                    <a:pt x="4434" y="207"/>
                  </a:lnTo>
                  <a:lnTo>
                    <a:pt x="4442" y="207"/>
                  </a:lnTo>
                  <a:lnTo>
                    <a:pt x="4443" y="223"/>
                  </a:lnTo>
                  <a:lnTo>
                    <a:pt x="4449" y="236"/>
                  </a:lnTo>
                  <a:lnTo>
                    <a:pt x="4454" y="247"/>
                  </a:lnTo>
                  <a:lnTo>
                    <a:pt x="4454" y="267"/>
                  </a:lnTo>
                  <a:lnTo>
                    <a:pt x="4458" y="267"/>
                  </a:lnTo>
                  <a:lnTo>
                    <a:pt x="4458" y="280"/>
                  </a:lnTo>
                  <a:lnTo>
                    <a:pt x="4462" y="280"/>
                  </a:lnTo>
                  <a:lnTo>
                    <a:pt x="4465" y="323"/>
                  </a:lnTo>
                  <a:lnTo>
                    <a:pt x="4471" y="323"/>
                  </a:lnTo>
                  <a:lnTo>
                    <a:pt x="4473" y="338"/>
                  </a:lnTo>
                  <a:lnTo>
                    <a:pt x="4473" y="352"/>
                  </a:lnTo>
                  <a:lnTo>
                    <a:pt x="4473" y="365"/>
                  </a:lnTo>
                  <a:lnTo>
                    <a:pt x="4478" y="374"/>
                  </a:lnTo>
                  <a:lnTo>
                    <a:pt x="4478" y="367"/>
                  </a:lnTo>
                  <a:lnTo>
                    <a:pt x="4485" y="358"/>
                  </a:lnTo>
                  <a:lnTo>
                    <a:pt x="4487" y="343"/>
                  </a:lnTo>
                  <a:lnTo>
                    <a:pt x="4485" y="327"/>
                  </a:lnTo>
                  <a:lnTo>
                    <a:pt x="4482" y="327"/>
                  </a:lnTo>
                  <a:lnTo>
                    <a:pt x="4482" y="300"/>
                  </a:lnTo>
                  <a:lnTo>
                    <a:pt x="4478" y="300"/>
                  </a:lnTo>
                  <a:lnTo>
                    <a:pt x="4478" y="280"/>
                  </a:lnTo>
                  <a:lnTo>
                    <a:pt x="4474" y="280"/>
                  </a:lnTo>
                  <a:lnTo>
                    <a:pt x="4474" y="271"/>
                  </a:lnTo>
                  <a:lnTo>
                    <a:pt x="4471" y="271"/>
                  </a:lnTo>
                  <a:lnTo>
                    <a:pt x="4471" y="267"/>
                  </a:lnTo>
                  <a:lnTo>
                    <a:pt x="4474" y="267"/>
                  </a:lnTo>
                  <a:lnTo>
                    <a:pt x="4476" y="265"/>
                  </a:lnTo>
                  <a:lnTo>
                    <a:pt x="4476" y="265"/>
                  </a:lnTo>
                  <a:lnTo>
                    <a:pt x="4476" y="265"/>
                  </a:lnTo>
                  <a:lnTo>
                    <a:pt x="4478" y="265"/>
                  </a:lnTo>
                  <a:lnTo>
                    <a:pt x="4480" y="263"/>
                  </a:lnTo>
                  <a:lnTo>
                    <a:pt x="4482" y="263"/>
                  </a:lnTo>
                  <a:lnTo>
                    <a:pt x="4482" y="274"/>
                  </a:lnTo>
                  <a:lnTo>
                    <a:pt x="4485" y="274"/>
                  </a:lnTo>
                  <a:lnTo>
                    <a:pt x="4485" y="260"/>
                  </a:lnTo>
                  <a:lnTo>
                    <a:pt x="4498" y="260"/>
                  </a:lnTo>
                  <a:lnTo>
                    <a:pt x="4500" y="280"/>
                  </a:lnTo>
                  <a:lnTo>
                    <a:pt x="4505" y="298"/>
                  </a:lnTo>
                  <a:lnTo>
                    <a:pt x="4511" y="314"/>
                  </a:lnTo>
                  <a:lnTo>
                    <a:pt x="4511" y="347"/>
                  </a:lnTo>
                  <a:lnTo>
                    <a:pt x="4516" y="385"/>
                  </a:lnTo>
                  <a:lnTo>
                    <a:pt x="4518" y="431"/>
                  </a:lnTo>
                  <a:lnTo>
                    <a:pt x="4518" y="441"/>
                  </a:lnTo>
                  <a:lnTo>
                    <a:pt x="4520" y="449"/>
                  </a:lnTo>
                  <a:lnTo>
                    <a:pt x="4520" y="454"/>
                  </a:lnTo>
                  <a:lnTo>
                    <a:pt x="4518" y="463"/>
                  </a:lnTo>
                  <a:lnTo>
                    <a:pt x="4531" y="463"/>
                  </a:lnTo>
                  <a:lnTo>
                    <a:pt x="4534" y="314"/>
                  </a:lnTo>
                  <a:lnTo>
                    <a:pt x="4529" y="300"/>
                  </a:lnTo>
                  <a:lnTo>
                    <a:pt x="4523" y="283"/>
                  </a:lnTo>
                  <a:lnTo>
                    <a:pt x="4522" y="263"/>
                  </a:lnTo>
                  <a:lnTo>
                    <a:pt x="4525" y="263"/>
                  </a:lnTo>
                  <a:lnTo>
                    <a:pt x="4527" y="267"/>
                  </a:lnTo>
                  <a:lnTo>
                    <a:pt x="4527" y="267"/>
                  </a:lnTo>
                  <a:lnTo>
                    <a:pt x="4527" y="269"/>
                  </a:lnTo>
                  <a:lnTo>
                    <a:pt x="4527" y="269"/>
                  </a:lnTo>
                  <a:lnTo>
                    <a:pt x="4529" y="269"/>
                  </a:lnTo>
                  <a:lnTo>
                    <a:pt x="4531" y="271"/>
                  </a:lnTo>
                  <a:lnTo>
                    <a:pt x="4531" y="260"/>
                  </a:lnTo>
                  <a:lnTo>
                    <a:pt x="4525" y="247"/>
                  </a:lnTo>
                  <a:lnTo>
                    <a:pt x="4523" y="232"/>
                  </a:lnTo>
                  <a:lnTo>
                    <a:pt x="4522" y="220"/>
                  </a:lnTo>
                  <a:lnTo>
                    <a:pt x="4502" y="163"/>
                  </a:lnTo>
                  <a:lnTo>
                    <a:pt x="4503" y="161"/>
                  </a:lnTo>
                  <a:lnTo>
                    <a:pt x="4503" y="161"/>
                  </a:lnTo>
                  <a:lnTo>
                    <a:pt x="4505" y="161"/>
                  </a:lnTo>
                  <a:lnTo>
                    <a:pt x="4505" y="161"/>
                  </a:lnTo>
                  <a:lnTo>
                    <a:pt x="4505" y="161"/>
                  </a:lnTo>
                  <a:lnTo>
                    <a:pt x="4505" y="160"/>
                  </a:lnTo>
                  <a:lnTo>
                    <a:pt x="4507" y="160"/>
                  </a:lnTo>
                  <a:lnTo>
                    <a:pt x="4509" y="161"/>
                  </a:lnTo>
                  <a:lnTo>
                    <a:pt x="4509" y="161"/>
                  </a:lnTo>
                  <a:lnTo>
                    <a:pt x="4509" y="161"/>
                  </a:lnTo>
                  <a:lnTo>
                    <a:pt x="4509" y="161"/>
                  </a:lnTo>
                  <a:lnTo>
                    <a:pt x="4511" y="163"/>
                  </a:lnTo>
                  <a:lnTo>
                    <a:pt x="4516" y="174"/>
                  </a:lnTo>
                  <a:lnTo>
                    <a:pt x="4520" y="185"/>
                  </a:lnTo>
                  <a:lnTo>
                    <a:pt x="4522" y="200"/>
                  </a:lnTo>
                  <a:lnTo>
                    <a:pt x="4525" y="200"/>
                  </a:lnTo>
                  <a:lnTo>
                    <a:pt x="4525" y="220"/>
                  </a:lnTo>
                  <a:lnTo>
                    <a:pt x="4531" y="220"/>
                  </a:lnTo>
                  <a:lnTo>
                    <a:pt x="4531" y="231"/>
                  </a:lnTo>
                  <a:lnTo>
                    <a:pt x="4534" y="231"/>
                  </a:lnTo>
                  <a:lnTo>
                    <a:pt x="4534" y="254"/>
                  </a:lnTo>
                  <a:lnTo>
                    <a:pt x="4538" y="254"/>
                  </a:lnTo>
                  <a:lnTo>
                    <a:pt x="4538" y="271"/>
                  </a:lnTo>
                  <a:lnTo>
                    <a:pt x="4543" y="291"/>
                  </a:lnTo>
                  <a:lnTo>
                    <a:pt x="4551" y="311"/>
                  </a:lnTo>
                  <a:lnTo>
                    <a:pt x="4554" y="311"/>
                  </a:lnTo>
                  <a:lnTo>
                    <a:pt x="4554" y="267"/>
                  </a:lnTo>
                  <a:lnTo>
                    <a:pt x="4551" y="267"/>
                  </a:lnTo>
                  <a:lnTo>
                    <a:pt x="4551" y="243"/>
                  </a:lnTo>
                  <a:lnTo>
                    <a:pt x="4545" y="243"/>
                  </a:lnTo>
                  <a:lnTo>
                    <a:pt x="4542" y="220"/>
                  </a:lnTo>
                  <a:lnTo>
                    <a:pt x="4534" y="214"/>
                  </a:lnTo>
                  <a:lnTo>
                    <a:pt x="4531" y="200"/>
                  </a:lnTo>
                  <a:lnTo>
                    <a:pt x="4538" y="203"/>
                  </a:lnTo>
                  <a:lnTo>
                    <a:pt x="4525" y="163"/>
                  </a:lnTo>
                  <a:lnTo>
                    <a:pt x="4534" y="163"/>
                  </a:lnTo>
                  <a:lnTo>
                    <a:pt x="4585" y="314"/>
                  </a:lnTo>
                  <a:lnTo>
                    <a:pt x="4585" y="311"/>
                  </a:lnTo>
                  <a:lnTo>
                    <a:pt x="4589" y="309"/>
                  </a:lnTo>
                  <a:lnTo>
                    <a:pt x="4589" y="307"/>
                  </a:lnTo>
                  <a:lnTo>
                    <a:pt x="4589" y="305"/>
                  </a:lnTo>
                  <a:lnTo>
                    <a:pt x="4589" y="305"/>
                  </a:lnTo>
                  <a:lnTo>
                    <a:pt x="4589" y="303"/>
                  </a:lnTo>
                  <a:lnTo>
                    <a:pt x="4589" y="301"/>
                  </a:lnTo>
                  <a:lnTo>
                    <a:pt x="4591" y="300"/>
                  </a:lnTo>
                  <a:lnTo>
                    <a:pt x="4594" y="300"/>
                  </a:lnTo>
                  <a:lnTo>
                    <a:pt x="4594" y="303"/>
                  </a:lnTo>
                  <a:lnTo>
                    <a:pt x="4596" y="301"/>
                  </a:lnTo>
                  <a:lnTo>
                    <a:pt x="4596" y="301"/>
                  </a:lnTo>
                  <a:lnTo>
                    <a:pt x="4596" y="300"/>
                  </a:lnTo>
                  <a:lnTo>
                    <a:pt x="4596" y="300"/>
                  </a:lnTo>
                  <a:lnTo>
                    <a:pt x="4598" y="298"/>
                  </a:lnTo>
                  <a:lnTo>
                    <a:pt x="4598" y="296"/>
                  </a:lnTo>
                  <a:lnTo>
                    <a:pt x="4591" y="296"/>
                  </a:lnTo>
                  <a:lnTo>
                    <a:pt x="4585" y="263"/>
                  </a:lnTo>
                  <a:lnTo>
                    <a:pt x="4594" y="263"/>
                  </a:lnTo>
                  <a:lnTo>
                    <a:pt x="4594" y="254"/>
                  </a:lnTo>
                  <a:lnTo>
                    <a:pt x="4602" y="254"/>
                  </a:lnTo>
                  <a:lnTo>
                    <a:pt x="4602" y="271"/>
                  </a:lnTo>
                  <a:lnTo>
                    <a:pt x="4600" y="281"/>
                  </a:lnTo>
                  <a:lnTo>
                    <a:pt x="4602" y="291"/>
                  </a:lnTo>
                  <a:lnTo>
                    <a:pt x="4605" y="291"/>
                  </a:lnTo>
                  <a:lnTo>
                    <a:pt x="4611" y="236"/>
                  </a:lnTo>
                  <a:lnTo>
                    <a:pt x="4618" y="231"/>
                  </a:lnTo>
                  <a:lnTo>
                    <a:pt x="4618" y="220"/>
                  </a:lnTo>
                  <a:lnTo>
                    <a:pt x="4622" y="220"/>
                  </a:lnTo>
                  <a:lnTo>
                    <a:pt x="4622" y="214"/>
                  </a:lnTo>
                  <a:lnTo>
                    <a:pt x="4618" y="214"/>
                  </a:lnTo>
                  <a:lnTo>
                    <a:pt x="4618" y="163"/>
                  </a:lnTo>
                  <a:lnTo>
                    <a:pt x="4614" y="163"/>
                  </a:lnTo>
                  <a:lnTo>
                    <a:pt x="4614" y="160"/>
                  </a:lnTo>
                  <a:lnTo>
                    <a:pt x="4618" y="160"/>
                  </a:lnTo>
                  <a:lnTo>
                    <a:pt x="4618" y="154"/>
                  </a:lnTo>
                  <a:lnTo>
                    <a:pt x="4614" y="154"/>
                  </a:lnTo>
                  <a:lnTo>
                    <a:pt x="4614" y="152"/>
                  </a:lnTo>
                  <a:lnTo>
                    <a:pt x="4616" y="149"/>
                  </a:lnTo>
                  <a:lnTo>
                    <a:pt x="4618" y="147"/>
                  </a:lnTo>
                  <a:lnTo>
                    <a:pt x="4618" y="147"/>
                  </a:lnTo>
                  <a:lnTo>
                    <a:pt x="4614" y="140"/>
                  </a:lnTo>
                  <a:lnTo>
                    <a:pt x="4614" y="136"/>
                  </a:lnTo>
                  <a:lnTo>
                    <a:pt x="4618" y="136"/>
                  </a:lnTo>
                  <a:lnTo>
                    <a:pt x="4618" y="131"/>
                  </a:lnTo>
                  <a:lnTo>
                    <a:pt x="4614" y="131"/>
                  </a:lnTo>
                  <a:lnTo>
                    <a:pt x="4618" y="107"/>
                  </a:lnTo>
                  <a:lnTo>
                    <a:pt x="4625" y="107"/>
                  </a:lnTo>
                  <a:lnTo>
                    <a:pt x="4625" y="167"/>
                  </a:lnTo>
                  <a:lnTo>
                    <a:pt x="4634" y="167"/>
                  </a:lnTo>
                  <a:lnTo>
                    <a:pt x="4642" y="311"/>
                  </a:lnTo>
                  <a:lnTo>
                    <a:pt x="4645" y="311"/>
                  </a:lnTo>
                  <a:lnTo>
                    <a:pt x="4647" y="325"/>
                  </a:lnTo>
                  <a:lnTo>
                    <a:pt x="4647" y="341"/>
                  </a:lnTo>
                  <a:lnTo>
                    <a:pt x="4649" y="356"/>
                  </a:lnTo>
                  <a:lnTo>
                    <a:pt x="4654" y="367"/>
                  </a:lnTo>
                  <a:lnTo>
                    <a:pt x="4651" y="323"/>
                  </a:lnTo>
                  <a:lnTo>
                    <a:pt x="4654" y="323"/>
                  </a:lnTo>
                  <a:lnTo>
                    <a:pt x="4658" y="329"/>
                  </a:lnTo>
                  <a:lnTo>
                    <a:pt x="4662" y="332"/>
                  </a:lnTo>
                  <a:lnTo>
                    <a:pt x="4665" y="334"/>
                  </a:lnTo>
                  <a:lnTo>
                    <a:pt x="4665" y="296"/>
                  </a:lnTo>
                  <a:lnTo>
                    <a:pt x="4658" y="296"/>
                  </a:lnTo>
                  <a:lnTo>
                    <a:pt x="4658" y="287"/>
                  </a:lnTo>
                  <a:lnTo>
                    <a:pt x="4665" y="287"/>
                  </a:lnTo>
                  <a:lnTo>
                    <a:pt x="4662" y="107"/>
                  </a:lnTo>
                  <a:lnTo>
                    <a:pt x="4674" y="107"/>
                  </a:lnTo>
                  <a:lnTo>
                    <a:pt x="4674" y="111"/>
                  </a:lnTo>
                  <a:lnTo>
                    <a:pt x="4671" y="121"/>
                  </a:lnTo>
                  <a:lnTo>
                    <a:pt x="4669" y="138"/>
                  </a:lnTo>
                  <a:lnTo>
                    <a:pt x="4669" y="156"/>
                  </a:lnTo>
                  <a:lnTo>
                    <a:pt x="4671" y="171"/>
                  </a:lnTo>
                  <a:lnTo>
                    <a:pt x="4682" y="287"/>
                  </a:lnTo>
                  <a:lnTo>
                    <a:pt x="4687" y="287"/>
                  </a:lnTo>
                  <a:lnTo>
                    <a:pt x="4691" y="289"/>
                  </a:lnTo>
                  <a:lnTo>
                    <a:pt x="4694" y="289"/>
                  </a:lnTo>
                  <a:lnTo>
                    <a:pt x="4698" y="291"/>
                  </a:lnTo>
                  <a:lnTo>
                    <a:pt x="4698" y="236"/>
                  </a:lnTo>
                  <a:lnTo>
                    <a:pt x="4711" y="236"/>
                  </a:lnTo>
                  <a:lnTo>
                    <a:pt x="4713" y="269"/>
                  </a:lnTo>
                  <a:lnTo>
                    <a:pt x="4722" y="300"/>
                  </a:lnTo>
                  <a:lnTo>
                    <a:pt x="4725" y="300"/>
                  </a:lnTo>
                  <a:lnTo>
                    <a:pt x="4725" y="143"/>
                  </a:lnTo>
                  <a:lnTo>
                    <a:pt x="4738" y="147"/>
                  </a:lnTo>
                  <a:lnTo>
                    <a:pt x="4742" y="189"/>
                  </a:lnTo>
                  <a:lnTo>
                    <a:pt x="4751" y="223"/>
                  </a:lnTo>
                  <a:lnTo>
                    <a:pt x="4751" y="254"/>
                  </a:lnTo>
                  <a:lnTo>
                    <a:pt x="4754" y="254"/>
                  </a:lnTo>
                  <a:lnTo>
                    <a:pt x="4758" y="300"/>
                  </a:lnTo>
                  <a:lnTo>
                    <a:pt x="4765" y="303"/>
                  </a:lnTo>
                  <a:lnTo>
                    <a:pt x="4765" y="314"/>
                  </a:lnTo>
                  <a:lnTo>
                    <a:pt x="4769" y="323"/>
                  </a:lnTo>
                  <a:lnTo>
                    <a:pt x="4774" y="329"/>
                  </a:lnTo>
                  <a:lnTo>
                    <a:pt x="4780" y="336"/>
                  </a:lnTo>
                  <a:lnTo>
                    <a:pt x="4785" y="340"/>
                  </a:lnTo>
                  <a:lnTo>
                    <a:pt x="4794" y="343"/>
                  </a:lnTo>
                  <a:lnTo>
                    <a:pt x="4794" y="347"/>
                  </a:lnTo>
                  <a:lnTo>
                    <a:pt x="4796" y="349"/>
                  </a:lnTo>
                  <a:lnTo>
                    <a:pt x="4796" y="351"/>
                  </a:lnTo>
                  <a:lnTo>
                    <a:pt x="4798" y="352"/>
                  </a:lnTo>
                  <a:lnTo>
                    <a:pt x="4800" y="354"/>
                  </a:lnTo>
                  <a:lnTo>
                    <a:pt x="4802" y="356"/>
                  </a:lnTo>
                  <a:lnTo>
                    <a:pt x="4803" y="356"/>
                  </a:lnTo>
                  <a:lnTo>
                    <a:pt x="4803" y="358"/>
                  </a:lnTo>
                  <a:lnTo>
                    <a:pt x="4803" y="358"/>
                  </a:lnTo>
                  <a:lnTo>
                    <a:pt x="4803" y="358"/>
                  </a:lnTo>
                  <a:lnTo>
                    <a:pt x="4805" y="358"/>
                  </a:lnTo>
                  <a:lnTo>
                    <a:pt x="4805" y="360"/>
                  </a:lnTo>
                  <a:lnTo>
                    <a:pt x="4805" y="351"/>
                  </a:lnTo>
                  <a:lnTo>
                    <a:pt x="4802" y="351"/>
                  </a:lnTo>
                  <a:lnTo>
                    <a:pt x="4802" y="323"/>
                  </a:lnTo>
                  <a:lnTo>
                    <a:pt x="4798" y="323"/>
                  </a:lnTo>
                  <a:lnTo>
                    <a:pt x="4791" y="287"/>
                  </a:lnTo>
                  <a:lnTo>
                    <a:pt x="4785" y="287"/>
                  </a:lnTo>
                  <a:lnTo>
                    <a:pt x="4785" y="274"/>
                  </a:lnTo>
                  <a:lnTo>
                    <a:pt x="4782" y="274"/>
                  </a:lnTo>
                  <a:lnTo>
                    <a:pt x="4780" y="272"/>
                  </a:lnTo>
                  <a:lnTo>
                    <a:pt x="4780" y="269"/>
                  </a:lnTo>
                  <a:lnTo>
                    <a:pt x="4780" y="267"/>
                  </a:lnTo>
                  <a:lnTo>
                    <a:pt x="4778" y="263"/>
                  </a:lnTo>
                  <a:lnTo>
                    <a:pt x="4778" y="260"/>
                  </a:lnTo>
                  <a:lnTo>
                    <a:pt x="4782" y="260"/>
                  </a:lnTo>
                  <a:lnTo>
                    <a:pt x="4789" y="269"/>
                  </a:lnTo>
                  <a:lnTo>
                    <a:pt x="4794" y="280"/>
                  </a:lnTo>
                  <a:lnTo>
                    <a:pt x="4798" y="291"/>
                  </a:lnTo>
                  <a:lnTo>
                    <a:pt x="4802" y="291"/>
                  </a:lnTo>
                  <a:lnTo>
                    <a:pt x="4794" y="267"/>
                  </a:lnTo>
                  <a:lnTo>
                    <a:pt x="4783" y="243"/>
                  </a:lnTo>
                  <a:lnTo>
                    <a:pt x="4774" y="220"/>
                  </a:lnTo>
                  <a:lnTo>
                    <a:pt x="4778" y="220"/>
                  </a:lnTo>
                  <a:lnTo>
                    <a:pt x="4782" y="221"/>
                  </a:lnTo>
                  <a:lnTo>
                    <a:pt x="4783" y="221"/>
                  </a:lnTo>
                  <a:lnTo>
                    <a:pt x="4783" y="223"/>
                  </a:lnTo>
                  <a:lnTo>
                    <a:pt x="4785" y="227"/>
                  </a:lnTo>
                  <a:lnTo>
                    <a:pt x="4785" y="231"/>
                  </a:lnTo>
                  <a:lnTo>
                    <a:pt x="4796" y="245"/>
                  </a:lnTo>
                  <a:lnTo>
                    <a:pt x="4803" y="263"/>
                  </a:lnTo>
                  <a:lnTo>
                    <a:pt x="4809" y="283"/>
                  </a:lnTo>
                  <a:lnTo>
                    <a:pt x="4814" y="303"/>
                  </a:lnTo>
                  <a:lnTo>
                    <a:pt x="4818" y="303"/>
                  </a:lnTo>
                  <a:lnTo>
                    <a:pt x="4818" y="323"/>
                  </a:lnTo>
                  <a:lnTo>
                    <a:pt x="4822" y="323"/>
                  </a:lnTo>
                  <a:lnTo>
                    <a:pt x="4814" y="240"/>
                  </a:lnTo>
                  <a:lnTo>
                    <a:pt x="4811" y="240"/>
                  </a:lnTo>
                  <a:lnTo>
                    <a:pt x="4811" y="223"/>
                  </a:lnTo>
                  <a:lnTo>
                    <a:pt x="4805" y="223"/>
                  </a:lnTo>
                  <a:lnTo>
                    <a:pt x="4802" y="191"/>
                  </a:lnTo>
                  <a:lnTo>
                    <a:pt x="4798" y="191"/>
                  </a:lnTo>
                  <a:lnTo>
                    <a:pt x="4798" y="183"/>
                  </a:lnTo>
                  <a:lnTo>
                    <a:pt x="4794" y="183"/>
                  </a:lnTo>
                  <a:lnTo>
                    <a:pt x="4794" y="171"/>
                  </a:lnTo>
                  <a:lnTo>
                    <a:pt x="4791" y="171"/>
                  </a:lnTo>
                  <a:lnTo>
                    <a:pt x="4785" y="154"/>
                  </a:lnTo>
                  <a:lnTo>
                    <a:pt x="4782" y="154"/>
                  </a:lnTo>
                  <a:lnTo>
                    <a:pt x="4782" y="143"/>
                  </a:lnTo>
                  <a:lnTo>
                    <a:pt x="4778" y="143"/>
                  </a:lnTo>
                  <a:lnTo>
                    <a:pt x="4771" y="120"/>
                  </a:lnTo>
                  <a:lnTo>
                    <a:pt x="4765" y="120"/>
                  </a:lnTo>
                  <a:lnTo>
                    <a:pt x="4765" y="111"/>
                  </a:lnTo>
                  <a:lnTo>
                    <a:pt x="4758" y="98"/>
                  </a:lnTo>
                  <a:lnTo>
                    <a:pt x="4751" y="85"/>
                  </a:lnTo>
                  <a:lnTo>
                    <a:pt x="4745" y="67"/>
                  </a:lnTo>
                  <a:lnTo>
                    <a:pt x="4758" y="71"/>
                  </a:lnTo>
                  <a:lnTo>
                    <a:pt x="4762" y="89"/>
                  </a:lnTo>
                  <a:lnTo>
                    <a:pt x="4771" y="101"/>
                  </a:lnTo>
                  <a:lnTo>
                    <a:pt x="4778" y="114"/>
                  </a:lnTo>
                  <a:lnTo>
                    <a:pt x="4778" y="123"/>
                  </a:lnTo>
                  <a:lnTo>
                    <a:pt x="4782" y="123"/>
                  </a:lnTo>
                  <a:lnTo>
                    <a:pt x="4782" y="131"/>
                  </a:lnTo>
                  <a:lnTo>
                    <a:pt x="4785" y="131"/>
                  </a:lnTo>
                  <a:lnTo>
                    <a:pt x="4785" y="140"/>
                  </a:lnTo>
                  <a:lnTo>
                    <a:pt x="4791" y="140"/>
                  </a:lnTo>
                  <a:lnTo>
                    <a:pt x="4791" y="147"/>
                  </a:lnTo>
                  <a:lnTo>
                    <a:pt x="4794" y="147"/>
                  </a:lnTo>
                  <a:lnTo>
                    <a:pt x="4802" y="171"/>
                  </a:lnTo>
                  <a:lnTo>
                    <a:pt x="4805" y="171"/>
                  </a:lnTo>
                  <a:lnTo>
                    <a:pt x="4805" y="183"/>
                  </a:lnTo>
                  <a:lnTo>
                    <a:pt x="4811" y="183"/>
                  </a:lnTo>
                  <a:lnTo>
                    <a:pt x="4811" y="191"/>
                  </a:lnTo>
                  <a:lnTo>
                    <a:pt x="4814" y="191"/>
                  </a:lnTo>
                  <a:lnTo>
                    <a:pt x="4822" y="227"/>
                  </a:lnTo>
                  <a:lnTo>
                    <a:pt x="4825" y="227"/>
                  </a:lnTo>
                  <a:lnTo>
                    <a:pt x="4825" y="236"/>
                  </a:lnTo>
                  <a:lnTo>
                    <a:pt x="4831" y="236"/>
                  </a:lnTo>
                  <a:lnTo>
                    <a:pt x="4831" y="254"/>
                  </a:lnTo>
                  <a:lnTo>
                    <a:pt x="4834" y="254"/>
                  </a:lnTo>
                  <a:lnTo>
                    <a:pt x="4836" y="218"/>
                  </a:lnTo>
                  <a:lnTo>
                    <a:pt x="4838" y="178"/>
                  </a:lnTo>
                  <a:lnTo>
                    <a:pt x="4834" y="140"/>
                  </a:lnTo>
                  <a:lnTo>
                    <a:pt x="4825" y="103"/>
                  </a:lnTo>
                  <a:lnTo>
                    <a:pt x="4838" y="103"/>
                  </a:lnTo>
                  <a:lnTo>
                    <a:pt x="4843" y="134"/>
                  </a:lnTo>
                  <a:lnTo>
                    <a:pt x="4851" y="163"/>
                  </a:lnTo>
                  <a:lnTo>
                    <a:pt x="4851" y="178"/>
                  </a:lnTo>
                  <a:lnTo>
                    <a:pt x="4851" y="194"/>
                  </a:lnTo>
                  <a:lnTo>
                    <a:pt x="4849" y="209"/>
                  </a:lnTo>
                  <a:lnTo>
                    <a:pt x="4854" y="220"/>
                  </a:lnTo>
                  <a:lnTo>
                    <a:pt x="4858" y="180"/>
                  </a:lnTo>
                  <a:lnTo>
                    <a:pt x="4865" y="180"/>
                  </a:lnTo>
                  <a:lnTo>
                    <a:pt x="4871" y="196"/>
                  </a:lnTo>
                  <a:lnTo>
                    <a:pt x="4874" y="196"/>
                  </a:lnTo>
                  <a:lnTo>
                    <a:pt x="4874" y="211"/>
                  </a:lnTo>
                  <a:lnTo>
                    <a:pt x="4878" y="211"/>
                  </a:lnTo>
                  <a:lnTo>
                    <a:pt x="4882" y="247"/>
                  </a:lnTo>
                  <a:lnTo>
                    <a:pt x="4885" y="247"/>
                  </a:lnTo>
                  <a:lnTo>
                    <a:pt x="4885" y="271"/>
                  </a:lnTo>
                  <a:lnTo>
                    <a:pt x="4894" y="274"/>
                  </a:lnTo>
                  <a:lnTo>
                    <a:pt x="4894" y="283"/>
                  </a:lnTo>
                  <a:lnTo>
                    <a:pt x="4898" y="283"/>
                  </a:lnTo>
                  <a:lnTo>
                    <a:pt x="4898" y="296"/>
                  </a:lnTo>
                  <a:lnTo>
                    <a:pt x="4902" y="296"/>
                  </a:lnTo>
                  <a:lnTo>
                    <a:pt x="4905" y="320"/>
                  </a:lnTo>
                  <a:lnTo>
                    <a:pt x="4911" y="320"/>
                  </a:lnTo>
                  <a:lnTo>
                    <a:pt x="4913" y="291"/>
                  </a:lnTo>
                  <a:lnTo>
                    <a:pt x="4918" y="265"/>
                  </a:lnTo>
                  <a:lnTo>
                    <a:pt x="4927" y="240"/>
                  </a:lnTo>
                  <a:lnTo>
                    <a:pt x="4934" y="214"/>
                  </a:lnTo>
                  <a:lnTo>
                    <a:pt x="4931" y="154"/>
                  </a:lnTo>
                  <a:lnTo>
                    <a:pt x="4942" y="154"/>
                  </a:lnTo>
                  <a:lnTo>
                    <a:pt x="4945" y="214"/>
                  </a:lnTo>
                  <a:lnTo>
                    <a:pt x="4954" y="214"/>
                  </a:lnTo>
                  <a:lnTo>
                    <a:pt x="4958" y="231"/>
                  </a:lnTo>
                  <a:lnTo>
                    <a:pt x="4951" y="231"/>
                  </a:lnTo>
                  <a:lnTo>
                    <a:pt x="4951" y="223"/>
                  </a:lnTo>
                  <a:lnTo>
                    <a:pt x="4945" y="223"/>
                  </a:lnTo>
                  <a:lnTo>
                    <a:pt x="4945" y="327"/>
                  </a:lnTo>
                  <a:lnTo>
                    <a:pt x="4951" y="327"/>
                  </a:lnTo>
                  <a:lnTo>
                    <a:pt x="4951" y="340"/>
                  </a:lnTo>
                  <a:lnTo>
                    <a:pt x="4954" y="340"/>
                  </a:lnTo>
                  <a:lnTo>
                    <a:pt x="4956" y="338"/>
                  </a:lnTo>
                  <a:lnTo>
                    <a:pt x="4956" y="336"/>
                  </a:lnTo>
                  <a:lnTo>
                    <a:pt x="4956" y="336"/>
                  </a:lnTo>
                  <a:lnTo>
                    <a:pt x="4956" y="336"/>
                  </a:lnTo>
                  <a:lnTo>
                    <a:pt x="4958" y="334"/>
                  </a:lnTo>
                  <a:lnTo>
                    <a:pt x="4965" y="340"/>
                  </a:lnTo>
                  <a:lnTo>
                    <a:pt x="4965" y="303"/>
                  </a:lnTo>
                  <a:lnTo>
                    <a:pt x="4962" y="303"/>
                  </a:lnTo>
                  <a:lnTo>
                    <a:pt x="4962" y="271"/>
                  </a:lnTo>
                  <a:lnTo>
                    <a:pt x="4951" y="236"/>
                  </a:lnTo>
                  <a:lnTo>
                    <a:pt x="4962" y="236"/>
                  </a:lnTo>
                  <a:lnTo>
                    <a:pt x="4965" y="254"/>
                  </a:lnTo>
                  <a:lnTo>
                    <a:pt x="4971" y="254"/>
                  </a:lnTo>
                  <a:lnTo>
                    <a:pt x="4971" y="274"/>
                  </a:lnTo>
                  <a:lnTo>
                    <a:pt x="4974" y="274"/>
                  </a:lnTo>
                  <a:lnTo>
                    <a:pt x="4974" y="283"/>
                  </a:lnTo>
                  <a:lnTo>
                    <a:pt x="4978" y="283"/>
                  </a:lnTo>
                  <a:lnTo>
                    <a:pt x="4978" y="300"/>
                  </a:lnTo>
                  <a:lnTo>
                    <a:pt x="4982" y="300"/>
                  </a:lnTo>
                  <a:lnTo>
                    <a:pt x="4982" y="314"/>
                  </a:lnTo>
                  <a:lnTo>
                    <a:pt x="4985" y="314"/>
                  </a:lnTo>
                  <a:lnTo>
                    <a:pt x="4991" y="343"/>
                  </a:lnTo>
                  <a:lnTo>
                    <a:pt x="4994" y="343"/>
                  </a:lnTo>
                  <a:lnTo>
                    <a:pt x="4998" y="334"/>
                  </a:lnTo>
                  <a:lnTo>
                    <a:pt x="5002" y="325"/>
                  </a:lnTo>
                  <a:lnTo>
                    <a:pt x="5002" y="311"/>
                  </a:lnTo>
                  <a:lnTo>
                    <a:pt x="4991" y="274"/>
                  </a:lnTo>
                  <a:lnTo>
                    <a:pt x="5002" y="280"/>
                  </a:lnTo>
                  <a:lnTo>
                    <a:pt x="5003" y="287"/>
                  </a:lnTo>
                  <a:lnTo>
                    <a:pt x="5007" y="301"/>
                  </a:lnTo>
                  <a:lnTo>
                    <a:pt x="5011" y="318"/>
                  </a:lnTo>
                  <a:lnTo>
                    <a:pt x="5014" y="332"/>
                  </a:lnTo>
                  <a:lnTo>
                    <a:pt x="5020" y="345"/>
                  </a:lnTo>
                  <a:lnTo>
                    <a:pt x="5022" y="351"/>
                  </a:lnTo>
                  <a:lnTo>
                    <a:pt x="5023" y="332"/>
                  </a:lnTo>
                  <a:lnTo>
                    <a:pt x="5025" y="316"/>
                  </a:lnTo>
                  <a:lnTo>
                    <a:pt x="5025" y="296"/>
                  </a:lnTo>
                  <a:lnTo>
                    <a:pt x="5022" y="271"/>
                  </a:lnTo>
                  <a:lnTo>
                    <a:pt x="5034" y="271"/>
                  </a:lnTo>
                  <a:lnTo>
                    <a:pt x="5036" y="294"/>
                  </a:lnTo>
                  <a:lnTo>
                    <a:pt x="5043" y="316"/>
                  </a:lnTo>
                  <a:lnTo>
                    <a:pt x="5051" y="334"/>
                  </a:lnTo>
                  <a:lnTo>
                    <a:pt x="5051" y="356"/>
                  </a:lnTo>
                  <a:lnTo>
                    <a:pt x="5054" y="356"/>
                  </a:lnTo>
                  <a:lnTo>
                    <a:pt x="5042" y="223"/>
                  </a:lnTo>
                  <a:lnTo>
                    <a:pt x="5038" y="223"/>
                  </a:lnTo>
                  <a:lnTo>
                    <a:pt x="5034" y="200"/>
                  </a:lnTo>
                  <a:lnTo>
                    <a:pt x="5031" y="194"/>
                  </a:lnTo>
                  <a:lnTo>
                    <a:pt x="5029" y="191"/>
                  </a:lnTo>
                  <a:lnTo>
                    <a:pt x="5025" y="187"/>
                  </a:lnTo>
                  <a:lnTo>
                    <a:pt x="5023" y="183"/>
                  </a:lnTo>
                  <a:lnTo>
                    <a:pt x="5020" y="178"/>
                  </a:lnTo>
                  <a:lnTo>
                    <a:pt x="5018" y="171"/>
                  </a:lnTo>
                  <a:lnTo>
                    <a:pt x="5031" y="180"/>
                  </a:lnTo>
                  <a:lnTo>
                    <a:pt x="5042" y="194"/>
                  </a:lnTo>
                  <a:lnTo>
                    <a:pt x="5051" y="212"/>
                  </a:lnTo>
                  <a:lnTo>
                    <a:pt x="5058" y="234"/>
                  </a:lnTo>
                  <a:lnTo>
                    <a:pt x="5065" y="254"/>
                  </a:lnTo>
                  <a:lnTo>
                    <a:pt x="5071" y="271"/>
                  </a:lnTo>
                  <a:lnTo>
                    <a:pt x="5071" y="296"/>
                  </a:lnTo>
                  <a:lnTo>
                    <a:pt x="5078" y="300"/>
                  </a:lnTo>
                  <a:lnTo>
                    <a:pt x="5074" y="307"/>
                  </a:lnTo>
                  <a:lnTo>
                    <a:pt x="5082" y="311"/>
                  </a:lnTo>
                  <a:lnTo>
                    <a:pt x="5082" y="327"/>
                  </a:lnTo>
                  <a:lnTo>
                    <a:pt x="5085" y="327"/>
                  </a:lnTo>
                  <a:lnTo>
                    <a:pt x="5085" y="340"/>
                  </a:lnTo>
                  <a:lnTo>
                    <a:pt x="5091" y="340"/>
                  </a:lnTo>
                  <a:lnTo>
                    <a:pt x="5093" y="352"/>
                  </a:lnTo>
                  <a:lnTo>
                    <a:pt x="5093" y="365"/>
                  </a:lnTo>
                  <a:lnTo>
                    <a:pt x="5098" y="374"/>
                  </a:lnTo>
                  <a:lnTo>
                    <a:pt x="5100" y="347"/>
                  </a:lnTo>
                  <a:lnTo>
                    <a:pt x="5102" y="321"/>
                  </a:lnTo>
                  <a:lnTo>
                    <a:pt x="5098" y="300"/>
                  </a:lnTo>
                  <a:lnTo>
                    <a:pt x="5098" y="267"/>
                  </a:lnTo>
                  <a:lnTo>
                    <a:pt x="5094" y="267"/>
                  </a:lnTo>
                  <a:lnTo>
                    <a:pt x="5091" y="240"/>
                  </a:lnTo>
                  <a:lnTo>
                    <a:pt x="5085" y="240"/>
                  </a:lnTo>
                  <a:lnTo>
                    <a:pt x="5083" y="234"/>
                  </a:lnTo>
                  <a:lnTo>
                    <a:pt x="5080" y="232"/>
                  </a:lnTo>
                  <a:lnTo>
                    <a:pt x="5078" y="229"/>
                  </a:lnTo>
                  <a:lnTo>
                    <a:pt x="5076" y="227"/>
                  </a:lnTo>
                  <a:lnTo>
                    <a:pt x="5074" y="221"/>
                  </a:lnTo>
                  <a:lnTo>
                    <a:pt x="5074" y="214"/>
                  </a:lnTo>
                  <a:lnTo>
                    <a:pt x="5082" y="220"/>
                  </a:lnTo>
                  <a:lnTo>
                    <a:pt x="5058" y="176"/>
                  </a:lnTo>
                  <a:lnTo>
                    <a:pt x="5065" y="176"/>
                  </a:lnTo>
                  <a:lnTo>
                    <a:pt x="5102" y="231"/>
                  </a:lnTo>
                  <a:lnTo>
                    <a:pt x="5102" y="240"/>
                  </a:lnTo>
                  <a:lnTo>
                    <a:pt x="5105" y="240"/>
                  </a:lnTo>
                  <a:lnTo>
                    <a:pt x="5105" y="247"/>
                  </a:lnTo>
                  <a:lnTo>
                    <a:pt x="5111" y="247"/>
                  </a:lnTo>
                  <a:lnTo>
                    <a:pt x="5114" y="271"/>
                  </a:lnTo>
                  <a:lnTo>
                    <a:pt x="5118" y="271"/>
                  </a:lnTo>
                  <a:lnTo>
                    <a:pt x="5118" y="280"/>
                  </a:lnTo>
                  <a:lnTo>
                    <a:pt x="5122" y="280"/>
                  </a:lnTo>
                  <a:lnTo>
                    <a:pt x="5122" y="296"/>
                  </a:lnTo>
                  <a:lnTo>
                    <a:pt x="5125" y="296"/>
                  </a:lnTo>
                  <a:lnTo>
                    <a:pt x="5131" y="323"/>
                  </a:lnTo>
                  <a:lnTo>
                    <a:pt x="5134" y="323"/>
                  </a:lnTo>
                  <a:lnTo>
                    <a:pt x="5136" y="289"/>
                  </a:lnTo>
                  <a:lnTo>
                    <a:pt x="5138" y="254"/>
                  </a:lnTo>
                  <a:lnTo>
                    <a:pt x="5140" y="218"/>
                  </a:lnTo>
                  <a:lnTo>
                    <a:pt x="5140" y="183"/>
                  </a:lnTo>
                  <a:lnTo>
                    <a:pt x="5134" y="151"/>
                  </a:lnTo>
                  <a:lnTo>
                    <a:pt x="5134" y="120"/>
                  </a:lnTo>
                  <a:lnTo>
                    <a:pt x="5131" y="120"/>
                  </a:lnTo>
                  <a:lnTo>
                    <a:pt x="5127" y="105"/>
                  </a:lnTo>
                  <a:lnTo>
                    <a:pt x="5127" y="92"/>
                  </a:lnTo>
                  <a:lnTo>
                    <a:pt x="5129" y="81"/>
                  </a:lnTo>
                  <a:lnTo>
                    <a:pt x="5129" y="72"/>
                  </a:lnTo>
                  <a:lnTo>
                    <a:pt x="5125" y="67"/>
                  </a:lnTo>
                  <a:lnTo>
                    <a:pt x="5127" y="65"/>
                  </a:lnTo>
                  <a:lnTo>
                    <a:pt x="5127" y="65"/>
                  </a:lnTo>
                  <a:lnTo>
                    <a:pt x="5127" y="65"/>
                  </a:lnTo>
                  <a:lnTo>
                    <a:pt x="5127" y="65"/>
                  </a:lnTo>
                  <a:lnTo>
                    <a:pt x="5129" y="65"/>
                  </a:lnTo>
                  <a:lnTo>
                    <a:pt x="5131" y="63"/>
                  </a:lnTo>
                  <a:lnTo>
                    <a:pt x="5131" y="60"/>
                  </a:lnTo>
                  <a:lnTo>
                    <a:pt x="5133" y="60"/>
                  </a:lnTo>
                  <a:lnTo>
                    <a:pt x="5134" y="60"/>
                  </a:lnTo>
                  <a:lnTo>
                    <a:pt x="5136" y="60"/>
                  </a:lnTo>
                  <a:lnTo>
                    <a:pt x="5136" y="61"/>
                  </a:lnTo>
                  <a:lnTo>
                    <a:pt x="5136" y="61"/>
                  </a:lnTo>
                  <a:lnTo>
                    <a:pt x="5138" y="63"/>
                  </a:lnTo>
                  <a:lnTo>
                    <a:pt x="5142" y="72"/>
                  </a:lnTo>
                  <a:lnTo>
                    <a:pt x="5142" y="85"/>
                  </a:lnTo>
                  <a:lnTo>
                    <a:pt x="5140" y="98"/>
                  </a:lnTo>
                  <a:lnTo>
                    <a:pt x="5142" y="111"/>
                  </a:lnTo>
                  <a:lnTo>
                    <a:pt x="5151" y="145"/>
                  </a:lnTo>
                  <a:lnTo>
                    <a:pt x="5158" y="181"/>
                  </a:lnTo>
                  <a:lnTo>
                    <a:pt x="5165" y="214"/>
                  </a:lnTo>
                  <a:lnTo>
                    <a:pt x="5165" y="243"/>
                  </a:lnTo>
                  <a:lnTo>
                    <a:pt x="5171" y="243"/>
                  </a:lnTo>
                  <a:lnTo>
                    <a:pt x="5173" y="258"/>
                  </a:lnTo>
                  <a:lnTo>
                    <a:pt x="5173" y="276"/>
                  </a:lnTo>
                  <a:lnTo>
                    <a:pt x="5171" y="292"/>
                  </a:lnTo>
                  <a:lnTo>
                    <a:pt x="5173" y="309"/>
                  </a:lnTo>
                  <a:lnTo>
                    <a:pt x="5178" y="320"/>
                  </a:lnTo>
                  <a:lnTo>
                    <a:pt x="5185" y="220"/>
                  </a:lnTo>
                  <a:lnTo>
                    <a:pt x="5191" y="220"/>
                  </a:lnTo>
                  <a:lnTo>
                    <a:pt x="5193" y="203"/>
                  </a:lnTo>
                  <a:lnTo>
                    <a:pt x="5193" y="181"/>
                  </a:lnTo>
                  <a:lnTo>
                    <a:pt x="5191" y="158"/>
                  </a:lnTo>
                  <a:lnTo>
                    <a:pt x="5191" y="132"/>
                  </a:lnTo>
                  <a:lnTo>
                    <a:pt x="5191" y="111"/>
                  </a:lnTo>
                  <a:lnTo>
                    <a:pt x="5202" y="114"/>
                  </a:lnTo>
                  <a:lnTo>
                    <a:pt x="5194" y="327"/>
                  </a:lnTo>
                  <a:lnTo>
                    <a:pt x="5194" y="340"/>
                  </a:lnTo>
                  <a:lnTo>
                    <a:pt x="5193" y="356"/>
                  </a:lnTo>
                  <a:lnTo>
                    <a:pt x="5193" y="374"/>
                  </a:lnTo>
                  <a:lnTo>
                    <a:pt x="5193" y="392"/>
                  </a:lnTo>
                  <a:lnTo>
                    <a:pt x="5194" y="407"/>
                  </a:lnTo>
                  <a:lnTo>
                    <a:pt x="5198" y="416"/>
                  </a:lnTo>
                  <a:lnTo>
                    <a:pt x="5200" y="403"/>
                  </a:lnTo>
                  <a:lnTo>
                    <a:pt x="5202" y="385"/>
                  </a:lnTo>
                  <a:lnTo>
                    <a:pt x="5207" y="365"/>
                  </a:lnTo>
                  <a:lnTo>
                    <a:pt x="5211" y="349"/>
                  </a:lnTo>
                  <a:lnTo>
                    <a:pt x="5214" y="340"/>
                  </a:lnTo>
                  <a:lnTo>
                    <a:pt x="5216" y="338"/>
                  </a:lnTo>
                  <a:lnTo>
                    <a:pt x="5216" y="336"/>
                  </a:lnTo>
                  <a:lnTo>
                    <a:pt x="5216" y="336"/>
                  </a:lnTo>
                  <a:lnTo>
                    <a:pt x="5218" y="336"/>
                  </a:lnTo>
                  <a:lnTo>
                    <a:pt x="5220" y="336"/>
                  </a:lnTo>
                  <a:lnTo>
                    <a:pt x="5222" y="334"/>
                  </a:lnTo>
                  <a:lnTo>
                    <a:pt x="5222" y="356"/>
                  </a:lnTo>
                  <a:lnTo>
                    <a:pt x="5225" y="356"/>
                  </a:lnTo>
                  <a:lnTo>
                    <a:pt x="5231" y="291"/>
                  </a:lnTo>
                  <a:lnTo>
                    <a:pt x="5233" y="285"/>
                  </a:lnTo>
                  <a:lnTo>
                    <a:pt x="5236" y="276"/>
                  </a:lnTo>
                  <a:lnTo>
                    <a:pt x="5240" y="265"/>
                  </a:lnTo>
                  <a:lnTo>
                    <a:pt x="5238" y="254"/>
                  </a:lnTo>
                  <a:lnTo>
                    <a:pt x="5231" y="251"/>
                  </a:lnTo>
                  <a:lnTo>
                    <a:pt x="5231" y="243"/>
                  </a:lnTo>
                  <a:lnTo>
                    <a:pt x="5238" y="243"/>
                  </a:lnTo>
                  <a:lnTo>
                    <a:pt x="5251" y="103"/>
                  </a:lnTo>
                  <a:lnTo>
                    <a:pt x="5258" y="103"/>
                  </a:lnTo>
                  <a:lnTo>
                    <a:pt x="5251" y="280"/>
                  </a:lnTo>
                  <a:lnTo>
                    <a:pt x="5254" y="280"/>
                  </a:lnTo>
                  <a:lnTo>
                    <a:pt x="5254" y="291"/>
                  </a:lnTo>
                  <a:lnTo>
                    <a:pt x="5258" y="291"/>
                  </a:lnTo>
                  <a:lnTo>
                    <a:pt x="5260" y="301"/>
                  </a:lnTo>
                  <a:lnTo>
                    <a:pt x="5262" y="314"/>
                  </a:lnTo>
                  <a:lnTo>
                    <a:pt x="5262" y="327"/>
                  </a:lnTo>
                  <a:lnTo>
                    <a:pt x="5265" y="334"/>
                  </a:lnTo>
                  <a:lnTo>
                    <a:pt x="5285" y="154"/>
                  </a:lnTo>
                  <a:lnTo>
                    <a:pt x="5294" y="154"/>
                  </a:lnTo>
                  <a:lnTo>
                    <a:pt x="5298" y="176"/>
                  </a:lnTo>
                  <a:lnTo>
                    <a:pt x="5298" y="178"/>
                  </a:lnTo>
                  <a:lnTo>
                    <a:pt x="5296" y="178"/>
                  </a:lnTo>
                  <a:lnTo>
                    <a:pt x="5296" y="178"/>
                  </a:lnTo>
                  <a:lnTo>
                    <a:pt x="5294" y="176"/>
                  </a:lnTo>
                  <a:lnTo>
                    <a:pt x="5294" y="178"/>
                  </a:lnTo>
                  <a:lnTo>
                    <a:pt x="5294" y="180"/>
                  </a:lnTo>
                  <a:lnTo>
                    <a:pt x="5298" y="180"/>
                  </a:lnTo>
                  <a:lnTo>
                    <a:pt x="5298" y="231"/>
                  </a:lnTo>
                  <a:lnTo>
                    <a:pt x="5302" y="231"/>
                  </a:lnTo>
                  <a:lnTo>
                    <a:pt x="5311" y="154"/>
                  </a:lnTo>
                  <a:lnTo>
                    <a:pt x="5298" y="151"/>
                  </a:lnTo>
                  <a:lnTo>
                    <a:pt x="5298" y="143"/>
                  </a:lnTo>
                  <a:lnTo>
                    <a:pt x="5303" y="141"/>
                  </a:lnTo>
                  <a:lnTo>
                    <a:pt x="5307" y="141"/>
                  </a:lnTo>
                  <a:lnTo>
                    <a:pt x="5311" y="140"/>
                  </a:lnTo>
                  <a:lnTo>
                    <a:pt x="5314" y="138"/>
                  </a:lnTo>
                  <a:lnTo>
                    <a:pt x="5318" y="136"/>
                  </a:lnTo>
                  <a:lnTo>
                    <a:pt x="5322" y="136"/>
                  </a:lnTo>
                  <a:lnTo>
                    <a:pt x="5322" y="154"/>
                  </a:lnTo>
                  <a:lnTo>
                    <a:pt x="5333" y="163"/>
                  </a:lnTo>
                  <a:lnTo>
                    <a:pt x="5345" y="178"/>
                  </a:lnTo>
                  <a:lnTo>
                    <a:pt x="5358" y="194"/>
                  </a:lnTo>
                  <a:lnTo>
                    <a:pt x="5369" y="211"/>
                  </a:lnTo>
                  <a:lnTo>
                    <a:pt x="5374" y="223"/>
                  </a:lnTo>
                  <a:lnTo>
                    <a:pt x="5378" y="223"/>
                  </a:lnTo>
                  <a:lnTo>
                    <a:pt x="5367" y="172"/>
                  </a:lnTo>
                  <a:lnTo>
                    <a:pt x="5354" y="127"/>
                  </a:lnTo>
                  <a:lnTo>
                    <a:pt x="5351" y="94"/>
                  </a:lnTo>
                  <a:lnTo>
                    <a:pt x="5343" y="76"/>
                  </a:lnTo>
                  <a:lnTo>
                    <a:pt x="5338" y="54"/>
                  </a:lnTo>
                  <a:lnTo>
                    <a:pt x="5345" y="54"/>
                  </a:lnTo>
                  <a:lnTo>
                    <a:pt x="5371" y="136"/>
                  </a:lnTo>
                  <a:lnTo>
                    <a:pt x="5371" y="151"/>
                  </a:lnTo>
                  <a:lnTo>
                    <a:pt x="5374" y="151"/>
                  </a:lnTo>
                  <a:lnTo>
                    <a:pt x="5378" y="180"/>
                  </a:lnTo>
                  <a:lnTo>
                    <a:pt x="5382" y="180"/>
                  </a:lnTo>
                  <a:lnTo>
                    <a:pt x="5382" y="176"/>
                  </a:lnTo>
                  <a:lnTo>
                    <a:pt x="5385" y="176"/>
                  </a:lnTo>
                  <a:lnTo>
                    <a:pt x="5394" y="180"/>
                  </a:lnTo>
                  <a:lnTo>
                    <a:pt x="5393" y="196"/>
                  </a:lnTo>
                  <a:lnTo>
                    <a:pt x="5391" y="214"/>
                  </a:lnTo>
                  <a:lnTo>
                    <a:pt x="5385" y="214"/>
                  </a:lnTo>
                  <a:lnTo>
                    <a:pt x="5385" y="218"/>
                  </a:lnTo>
                  <a:lnTo>
                    <a:pt x="5387" y="218"/>
                  </a:lnTo>
                  <a:lnTo>
                    <a:pt x="5387" y="218"/>
                  </a:lnTo>
                  <a:lnTo>
                    <a:pt x="5389" y="216"/>
                  </a:lnTo>
                  <a:lnTo>
                    <a:pt x="5389" y="218"/>
                  </a:lnTo>
                  <a:lnTo>
                    <a:pt x="5391" y="220"/>
                  </a:lnTo>
                  <a:lnTo>
                    <a:pt x="5391" y="243"/>
                  </a:lnTo>
                  <a:lnTo>
                    <a:pt x="5398" y="243"/>
                  </a:lnTo>
                  <a:lnTo>
                    <a:pt x="5396" y="232"/>
                  </a:lnTo>
                  <a:lnTo>
                    <a:pt x="5398" y="220"/>
                  </a:lnTo>
                  <a:lnTo>
                    <a:pt x="5398" y="203"/>
                  </a:lnTo>
                  <a:lnTo>
                    <a:pt x="5398" y="83"/>
                  </a:lnTo>
                  <a:lnTo>
                    <a:pt x="5405" y="83"/>
                  </a:lnTo>
                  <a:lnTo>
                    <a:pt x="5405" y="136"/>
                  </a:lnTo>
                  <a:lnTo>
                    <a:pt x="5411" y="136"/>
                  </a:lnTo>
                  <a:lnTo>
                    <a:pt x="5405" y="143"/>
                  </a:lnTo>
                  <a:lnTo>
                    <a:pt x="5411" y="154"/>
                  </a:lnTo>
                  <a:lnTo>
                    <a:pt x="5409" y="156"/>
                  </a:lnTo>
                  <a:lnTo>
                    <a:pt x="5407" y="156"/>
                  </a:lnTo>
                  <a:lnTo>
                    <a:pt x="5405" y="156"/>
                  </a:lnTo>
                  <a:lnTo>
                    <a:pt x="5405" y="158"/>
                  </a:lnTo>
                  <a:lnTo>
                    <a:pt x="5405" y="160"/>
                  </a:lnTo>
                  <a:lnTo>
                    <a:pt x="5411" y="160"/>
                  </a:lnTo>
                  <a:lnTo>
                    <a:pt x="5411" y="191"/>
                  </a:lnTo>
                  <a:lnTo>
                    <a:pt x="5414" y="191"/>
                  </a:lnTo>
                  <a:lnTo>
                    <a:pt x="5414" y="163"/>
                  </a:lnTo>
                  <a:lnTo>
                    <a:pt x="5422" y="163"/>
                  </a:lnTo>
                  <a:lnTo>
                    <a:pt x="5425" y="191"/>
                  </a:lnTo>
                  <a:lnTo>
                    <a:pt x="5433" y="218"/>
                  </a:lnTo>
                  <a:lnTo>
                    <a:pt x="5438" y="245"/>
                  </a:lnTo>
                  <a:lnTo>
                    <a:pt x="5442" y="274"/>
                  </a:lnTo>
                  <a:lnTo>
                    <a:pt x="5451" y="274"/>
                  </a:lnTo>
                  <a:lnTo>
                    <a:pt x="5453" y="289"/>
                  </a:lnTo>
                  <a:lnTo>
                    <a:pt x="5456" y="305"/>
                  </a:lnTo>
                  <a:lnTo>
                    <a:pt x="5462" y="314"/>
                  </a:lnTo>
                  <a:lnTo>
                    <a:pt x="5463" y="294"/>
                  </a:lnTo>
                  <a:lnTo>
                    <a:pt x="5465" y="276"/>
                  </a:lnTo>
                  <a:lnTo>
                    <a:pt x="5471" y="260"/>
                  </a:lnTo>
                  <a:lnTo>
                    <a:pt x="5471" y="227"/>
                  </a:lnTo>
                  <a:lnTo>
                    <a:pt x="5474" y="227"/>
                  </a:lnTo>
                  <a:lnTo>
                    <a:pt x="5474" y="191"/>
                  </a:lnTo>
                  <a:lnTo>
                    <a:pt x="5478" y="191"/>
                  </a:lnTo>
                  <a:lnTo>
                    <a:pt x="5480" y="174"/>
                  </a:lnTo>
                  <a:lnTo>
                    <a:pt x="5480" y="156"/>
                  </a:lnTo>
                  <a:lnTo>
                    <a:pt x="5480" y="138"/>
                  </a:lnTo>
                  <a:lnTo>
                    <a:pt x="5482" y="123"/>
                  </a:lnTo>
                  <a:lnTo>
                    <a:pt x="5485" y="123"/>
                  </a:lnTo>
                  <a:lnTo>
                    <a:pt x="5485" y="187"/>
                  </a:lnTo>
                  <a:lnTo>
                    <a:pt x="5494" y="187"/>
                  </a:lnTo>
                  <a:lnTo>
                    <a:pt x="5493" y="192"/>
                  </a:lnTo>
                  <a:lnTo>
                    <a:pt x="5493" y="196"/>
                  </a:lnTo>
                  <a:lnTo>
                    <a:pt x="5491" y="200"/>
                  </a:lnTo>
                  <a:lnTo>
                    <a:pt x="5491" y="203"/>
                  </a:lnTo>
                  <a:lnTo>
                    <a:pt x="5502" y="200"/>
                  </a:lnTo>
                  <a:lnTo>
                    <a:pt x="5498" y="207"/>
                  </a:lnTo>
                  <a:lnTo>
                    <a:pt x="5505" y="211"/>
                  </a:lnTo>
                  <a:lnTo>
                    <a:pt x="5505" y="223"/>
                  </a:lnTo>
                  <a:lnTo>
                    <a:pt x="5511" y="223"/>
                  </a:lnTo>
                  <a:lnTo>
                    <a:pt x="5511" y="231"/>
                  </a:lnTo>
                  <a:lnTo>
                    <a:pt x="5514" y="231"/>
                  </a:lnTo>
                  <a:lnTo>
                    <a:pt x="5514" y="243"/>
                  </a:lnTo>
                  <a:lnTo>
                    <a:pt x="5518" y="243"/>
                  </a:lnTo>
                  <a:lnTo>
                    <a:pt x="5518" y="254"/>
                  </a:lnTo>
                  <a:lnTo>
                    <a:pt x="5522" y="254"/>
                  </a:lnTo>
                  <a:lnTo>
                    <a:pt x="5522" y="267"/>
                  </a:lnTo>
                  <a:lnTo>
                    <a:pt x="5525" y="267"/>
                  </a:lnTo>
                  <a:lnTo>
                    <a:pt x="5525" y="283"/>
                  </a:lnTo>
                  <a:lnTo>
                    <a:pt x="5531" y="283"/>
                  </a:lnTo>
                  <a:lnTo>
                    <a:pt x="5534" y="320"/>
                  </a:lnTo>
                  <a:lnTo>
                    <a:pt x="5538" y="320"/>
                  </a:lnTo>
                  <a:lnTo>
                    <a:pt x="5540" y="331"/>
                  </a:lnTo>
                  <a:lnTo>
                    <a:pt x="5540" y="345"/>
                  </a:lnTo>
                  <a:lnTo>
                    <a:pt x="5540" y="361"/>
                  </a:lnTo>
                  <a:lnTo>
                    <a:pt x="5542" y="374"/>
                  </a:lnTo>
                  <a:lnTo>
                    <a:pt x="5545" y="383"/>
                  </a:lnTo>
                  <a:lnTo>
                    <a:pt x="5545" y="361"/>
                  </a:lnTo>
                  <a:lnTo>
                    <a:pt x="5545" y="338"/>
                  </a:lnTo>
                  <a:lnTo>
                    <a:pt x="5545" y="318"/>
                  </a:lnTo>
                  <a:lnTo>
                    <a:pt x="5545" y="303"/>
                  </a:lnTo>
                  <a:lnTo>
                    <a:pt x="5547" y="303"/>
                  </a:lnTo>
                  <a:lnTo>
                    <a:pt x="5547" y="301"/>
                  </a:lnTo>
                  <a:lnTo>
                    <a:pt x="5549" y="300"/>
                  </a:lnTo>
                  <a:lnTo>
                    <a:pt x="5551" y="296"/>
                  </a:lnTo>
                  <a:lnTo>
                    <a:pt x="5551" y="291"/>
                  </a:lnTo>
                  <a:lnTo>
                    <a:pt x="5545" y="291"/>
                  </a:lnTo>
                  <a:lnTo>
                    <a:pt x="5545" y="271"/>
                  </a:lnTo>
                  <a:lnTo>
                    <a:pt x="5542" y="271"/>
                  </a:lnTo>
                  <a:lnTo>
                    <a:pt x="5540" y="269"/>
                  </a:lnTo>
                  <a:lnTo>
                    <a:pt x="5540" y="265"/>
                  </a:lnTo>
                  <a:lnTo>
                    <a:pt x="5540" y="263"/>
                  </a:lnTo>
                  <a:lnTo>
                    <a:pt x="5538" y="260"/>
                  </a:lnTo>
                  <a:lnTo>
                    <a:pt x="5538" y="254"/>
                  </a:lnTo>
                  <a:lnTo>
                    <a:pt x="5545" y="260"/>
                  </a:lnTo>
                  <a:lnTo>
                    <a:pt x="5545" y="247"/>
                  </a:lnTo>
                  <a:lnTo>
                    <a:pt x="5558" y="251"/>
                  </a:lnTo>
                  <a:lnTo>
                    <a:pt x="5560" y="263"/>
                  </a:lnTo>
                  <a:lnTo>
                    <a:pt x="5563" y="274"/>
                  </a:lnTo>
                  <a:lnTo>
                    <a:pt x="5565" y="283"/>
                  </a:lnTo>
                  <a:lnTo>
                    <a:pt x="5565" y="307"/>
                  </a:lnTo>
                  <a:lnTo>
                    <a:pt x="5578" y="311"/>
                  </a:lnTo>
                  <a:lnTo>
                    <a:pt x="5578" y="314"/>
                  </a:lnTo>
                  <a:lnTo>
                    <a:pt x="5574" y="321"/>
                  </a:lnTo>
                  <a:lnTo>
                    <a:pt x="5573" y="334"/>
                  </a:lnTo>
                  <a:lnTo>
                    <a:pt x="5573" y="349"/>
                  </a:lnTo>
                  <a:lnTo>
                    <a:pt x="5574" y="360"/>
                  </a:lnTo>
                  <a:lnTo>
                    <a:pt x="5578" y="360"/>
                  </a:lnTo>
                  <a:lnTo>
                    <a:pt x="5585" y="463"/>
                  </a:lnTo>
                  <a:lnTo>
                    <a:pt x="5594" y="463"/>
                  </a:lnTo>
                  <a:lnTo>
                    <a:pt x="5596" y="429"/>
                  </a:lnTo>
                  <a:lnTo>
                    <a:pt x="5598" y="391"/>
                  </a:lnTo>
                  <a:lnTo>
                    <a:pt x="5598" y="351"/>
                  </a:lnTo>
                  <a:lnTo>
                    <a:pt x="5598" y="307"/>
                  </a:lnTo>
                  <a:lnTo>
                    <a:pt x="5594" y="307"/>
                  </a:lnTo>
                  <a:lnTo>
                    <a:pt x="5594" y="283"/>
                  </a:lnTo>
                  <a:lnTo>
                    <a:pt x="5591" y="283"/>
                  </a:lnTo>
                  <a:lnTo>
                    <a:pt x="5585" y="254"/>
                  </a:lnTo>
                  <a:lnTo>
                    <a:pt x="5591" y="254"/>
                  </a:lnTo>
                  <a:lnTo>
                    <a:pt x="5591" y="260"/>
                  </a:lnTo>
                  <a:lnTo>
                    <a:pt x="5596" y="267"/>
                  </a:lnTo>
                  <a:lnTo>
                    <a:pt x="5600" y="274"/>
                  </a:lnTo>
                  <a:lnTo>
                    <a:pt x="5600" y="283"/>
                  </a:lnTo>
                  <a:lnTo>
                    <a:pt x="5602" y="296"/>
                  </a:lnTo>
                  <a:lnTo>
                    <a:pt x="5605" y="296"/>
                  </a:lnTo>
                  <a:lnTo>
                    <a:pt x="5605" y="320"/>
                  </a:lnTo>
                  <a:lnTo>
                    <a:pt x="5611" y="320"/>
                  </a:lnTo>
                  <a:lnTo>
                    <a:pt x="5611" y="334"/>
                  </a:lnTo>
                  <a:lnTo>
                    <a:pt x="5614" y="334"/>
                  </a:lnTo>
                  <a:lnTo>
                    <a:pt x="5616" y="349"/>
                  </a:lnTo>
                  <a:lnTo>
                    <a:pt x="5616" y="361"/>
                  </a:lnTo>
                  <a:lnTo>
                    <a:pt x="5616" y="372"/>
                  </a:lnTo>
                  <a:lnTo>
                    <a:pt x="5622" y="383"/>
                  </a:lnTo>
                  <a:lnTo>
                    <a:pt x="5623" y="352"/>
                  </a:lnTo>
                  <a:lnTo>
                    <a:pt x="5625" y="321"/>
                  </a:lnTo>
                  <a:lnTo>
                    <a:pt x="5627" y="291"/>
                  </a:lnTo>
                  <a:lnTo>
                    <a:pt x="5622" y="263"/>
                  </a:lnTo>
                  <a:lnTo>
                    <a:pt x="5622" y="236"/>
                  </a:lnTo>
                  <a:lnTo>
                    <a:pt x="5618" y="236"/>
                  </a:lnTo>
                  <a:lnTo>
                    <a:pt x="5614" y="211"/>
                  </a:lnTo>
                  <a:lnTo>
                    <a:pt x="5605" y="207"/>
                  </a:lnTo>
                  <a:lnTo>
                    <a:pt x="5594" y="187"/>
                  </a:lnTo>
                  <a:lnTo>
                    <a:pt x="5605" y="187"/>
                  </a:lnTo>
                  <a:lnTo>
                    <a:pt x="5605" y="183"/>
                  </a:lnTo>
                  <a:lnTo>
                    <a:pt x="5596" y="172"/>
                  </a:lnTo>
                  <a:lnTo>
                    <a:pt x="5587" y="158"/>
                  </a:lnTo>
                  <a:lnTo>
                    <a:pt x="5582" y="143"/>
                  </a:lnTo>
                  <a:lnTo>
                    <a:pt x="5594" y="143"/>
                  </a:lnTo>
                  <a:lnTo>
                    <a:pt x="5596" y="151"/>
                  </a:lnTo>
                  <a:lnTo>
                    <a:pt x="5600" y="156"/>
                  </a:lnTo>
                  <a:lnTo>
                    <a:pt x="5603" y="161"/>
                  </a:lnTo>
                  <a:lnTo>
                    <a:pt x="5607" y="165"/>
                  </a:lnTo>
                  <a:lnTo>
                    <a:pt x="5611" y="171"/>
                  </a:lnTo>
                  <a:lnTo>
                    <a:pt x="5611" y="180"/>
                  </a:lnTo>
                  <a:lnTo>
                    <a:pt x="5614" y="180"/>
                  </a:lnTo>
                  <a:lnTo>
                    <a:pt x="5614" y="187"/>
                  </a:lnTo>
                  <a:lnTo>
                    <a:pt x="5622" y="191"/>
                  </a:lnTo>
                  <a:lnTo>
                    <a:pt x="5625" y="211"/>
                  </a:lnTo>
                  <a:lnTo>
                    <a:pt x="5631" y="211"/>
                  </a:lnTo>
                  <a:lnTo>
                    <a:pt x="5634" y="227"/>
                  </a:lnTo>
                  <a:lnTo>
                    <a:pt x="5638" y="227"/>
                  </a:lnTo>
                  <a:lnTo>
                    <a:pt x="5638" y="240"/>
                  </a:lnTo>
                  <a:lnTo>
                    <a:pt x="5642" y="240"/>
                  </a:lnTo>
                  <a:lnTo>
                    <a:pt x="5642" y="260"/>
                  </a:lnTo>
                  <a:lnTo>
                    <a:pt x="5645" y="260"/>
                  </a:lnTo>
                  <a:lnTo>
                    <a:pt x="5654" y="311"/>
                  </a:lnTo>
                  <a:lnTo>
                    <a:pt x="5658" y="311"/>
                  </a:lnTo>
                  <a:lnTo>
                    <a:pt x="5660" y="267"/>
                  </a:lnTo>
                  <a:lnTo>
                    <a:pt x="5663" y="223"/>
                  </a:lnTo>
                  <a:lnTo>
                    <a:pt x="5665" y="176"/>
                  </a:lnTo>
                  <a:lnTo>
                    <a:pt x="5658" y="176"/>
                  </a:lnTo>
                  <a:lnTo>
                    <a:pt x="5654" y="156"/>
                  </a:lnTo>
                  <a:lnTo>
                    <a:pt x="5645" y="141"/>
                  </a:lnTo>
                  <a:lnTo>
                    <a:pt x="5636" y="127"/>
                  </a:lnTo>
                  <a:lnTo>
                    <a:pt x="5627" y="112"/>
                  </a:lnTo>
                  <a:lnTo>
                    <a:pt x="5622" y="94"/>
                  </a:lnTo>
                  <a:lnTo>
                    <a:pt x="5631" y="94"/>
                  </a:lnTo>
                  <a:lnTo>
                    <a:pt x="5634" y="107"/>
                  </a:lnTo>
                  <a:lnTo>
                    <a:pt x="5642" y="111"/>
                  </a:lnTo>
                  <a:lnTo>
                    <a:pt x="5654" y="134"/>
                  </a:lnTo>
                  <a:lnTo>
                    <a:pt x="5662" y="160"/>
                  </a:lnTo>
                  <a:lnTo>
                    <a:pt x="5665" y="160"/>
                  </a:lnTo>
                  <a:lnTo>
                    <a:pt x="5665" y="87"/>
                  </a:lnTo>
                  <a:lnTo>
                    <a:pt x="5671" y="87"/>
                  </a:lnTo>
                  <a:lnTo>
                    <a:pt x="5671" y="54"/>
                  </a:lnTo>
                  <a:lnTo>
                    <a:pt x="5674" y="54"/>
                  </a:lnTo>
                  <a:lnTo>
                    <a:pt x="5676" y="51"/>
                  </a:lnTo>
                  <a:lnTo>
                    <a:pt x="5676" y="47"/>
                  </a:lnTo>
                  <a:lnTo>
                    <a:pt x="5676" y="43"/>
                  </a:lnTo>
                  <a:lnTo>
                    <a:pt x="5678" y="40"/>
                  </a:lnTo>
                  <a:lnTo>
                    <a:pt x="5680" y="40"/>
                  </a:lnTo>
                  <a:lnTo>
                    <a:pt x="5680" y="41"/>
                  </a:lnTo>
                  <a:lnTo>
                    <a:pt x="5680" y="41"/>
                  </a:lnTo>
                  <a:lnTo>
                    <a:pt x="5680" y="41"/>
                  </a:lnTo>
                  <a:lnTo>
                    <a:pt x="5682" y="41"/>
                  </a:lnTo>
                  <a:lnTo>
                    <a:pt x="5682" y="43"/>
                  </a:lnTo>
                  <a:lnTo>
                    <a:pt x="5685" y="43"/>
                  </a:lnTo>
                  <a:lnTo>
                    <a:pt x="5682" y="87"/>
                  </a:lnTo>
                  <a:lnTo>
                    <a:pt x="5678" y="87"/>
                  </a:lnTo>
                  <a:lnTo>
                    <a:pt x="5682" y="107"/>
                  </a:lnTo>
                  <a:lnTo>
                    <a:pt x="5689" y="111"/>
                  </a:lnTo>
                  <a:lnTo>
                    <a:pt x="5693" y="114"/>
                  </a:lnTo>
                  <a:lnTo>
                    <a:pt x="5698" y="118"/>
                  </a:lnTo>
                  <a:lnTo>
                    <a:pt x="5703" y="121"/>
                  </a:lnTo>
                  <a:lnTo>
                    <a:pt x="5711" y="123"/>
                  </a:lnTo>
                  <a:lnTo>
                    <a:pt x="5711" y="120"/>
                  </a:lnTo>
                  <a:lnTo>
                    <a:pt x="5722" y="111"/>
                  </a:lnTo>
                  <a:lnTo>
                    <a:pt x="5722" y="94"/>
                  </a:lnTo>
                  <a:lnTo>
                    <a:pt x="5734" y="94"/>
                  </a:lnTo>
                  <a:lnTo>
                    <a:pt x="5734" y="103"/>
                  </a:lnTo>
                  <a:lnTo>
                    <a:pt x="5731" y="103"/>
                  </a:lnTo>
                  <a:lnTo>
                    <a:pt x="5731" y="107"/>
                  </a:lnTo>
                  <a:lnTo>
                    <a:pt x="5734" y="107"/>
                  </a:lnTo>
                  <a:lnTo>
                    <a:pt x="5733" y="109"/>
                  </a:lnTo>
                  <a:lnTo>
                    <a:pt x="5733" y="109"/>
                  </a:lnTo>
                  <a:lnTo>
                    <a:pt x="5733" y="109"/>
                  </a:lnTo>
                  <a:lnTo>
                    <a:pt x="5731" y="109"/>
                  </a:lnTo>
                  <a:lnTo>
                    <a:pt x="5731" y="111"/>
                  </a:lnTo>
                  <a:lnTo>
                    <a:pt x="5731" y="140"/>
                  </a:lnTo>
                  <a:lnTo>
                    <a:pt x="5725" y="140"/>
                  </a:lnTo>
                  <a:lnTo>
                    <a:pt x="5731" y="151"/>
                  </a:lnTo>
                  <a:lnTo>
                    <a:pt x="5725" y="151"/>
                  </a:lnTo>
                  <a:lnTo>
                    <a:pt x="5725" y="154"/>
                  </a:lnTo>
                  <a:lnTo>
                    <a:pt x="5731" y="154"/>
                  </a:lnTo>
                  <a:lnTo>
                    <a:pt x="5731" y="163"/>
                  </a:lnTo>
                  <a:lnTo>
                    <a:pt x="5738" y="167"/>
                  </a:lnTo>
                  <a:lnTo>
                    <a:pt x="5751" y="203"/>
                  </a:lnTo>
                  <a:lnTo>
                    <a:pt x="5754" y="203"/>
                  </a:lnTo>
                  <a:lnTo>
                    <a:pt x="5756" y="176"/>
                  </a:lnTo>
                  <a:lnTo>
                    <a:pt x="5760" y="152"/>
                  </a:lnTo>
                  <a:lnTo>
                    <a:pt x="5765" y="131"/>
                  </a:lnTo>
                  <a:lnTo>
                    <a:pt x="5771" y="107"/>
                  </a:lnTo>
                  <a:lnTo>
                    <a:pt x="5782" y="103"/>
                  </a:lnTo>
                  <a:lnTo>
                    <a:pt x="5782" y="94"/>
                  </a:lnTo>
                  <a:lnTo>
                    <a:pt x="5794" y="100"/>
                  </a:lnTo>
                  <a:lnTo>
                    <a:pt x="5791" y="123"/>
                  </a:lnTo>
                  <a:lnTo>
                    <a:pt x="5785" y="123"/>
                  </a:lnTo>
                  <a:lnTo>
                    <a:pt x="5785" y="160"/>
                  </a:lnTo>
                  <a:lnTo>
                    <a:pt x="5782" y="160"/>
                  </a:lnTo>
                  <a:lnTo>
                    <a:pt x="5778" y="207"/>
                  </a:lnTo>
                  <a:lnTo>
                    <a:pt x="5774" y="207"/>
                  </a:lnTo>
                  <a:lnTo>
                    <a:pt x="5774" y="243"/>
                  </a:lnTo>
                  <a:lnTo>
                    <a:pt x="5771" y="243"/>
                  </a:lnTo>
                  <a:lnTo>
                    <a:pt x="5774" y="300"/>
                  </a:lnTo>
                  <a:lnTo>
                    <a:pt x="5778" y="300"/>
                  </a:lnTo>
                  <a:lnTo>
                    <a:pt x="5780" y="312"/>
                  </a:lnTo>
                  <a:lnTo>
                    <a:pt x="5780" y="323"/>
                  </a:lnTo>
                  <a:lnTo>
                    <a:pt x="5780" y="334"/>
                  </a:lnTo>
                  <a:lnTo>
                    <a:pt x="5785" y="343"/>
                  </a:lnTo>
                  <a:lnTo>
                    <a:pt x="5783" y="314"/>
                  </a:lnTo>
                  <a:lnTo>
                    <a:pt x="5778" y="287"/>
                  </a:lnTo>
                  <a:lnTo>
                    <a:pt x="5774" y="260"/>
                  </a:lnTo>
                  <a:lnTo>
                    <a:pt x="5776" y="260"/>
                  </a:lnTo>
                  <a:lnTo>
                    <a:pt x="5776" y="261"/>
                  </a:lnTo>
                  <a:lnTo>
                    <a:pt x="5776" y="261"/>
                  </a:lnTo>
                  <a:lnTo>
                    <a:pt x="5776" y="261"/>
                  </a:lnTo>
                  <a:lnTo>
                    <a:pt x="5776" y="261"/>
                  </a:lnTo>
                  <a:lnTo>
                    <a:pt x="5778" y="263"/>
                  </a:lnTo>
                  <a:lnTo>
                    <a:pt x="5791" y="260"/>
                  </a:lnTo>
                  <a:lnTo>
                    <a:pt x="5791" y="263"/>
                  </a:lnTo>
                  <a:lnTo>
                    <a:pt x="5796" y="276"/>
                  </a:lnTo>
                  <a:lnTo>
                    <a:pt x="5802" y="292"/>
                  </a:lnTo>
                  <a:lnTo>
                    <a:pt x="5807" y="311"/>
                  </a:lnTo>
                  <a:lnTo>
                    <a:pt x="5811" y="327"/>
                  </a:lnTo>
                  <a:lnTo>
                    <a:pt x="5811" y="351"/>
                  </a:lnTo>
                  <a:lnTo>
                    <a:pt x="5814" y="351"/>
                  </a:lnTo>
                  <a:lnTo>
                    <a:pt x="5814" y="309"/>
                  </a:lnTo>
                  <a:lnTo>
                    <a:pt x="5818" y="267"/>
                  </a:lnTo>
                  <a:lnTo>
                    <a:pt x="5825" y="225"/>
                  </a:lnTo>
                  <a:lnTo>
                    <a:pt x="5834" y="191"/>
                  </a:lnTo>
                  <a:lnTo>
                    <a:pt x="5842" y="140"/>
                  </a:lnTo>
                  <a:lnTo>
                    <a:pt x="5845" y="140"/>
                  </a:lnTo>
                  <a:lnTo>
                    <a:pt x="5847" y="138"/>
                  </a:lnTo>
                  <a:lnTo>
                    <a:pt x="5849" y="136"/>
                  </a:lnTo>
                  <a:lnTo>
                    <a:pt x="5849" y="136"/>
                  </a:lnTo>
                  <a:lnTo>
                    <a:pt x="5849" y="136"/>
                  </a:lnTo>
                  <a:lnTo>
                    <a:pt x="5851" y="136"/>
                  </a:lnTo>
                  <a:lnTo>
                    <a:pt x="5854" y="136"/>
                  </a:lnTo>
                  <a:lnTo>
                    <a:pt x="5853" y="161"/>
                  </a:lnTo>
                  <a:lnTo>
                    <a:pt x="5853" y="192"/>
                  </a:lnTo>
                  <a:lnTo>
                    <a:pt x="5851" y="223"/>
                  </a:lnTo>
                  <a:lnTo>
                    <a:pt x="5849" y="245"/>
                  </a:lnTo>
                  <a:lnTo>
                    <a:pt x="5849" y="272"/>
                  </a:lnTo>
                  <a:lnTo>
                    <a:pt x="5853" y="303"/>
                  </a:lnTo>
                  <a:lnTo>
                    <a:pt x="5858" y="334"/>
                  </a:lnTo>
                  <a:lnTo>
                    <a:pt x="5863" y="363"/>
                  </a:lnTo>
                  <a:lnTo>
                    <a:pt x="5871" y="387"/>
                  </a:lnTo>
                  <a:lnTo>
                    <a:pt x="5873" y="401"/>
                  </a:lnTo>
                  <a:lnTo>
                    <a:pt x="5873" y="420"/>
                  </a:lnTo>
                  <a:lnTo>
                    <a:pt x="5873" y="436"/>
                  </a:lnTo>
                  <a:lnTo>
                    <a:pt x="5873" y="452"/>
                  </a:lnTo>
                  <a:lnTo>
                    <a:pt x="5878" y="463"/>
                  </a:lnTo>
                  <a:lnTo>
                    <a:pt x="5885" y="347"/>
                  </a:lnTo>
                  <a:lnTo>
                    <a:pt x="5882" y="347"/>
                  </a:lnTo>
                  <a:lnTo>
                    <a:pt x="5882" y="300"/>
                  </a:lnTo>
                  <a:lnTo>
                    <a:pt x="5874" y="280"/>
                  </a:lnTo>
                  <a:lnTo>
                    <a:pt x="5871" y="260"/>
                  </a:lnTo>
                  <a:lnTo>
                    <a:pt x="5882" y="263"/>
                  </a:lnTo>
                  <a:lnTo>
                    <a:pt x="5883" y="274"/>
                  </a:lnTo>
                  <a:lnTo>
                    <a:pt x="5889" y="289"/>
                  </a:lnTo>
                  <a:lnTo>
                    <a:pt x="5893" y="305"/>
                  </a:lnTo>
                  <a:lnTo>
                    <a:pt x="5898" y="320"/>
                  </a:lnTo>
                  <a:lnTo>
                    <a:pt x="5902" y="327"/>
                  </a:lnTo>
                  <a:lnTo>
                    <a:pt x="5902" y="320"/>
                  </a:lnTo>
                  <a:lnTo>
                    <a:pt x="5905" y="311"/>
                  </a:lnTo>
                  <a:lnTo>
                    <a:pt x="5907" y="296"/>
                  </a:lnTo>
                  <a:lnTo>
                    <a:pt x="5907" y="276"/>
                  </a:lnTo>
                  <a:lnTo>
                    <a:pt x="5907" y="260"/>
                  </a:lnTo>
                  <a:lnTo>
                    <a:pt x="5905" y="247"/>
                  </a:lnTo>
                  <a:lnTo>
                    <a:pt x="5902" y="247"/>
                  </a:lnTo>
                  <a:lnTo>
                    <a:pt x="5902" y="183"/>
                  </a:lnTo>
                  <a:lnTo>
                    <a:pt x="5898" y="183"/>
                  </a:lnTo>
                  <a:lnTo>
                    <a:pt x="5898" y="160"/>
                  </a:lnTo>
                  <a:lnTo>
                    <a:pt x="5894" y="160"/>
                  </a:lnTo>
                  <a:lnTo>
                    <a:pt x="5894" y="136"/>
                  </a:lnTo>
                  <a:lnTo>
                    <a:pt x="5891" y="136"/>
                  </a:lnTo>
                  <a:lnTo>
                    <a:pt x="5891" y="114"/>
                  </a:lnTo>
                  <a:lnTo>
                    <a:pt x="5885" y="114"/>
                  </a:lnTo>
                  <a:lnTo>
                    <a:pt x="5885" y="87"/>
                  </a:lnTo>
                  <a:lnTo>
                    <a:pt x="5882" y="87"/>
                  </a:lnTo>
                  <a:lnTo>
                    <a:pt x="5878" y="63"/>
                  </a:lnTo>
                  <a:lnTo>
                    <a:pt x="5891" y="67"/>
                  </a:lnTo>
                  <a:lnTo>
                    <a:pt x="5918" y="214"/>
                  </a:lnTo>
                  <a:lnTo>
                    <a:pt x="5920" y="227"/>
                  </a:lnTo>
                  <a:lnTo>
                    <a:pt x="5918" y="238"/>
                  </a:lnTo>
                  <a:lnTo>
                    <a:pt x="5918" y="247"/>
                  </a:lnTo>
                  <a:lnTo>
                    <a:pt x="5922" y="254"/>
                  </a:lnTo>
                  <a:lnTo>
                    <a:pt x="5934" y="163"/>
                  </a:lnTo>
                  <a:lnTo>
                    <a:pt x="5943" y="131"/>
                  </a:lnTo>
                  <a:lnTo>
                    <a:pt x="5951" y="94"/>
                  </a:lnTo>
                  <a:lnTo>
                    <a:pt x="5962" y="100"/>
                  </a:lnTo>
                  <a:lnTo>
                    <a:pt x="5960" y="109"/>
                  </a:lnTo>
                  <a:lnTo>
                    <a:pt x="5954" y="123"/>
                  </a:lnTo>
                  <a:lnTo>
                    <a:pt x="5951" y="141"/>
                  </a:lnTo>
                  <a:lnTo>
                    <a:pt x="5947" y="160"/>
                  </a:lnTo>
                  <a:lnTo>
                    <a:pt x="5945" y="178"/>
                  </a:lnTo>
                  <a:lnTo>
                    <a:pt x="5943" y="191"/>
                  </a:lnTo>
                  <a:lnTo>
                    <a:pt x="5945" y="200"/>
                  </a:lnTo>
                  <a:lnTo>
                    <a:pt x="5947" y="191"/>
                  </a:lnTo>
                  <a:lnTo>
                    <a:pt x="5947" y="185"/>
                  </a:lnTo>
                  <a:lnTo>
                    <a:pt x="5949" y="180"/>
                  </a:lnTo>
                  <a:lnTo>
                    <a:pt x="5953" y="176"/>
                  </a:lnTo>
                  <a:lnTo>
                    <a:pt x="5956" y="172"/>
                  </a:lnTo>
                  <a:lnTo>
                    <a:pt x="5962" y="171"/>
                  </a:lnTo>
                  <a:lnTo>
                    <a:pt x="5962" y="211"/>
                  </a:lnTo>
                  <a:lnTo>
                    <a:pt x="5965" y="211"/>
                  </a:lnTo>
                  <a:lnTo>
                    <a:pt x="5965" y="203"/>
                  </a:lnTo>
                  <a:lnTo>
                    <a:pt x="5978" y="192"/>
                  </a:lnTo>
                  <a:lnTo>
                    <a:pt x="5987" y="178"/>
                  </a:lnTo>
                  <a:lnTo>
                    <a:pt x="5998" y="167"/>
                  </a:lnTo>
                  <a:lnTo>
                    <a:pt x="5998" y="183"/>
                  </a:lnTo>
                  <a:lnTo>
                    <a:pt x="5987" y="194"/>
                  </a:lnTo>
                  <a:lnTo>
                    <a:pt x="5980" y="209"/>
                  </a:lnTo>
                  <a:lnTo>
                    <a:pt x="5971" y="223"/>
                  </a:lnTo>
                  <a:lnTo>
                    <a:pt x="5962" y="236"/>
                  </a:lnTo>
                  <a:lnTo>
                    <a:pt x="5982" y="307"/>
                  </a:lnTo>
                  <a:lnTo>
                    <a:pt x="5985" y="307"/>
                  </a:lnTo>
                  <a:lnTo>
                    <a:pt x="5987" y="292"/>
                  </a:lnTo>
                  <a:lnTo>
                    <a:pt x="5991" y="283"/>
                  </a:lnTo>
                  <a:lnTo>
                    <a:pt x="5994" y="274"/>
                  </a:lnTo>
                  <a:lnTo>
                    <a:pt x="5994" y="254"/>
                  </a:lnTo>
                  <a:lnTo>
                    <a:pt x="5998" y="254"/>
                  </a:lnTo>
                  <a:lnTo>
                    <a:pt x="5998" y="654"/>
                  </a:lnTo>
                  <a:lnTo>
                    <a:pt x="0" y="654"/>
                  </a:lnTo>
                  <a:lnTo>
                    <a:pt x="0" y="247"/>
                  </a:lnTo>
                  <a:lnTo>
                    <a:pt x="2" y="247"/>
                  </a:lnTo>
                  <a:lnTo>
                    <a:pt x="2" y="254"/>
                  </a:lnTo>
                  <a:lnTo>
                    <a:pt x="5" y="254"/>
                  </a:lnTo>
                  <a:lnTo>
                    <a:pt x="5" y="271"/>
                  </a:lnTo>
                  <a:lnTo>
                    <a:pt x="11" y="271"/>
                  </a:lnTo>
                  <a:lnTo>
                    <a:pt x="14" y="307"/>
                  </a:lnTo>
                  <a:lnTo>
                    <a:pt x="25" y="307"/>
                  </a:lnTo>
                  <a:lnTo>
                    <a:pt x="25" y="323"/>
                  </a:lnTo>
                  <a:lnTo>
                    <a:pt x="31" y="323"/>
                  </a:lnTo>
                  <a:lnTo>
                    <a:pt x="31" y="403"/>
                  </a:lnTo>
                  <a:lnTo>
                    <a:pt x="34" y="403"/>
                  </a:lnTo>
                  <a:lnTo>
                    <a:pt x="34" y="434"/>
                  </a:lnTo>
                  <a:lnTo>
                    <a:pt x="38" y="434"/>
                  </a:lnTo>
                  <a:lnTo>
                    <a:pt x="42" y="300"/>
                  </a:lnTo>
                  <a:lnTo>
                    <a:pt x="38" y="283"/>
                  </a:lnTo>
                  <a:lnTo>
                    <a:pt x="33" y="269"/>
                  </a:lnTo>
                  <a:lnTo>
                    <a:pt x="31" y="251"/>
                  </a:lnTo>
                  <a:lnTo>
                    <a:pt x="34" y="251"/>
                  </a:lnTo>
                  <a:lnTo>
                    <a:pt x="34" y="254"/>
                  </a:lnTo>
                  <a:lnTo>
                    <a:pt x="38" y="254"/>
                  </a:lnTo>
                  <a:lnTo>
                    <a:pt x="42" y="267"/>
                  </a:lnTo>
                  <a:lnTo>
                    <a:pt x="45" y="278"/>
                  </a:lnTo>
                  <a:lnTo>
                    <a:pt x="51" y="287"/>
                  </a:lnTo>
                  <a:lnTo>
                    <a:pt x="54" y="207"/>
                  </a:lnTo>
                  <a:lnTo>
                    <a:pt x="45" y="203"/>
                  </a:lnTo>
                  <a:lnTo>
                    <a:pt x="42" y="187"/>
                  </a:lnTo>
                  <a:lnTo>
                    <a:pt x="51" y="187"/>
                  </a:lnTo>
                  <a:lnTo>
                    <a:pt x="45" y="174"/>
                  </a:lnTo>
                  <a:lnTo>
                    <a:pt x="42" y="161"/>
                  </a:lnTo>
                  <a:lnTo>
                    <a:pt x="38" y="147"/>
                  </a:lnTo>
                  <a:lnTo>
                    <a:pt x="43" y="149"/>
                  </a:lnTo>
                  <a:lnTo>
                    <a:pt x="47" y="151"/>
                  </a:lnTo>
                  <a:lnTo>
                    <a:pt x="47" y="151"/>
                  </a:lnTo>
                  <a:lnTo>
                    <a:pt x="49" y="152"/>
                  </a:lnTo>
                  <a:lnTo>
                    <a:pt x="47" y="154"/>
                  </a:lnTo>
                  <a:lnTo>
                    <a:pt x="47" y="156"/>
                  </a:lnTo>
                  <a:lnTo>
                    <a:pt x="47" y="158"/>
                  </a:lnTo>
                  <a:lnTo>
                    <a:pt x="49" y="160"/>
                  </a:lnTo>
                  <a:lnTo>
                    <a:pt x="51" y="163"/>
                  </a:lnTo>
                  <a:lnTo>
                    <a:pt x="54" y="163"/>
                  </a:lnTo>
                  <a:lnTo>
                    <a:pt x="51" y="123"/>
                  </a:lnTo>
                  <a:lnTo>
                    <a:pt x="62" y="123"/>
                  </a:lnTo>
                  <a:lnTo>
                    <a:pt x="65" y="147"/>
                  </a:lnTo>
                  <a:lnTo>
                    <a:pt x="71" y="167"/>
                  </a:lnTo>
                  <a:lnTo>
                    <a:pt x="71" y="203"/>
                  </a:lnTo>
                  <a:lnTo>
                    <a:pt x="74" y="203"/>
                  </a:lnTo>
                  <a:lnTo>
                    <a:pt x="74" y="231"/>
                  </a:lnTo>
                  <a:lnTo>
                    <a:pt x="78" y="231"/>
                  </a:lnTo>
                  <a:lnTo>
                    <a:pt x="78" y="240"/>
                  </a:lnTo>
                  <a:lnTo>
                    <a:pt x="82" y="240"/>
                  </a:lnTo>
                  <a:lnTo>
                    <a:pt x="85" y="263"/>
                  </a:lnTo>
                  <a:lnTo>
                    <a:pt x="91" y="263"/>
                  </a:lnTo>
                  <a:lnTo>
                    <a:pt x="91" y="231"/>
                  </a:lnTo>
                  <a:lnTo>
                    <a:pt x="93" y="201"/>
                  </a:lnTo>
                  <a:lnTo>
                    <a:pt x="98" y="176"/>
                  </a:lnTo>
                  <a:lnTo>
                    <a:pt x="102" y="176"/>
                  </a:lnTo>
                  <a:lnTo>
                    <a:pt x="102" y="180"/>
                  </a:lnTo>
                  <a:lnTo>
                    <a:pt x="103" y="189"/>
                  </a:lnTo>
                  <a:lnTo>
                    <a:pt x="103" y="203"/>
                  </a:lnTo>
                  <a:lnTo>
                    <a:pt x="100" y="220"/>
                  </a:lnTo>
                  <a:lnTo>
                    <a:pt x="96" y="236"/>
                  </a:lnTo>
                  <a:lnTo>
                    <a:pt x="98" y="251"/>
                  </a:lnTo>
                  <a:lnTo>
                    <a:pt x="102" y="251"/>
                  </a:lnTo>
                  <a:lnTo>
                    <a:pt x="102" y="283"/>
                  </a:lnTo>
                  <a:lnTo>
                    <a:pt x="105" y="283"/>
                  </a:lnTo>
                  <a:lnTo>
                    <a:pt x="105" y="323"/>
                  </a:lnTo>
                  <a:lnTo>
                    <a:pt x="111" y="323"/>
                  </a:lnTo>
                  <a:lnTo>
                    <a:pt x="111" y="343"/>
                  </a:lnTo>
                  <a:lnTo>
                    <a:pt x="114" y="343"/>
                  </a:lnTo>
                  <a:lnTo>
                    <a:pt x="114" y="356"/>
                  </a:lnTo>
                  <a:lnTo>
                    <a:pt x="118" y="356"/>
                  </a:lnTo>
                  <a:lnTo>
                    <a:pt x="120" y="367"/>
                  </a:lnTo>
                  <a:lnTo>
                    <a:pt x="120" y="380"/>
                  </a:lnTo>
                  <a:lnTo>
                    <a:pt x="122" y="391"/>
                  </a:lnTo>
                  <a:lnTo>
                    <a:pt x="125" y="400"/>
                  </a:lnTo>
                  <a:lnTo>
                    <a:pt x="122" y="303"/>
                  </a:lnTo>
                  <a:lnTo>
                    <a:pt x="116" y="287"/>
                  </a:lnTo>
                  <a:lnTo>
                    <a:pt x="111" y="272"/>
                  </a:lnTo>
                  <a:lnTo>
                    <a:pt x="105" y="254"/>
                  </a:lnTo>
                  <a:lnTo>
                    <a:pt x="118" y="260"/>
                  </a:lnTo>
                  <a:lnTo>
                    <a:pt x="138" y="334"/>
                  </a:lnTo>
                  <a:lnTo>
                    <a:pt x="140" y="334"/>
                  </a:lnTo>
                  <a:lnTo>
                    <a:pt x="140" y="334"/>
                  </a:lnTo>
                  <a:lnTo>
                    <a:pt x="140" y="334"/>
                  </a:lnTo>
                  <a:lnTo>
                    <a:pt x="140" y="334"/>
                  </a:lnTo>
                  <a:lnTo>
                    <a:pt x="142" y="332"/>
                  </a:lnTo>
                  <a:lnTo>
                    <a:pt x="142" y="331"/>
                  </a:lnTo>
                  <a:lnTo>
                    <a:pt x="145" y="331"/>
                  </a:lnTo>
                  <a:lnTo>
                    <a:pt x="142" y="314"/>
                  </a:lnTo>
                  <a:lnTo>
                    <a:pt x="143" y="294"/>
                  </a:lnTo>
                  <a:lnTo>
                    <a:pt x="143" y="269"/>
                  </a:lnTo>
                  <a:lnTo>
                    <a:pt x="143" y="245"/>
                  </a:lnTo>
                  <a:lnTo>
                    <a:pt x="145" y="223"/>
                  </a:lnTo>
                  <a:lnTo>
                    <a:pt x="151" y="223"/>
                  </a:lnTo>
                  <a:lnTo>
                    <a:pt x="145" y="214"/>
                  </a:lnTo>
                  <a:lnTo>
                    <a:pt x="151" y="214"/>
                  </a:lnTo>
                  <a:lnTo>
                    <a:pt x="151" y="180"/>
                  </a:lnTo>
                  <a:lnTo>
                    <a:pt x="154" y="180"/>
                  </a:lnTo>
                  <a:lnTo>
                    <a:pt x="154" y="154"/>
                  </a:lnTo>
                  <a:lnTo>
                    <a:pt x="162" y="132"/>
                  </a:lnTo>
                  <a:lnTo>
                    <a:pt x="165" y="107"/>
                  </a:lnTo>
                  <a:lnTo>
                    <a:pt x="174" y="107"/>
                  </a:lnTo>
                  <a:lnTo>
                    <a:pt x="165" y="167"/>
                  </a:lnTo>
                  <a:lnTo>
                    <a:pt x="162" y="167"/>
                  </a:lnTo>
                  <a:lnTo>
                    <a:pt x="162" y="203"/>
                  </a:lnTo>
                  <a:lnTo>
                    <a:pt x="158" y="203"/>
                  </a:lnTo>
                  <a:lnTo>
                    <a:pt x="162" y="211"/>
                  </a:lnTo>
                  <a:lnTo>
                    <a:pt x="162" y="214"/>
                  </a:lnTo>
                  <a:lnTo>
                    <a:pt x="160" y="218"/>
                  </a:lnTo>
                  <a:lnTo>
                    <a:pt x="158" y="218"/>
                  </a:lnTo>
                  <a:lnTo>
                    <a:pt x="158" y="220"/>
                  </a:lnTo>
                  <a:lnTo>
                    <a:pt x="162" y="260"/>
                  </a:lnTo>
                  <a:lnTo>
                    <a:pt x="162" y="323"/>
                  </a:lnTo>
                  <a:lnTo>
                    <a:pt x="165" y="323"/>
                  </a:lnTo>
                  <a:lnTo>
                    <a:pt x="167" y="336"/>
                  </a:lnTo>
                  <a:lnTo>
                    <a:pt x="167" y="349"/>
                  </a:lnTo>
                  <a:lnTo>
                    <a:pt x="171" y="360"/>
                  </a:lnTo>
                  <a:lnTo>
                    <a:pt x="174" y="327"/>
                  </a:lnTo>
                  <a:lnTo>
                    <a:pt x="178" y="327"/>
                  </a:lnTo>
                  <a:lnTo>
                    <a:pt x="178" y="320"/>
                  </a:lnTo>
                  <a:lnTo>
                    <a:pt x="182" y="320"/>
                  </a:lnTo>
                  <a:lnTo>
                    <a:pt x="185" y="300"/>
                  </a:lnTo>
                  <a:lnTo>
                    <a:pt x="202" y="287"/>
                  </a:lnTo>
                  <a:lnTo>
                    <a:pt x="203" y="256"/>
                  </a:lnTo>
                  <a:lnTo>
                    <a:pt x="205" y="221"/>
                  </a:lnTo>
                  <a:lnTo>
                    <a:pt x="211" y="185"/>
                  </a:lnTo>
                  <a:lnTo>
                    <a:pt x="218" y="154"/>
                  </a:lnTo>
                  <a:lnTo>
                    <a:pt x="220" y="143"/>
                  </a:lnTo>
                  <a:lnTo>
                    <a:pt x="220" y="132"/>
                  </a:lnTo>
                  <a:lnTo>
                    <a:pt x="223" y="123"/>
                  </a:lnTo>
                  <a:lnTo>
                    <a:pt x="231" y="114"/>
                  </a:lnTo>
                  <a:lnTo>
                    <a:pt x="231" y="114"/>
                  </a:lnTo>
                  <a:lnTo>
                    <a:pt x="231" y="112"/>
                  </a:lnTo>
                  <a:lnTo>
                    <a:pt x="231" y="112"/>
                  </a:lnTo>
                  <a:lnTo>
                    <a:pt x="233" y="112"/>
                  </a:lnTo>
                  <a:lnTo>
                    <a:pt x="233" y="112"/>
                  </a:lnTo>
                  <a:lnTo>
                    <a:pt x="234" y="111"/>
                  </a:lnTo>
                  <a:lnTo>
                    <a:pt x="234" y="131"/>
                  </a:lnTo>
                  <a:lnTo>
                    <a:pt x="231" y="131"/>
                  </a:lnTo>
                  <a:lnTo>
                    <a:pt x="222" y="191"/>
                  </a:lnTo>
                  <a:lnTo>
                    <a:pt x="218" y="211"/>
                  </a:lnTo>
                  <a:lnTo>
                    <a:pt x="216" y="238"/>
                  </a:lnTo>
                  <a:lnTo>
                    <a:pt x="216" y="271"/>
                  </a:lnTo>
                  <a:lnTo>
                    <a:pt x="216" y="305"/>
                  </a:lnTo>
                  <a:lnTo>
                    <a:pt x="216" y="338"/>
                  </a:lnTo>
                  <a:lnTo>
                    <a:pt x="218" y="365"/>
                  </a:lnTo>
                  <a:lnTo>
                    <a:pt x="222" y="383"/>
                  </a:lnTo>
                  <a:lnTo>
                    <a:pt x="223" y="394"/>
                  </a:lnTo>
                  <a:lnTo>
                    <a:pt x="222" y="407"/>
                  </a:lnTo>
                  <a:lnTo>
                    <a:pt x="222" y="418"/>
                  </a:lnTo>
                  <a:lnTo>
                    <a:pt x="225" y="427"/>
                  </a:lnTo>
                  <a:lnTo>
                    <a:pt x="225" y="283"/>
                  </a:lnTo>
                  <a:lnTo>
                    <a:pt x="222" y="283"/>
                  </a:lnTo>
                  <a:lnTo>
                    <a:pt x="222" y="251"/>
                  </a:lnTo>
                  <a:lnTo>
                    <a:pt x="234" y="254"/>
                  </a:lnTo>
                  <a:lnTo>
                    <a:pt x="238" y="283"/>
                  </a:lnTo>
                  <a:lnTo>
                    <a:pt x="242" y="283"/>
                  </a:lnTo>
                  <a:lnTo>
                    <a:pt x="251" y="207"/>
                  </a:lnTo>
                  <a:lnTo>
                    <a:pt x="254" y="207"/>
                  </a:lnTo>
                  <a:lnTo>
                    <a:pt x="254" y="196"/>
                  </a:lnTo>
                  <a:lnTo>
                    <a:pt x="258" y="196"/>
                  </a:lnTo>
                  <a:lnTo>
                    <a:pt x="258" y="180"/>
                  </a:lnTo>
                  <a:lnTo>
                    <a:pt x="262" y="180"/>
                  </a:lnTo>
                  <a:lnTo>
                    <a:pt x="262" y="169"/>
                  </a:lnTo>
                  <a:lnTo>
                    <a:pt x="258" y="156"/>
                  </a:lnTo>
                  <a:lnTo>
                    <a:pt x="253" y="143"/>
                  </a:lnTo>
                  <a:lnTo>
                    <a:pt x="251" y="131"/>
                  </a:lnTo>
                  <a:lnTo>
                    <a:pt x="254" y="132"/>
                  </a:lnTo>
                  <a:lnTo>
                    <a:pt x="258" y="132"/>
                  </a:lnTo>
                  <a:lnTo>
                    <a:pt x="260" y="134"/>
                  </a:lnTo>
                  <a:lnTo>
                    <a:pt x="260" y="136"/>
                  </a:lnTo>
                  <a:lnTo>
                    <a:pt x="262" y="138"/>
                  </a:lnTo>
                  <a:lnTo>
                    <a:pt x="262" y="143"/>
                  </a:lnTo>
                  <a:lnTo>
                    <a:pt x="269" y="154"/>
                  </a:lnTo>
                  <a:lnTo>
                    <a:pt x="273" y="171"/>
                  </a:lnTo>
                  <a:lnTo>
                    <a:pt x="274" y="185"/>
                  </a:lnTo>
                  <a:lnTo>
                    <a:pt x="276" y="200"/>
                  </a:lnTo>
                  <a:lnTo>
                    <a:pt x="282" y="211"/>
                  </a:lnTo>
                  <a:lnTo>
                    <a:pt x="282" y="203"/>
                  </a:lnTo>
                  <a:lnTo>
                    <a:pt x="285" y="192"/>
                  </a:lnTo>
                  <a:lnTo>
                    <a:pt x="285" y="180"/>
                  </a:lnTo>
                  <a:lnTo>
                    <a:pt x="282" y="167"/>
                  </a:lnTo>
                  <a:lnTo>
                    <a:pt x="294" y="167"/>
                  </a:lnTo>
                  <a:lnTo>
                    <a:pt x="294" y="151"/>
                  </a:lnTo>
                  <a:lnTo>
                    <a:pt x="305" y="151"/>
                  </a:lnTo>
                  <a:lnTo>
                    <a:pt x="302" y="200"/>
                  </a:lnTo>
                  <a:lnTo>
                    <a:pt x="311" y="203"/>
                  </a:lnTo>
                  <a:lnTo>
                    <a:pt x="311" y="220"/>
                  </a:lnTo>
                  <a:lnTo>
                    <a:pt x="314" y="220"/>
                  </a:lnTo>
                  <a:lnTo>
                    <a:pt x="318" y="236"/>
                  </a:lnTo>
                  <a:lnTo>
                    <a:pt x="322" y="236"/>
                  </a:lnTo>
                  <a:lnTo>
                    <a:pt x="331" y="271"/>
                  </a:lnTo>
                  <a:lnTo>
                    <a:pt x="338" y="271"/>
                  </a:lnTo>
                  <a:lnTo>
                    <a:pt x="342" y="307"/>
                  </a:lnTo>
                  <a:lnTo>
                    <a:pt x="345" y="307"/>
                  </a:lnTo>
                  <a:lnTo>
                    <a:pt x="345" y="303"/>
                  </a:lnTo>
                  <a:lnTo>
                    <a:pt x="354" y="289"/>
                  </a:lnTo>
                  <a:lnTo>
                    <a:pt x="356" y="269"/>
                  </a:lnTo>
                  <a:lnTo>
                    <a:pt x="356" y="245"/>
                  </a:lnTo>
                  <a:lnTo>
                    <a:pt x="354" y="221"/>
                  </a:lnTo>
                  <a:lnTo>
                    <a:pt x="353" y="198"/>
                  </a:lnTo>
                  <a:lnTo>
                    <a:pt x="351" y="180"/>
                  </a:lnTo>
                  <a:lnTo>
                    <a:pt x="354" y="180"/>
                  </a:lnTo>
                  <a:lnTo>
                    <a:pt x="354" y="183"/>
                  </a:lnTo>
                  <a:lnTo>
                    <a:pt x="356" y="185"/>
                  </a:lnTo>
                  <a:lnTo>
                    <a:pt x="356" y="185"/>
                  </a:lnTo>
                  <a:lnTo>
                    <a:pt x="356" y="183"/>
                  </a:lnTo>
                  <a:lnTo>
                    <a:pt x="358" y="181"/>
                  </a:lnTo>
                  <a:lnTo>
                    <a:pt x="358" y="178"/>
                  </a:lnTo>
                  <a:lnTo>
                    <a:pt x="358" y="176"/>
                  </a:lnTo>
                  <a:lnTo>
                    <a:pt x="358" y="176"/>
                  </a:lnTo>
                  <a:lnTo>
                    <a:pt x="354" y="176"/>
                  </a:lnTo>
                  <a:lnTo>
                    <a:pt x="345" y="123"/>
                  </a:lnTo>
                  <a:lnTo>
                    <a:pt x="342" y="123"/>
                  </a:lnTo>
                  <a:lnTo>
                    <a:pt x="342" y="100"/>
                  </a:lnTo>
                  <a:lnTo>
                    <a:pt x="338" y="100"/>
                  </a:lnTo>
                  <a:lnTo>
                    <a:pt x="334" y="80"/>
                  </a:lnTo>
                  <a:lnTo>
                    <a:pt x="345" y="80"/>
                  </a:lnTo>
                  <a:lnTo>
                    <a:pt x="351" y="112"/>
                  </a:lnTo>
                  <a:lnTo>
                    <a:pt x="360" y="145"/>
                  </a:lnTo>
                  <a:lnTo>
                    <a:pt x="371" y="176"/>
                  </a:lnTo>
                  <a:lnTo>
                    <a:pt x="378" y="240"/>
                  </a:lnTo>
                  <a:lnTo>
                    <a:pt x="382" y="240"/>
                  </a:lnTo>
                  <a:lnTo>
                    <a:pt x="382" y="236"/>
                  </a:lnTo>
                  <a:lnTo>
                    <a:pt x="389" y="227"/>
                  </a:lnTo>
                  <a:lnTo>
                    <a:pt x="391" y="218"/>
                  </a:lnTo>
                  <a:lnTo>
                    <a:pt x="391" y="207"/>
                  </a:lnTo>
                  <a:lnTo>
                    <a:pt x="394" y="196"/>
                  </a:lnTo>
                  <a:lnTo>
                    <a:pt x="405" y="156"/>
                  </a:lnTo>
                  <a:lnTo>
                    <a:pt x="414" y="114"/>
                  </a:lnTo>
                  <a:lnTo>
                    <a:pt x="422" y="114"/>
                  </a:lnTo>
                  <a:lnTo>
                    <a:pt x="420" y="143"/>
                  </a:lnTo>
                  <a:lnTo>
                    <a:pt x="413" y="169"/>
                  </a:lnTo>
                  <a:lnTo>
                    <a:pt x="407" y="194"/>
                  </a:lnTo>
                  <a:lnTo>
                    <a:pt x="402" y="220"/>
                  </a:lnTo>
                  <a:lnTo>
                    <a:pt x="405" y="220"/>
                  </a:lnTo>
                  <a:lnTo>
                    <a:pt x="405" y="211"/>
                  </a:lnTo>
                  <a:lnTo>
                    <a:pt x="413" y="198"/>
                  </a:lnTo>
                  <a:lnTo>
                    <a:pt x="420" y="178"/>
                  </a:lnTo>
                  <a:lnTo>
                    <a:pt x="423" y="154"/>
                  </a:lnTo>
                  <a:lnTo>
                    <a:pt x="429" y="132"/>
                  </a:lnTo>
                  <a:lnTo>
                    <a:pt x="434" y="114"/>
                  </a:lnTo>
                  <a:lnTo>
                    <a:pt x="438" y="114"/>
                  </a:lnTo>
                  <a:lnTo>
                    <a:pt x="438" y="140"/>
                  </a:lnTo>
                  <a:lnTo>
                    <a:pt x="434" y="140"/>
                  </a:lnTo>
                  <a:lnTo>
                    <a:pt x="434" y="160"/>
                  </a:lnTo>
                  <a:lnTo>
                    <a:pt x="431" y="160"/>
                  </a:lnTo>
                  <a:lnTo>
                    <a:pt x="423" y="189"/>
                  </a:lnTo>
                  <a:lnTo>
                    <a:pt x="423" y="220"/>
                  </a:lnTo>
                  <a:lnTo>
                    <a:pt x="425" y="252"/>
                  </a:lnTo>
                  <a:lnTo>
                    <a:pt x="425" y="287"/>
                  </a:lnTo>
                  <a:lnTo>
                    <a:pt x="434" y="287"/>
                  </a:lnTo>
                  <a:lnTo>
                    <a:pt x="434" y="311"/>
                  </a:lnTo>
                  <a:lnTo>
                    <a:pt x="438" y="311"/>
                  </a:lnTo>
                  <a:lnTo>
                    <a:pt x="438" y="307"/>
                  </a:lnTo>
                  <a:lnTo>
                    <a:pt x="442" y="307"/>
                  </a:lnTo>
                  <a:lnTo>
                    <a:pt x="451" y="260"/>
                  </a:lnTo>
                  <a:lnTo>
                    <a:pt x="454" y="260"/>
                  </a:lnTo>
                  <a:lnTo>
                    <a:pt x="454" y="243"/>
                  </a:lnTo>
                  <a:lnTo>
                    <a:pt x="458" y="243"/>
                  </a:lnTo>
                  <a:lnTo>
                    <a:pt x="458" y="223"/>
                  </a:lnTo>
                  <a:lnTo>
                    <a:pt x="462" y="223"/>
                  </a:lnTo>
                  <a:lnTo>
                    <a:pt x="462" y="211"/>
                  </a:lnTo>
                  <a:lnTo>
                    <a:pt x="465" y="211"/>
                  </a:lnTo>
                  <a:lnTo>
                    <a:pt x="465" y="196"/>
                  </a:lnTo>
                  <a:lnTo>
                    <a:pt x="471" y="196"/>
                  </a:lnTo>
                  <a:lnTo>
                    <a:pt x="471" y="176"/>
                  </a:lnTo>
                  <a:lnTo>
                    <a:pt x="476" y="156"/>
                  </a:lnTo>
                  <a:lnTo>
                    <a:pt x="480" y="138"/>
                  </a:lnTo>
                  <a:lnTo>
                    <a:pt x="482" y="114"/>
                  </a:lnTo>
                  <a:lnTo>
                    <a:pt x="494" y="114"/>
                  </a:lnTo>
                  <a:lnTo>
                    <a:pt x="494" y="120"/>
                  </a:lnTo>
                  <a:lnTo>
                    <a:pt x="491" y="120"/>
                  </a:lnTo>
                  <a:lnTo>
                    <a:pt x="491" y="143"/>
                  </a:lnTo>
                  <a:lnTo>
                    <a:pt x="485" y="143"/>
                  </a:lnTo>
                  <a:lnTo>
                    <a:pt x="474" y="211"/>
                  </a:lnTo>
                  <a:lnTo>
                    <a:pt x="478" y="211"/>
                  </a:lnTo>
                  <a:lnTo>
                    <a:pt x="494" y="154"/>
                  </a:lnTo>
                  <a:lnTo>
                    <a:pt x="502" y="154"/>
                  </a:lnTo>
                  <a:lnTo>
                    <a:pt x="498" y="176"/>
                  </a:lnTo>
                  <a:lnTo>
                    <a:pt x="491" y="194"/>
                  </a:lnTo>
                  <a:lnTo>
                    <a:pt x="485" y="214"/>
                  </a:lnTo>
                  <a:lnTo>
                    <a:pt x="494" y="214"/>
                  </a:lnTo>
                  <a:lnTo>
                    <a:pt x="494" y="231"/>
                  </a:lnTo>
                  <a:lnTo>
                    <a:pt x="498" y="231"/>
                  </a:lnTo>
                  <a:lnTo>
                    <a:pt x="500" y="216"/>
                  </a:lnTo>
                  <a:lnTo>
                    <a:pt x="505" y="203"/>
                  </a:lnTo>
                  <a:lnTo>
                    <a:pt x="511" y="191"/>
                  </a:lnTo>
                  <a:lnTo>
                    <a:pt x="511" y="171"/>
                  </a:lnTo>
                  <a:lnTo>
                    <a:pt x="514" y="171"/>
                  </a:lnTo>
                  <a:lnTo>
                    <a:pt x="516" y="169"/>
                  </a:lnTo>
                  <a:lnTo>
                    <a:pt x="516" y="169"/>
                  </a:lnTo>
                  <a:lnTo>
                    <a:pt x="516" y="169"/>
                  </a:lnTo>
                  <a:lnTo>
                    <a:pt x="518" y="169"/>
                  </a:lnTo>
                  <a:lnTo>
                    <a:pt x="520" y="169"/>
                  </a:lnTo>
                  <a:lnTo>
                    <a:pt x="522" y="167"/>
                  </a:lnTo>
                  <a:lnTo>
                    <a:pt x="522" y="180"/>
                  </a:lnTo>
                  <a:lnTo>
                    <a:pt x="518" y="196"/>
                  </a:lnTo>
                  <a:lnTo>
                    <a:pt x="518" y="211"/>
                  </a:lnTo>
                  <a:lnTo>
                    <a:pt x="518" y="225"/>
                  </a:lnTo>
                  <a:lnTo>
                    <a:pt x="522" y="236"/>
                  </a:lnTo>
                  <a:lnTo>
                    <a:pt x="523" y="212"/>
                  </a:lnTo>
                  <a:lnTo>
                    <a:pt x="529" y="192"/>
                  </a:lnTo>
                  <a:lnTo>
                    <a:pt x="534" y="172"/>
                  </a:lnTo>
                  <a:lnTo>
                    <a:pt x="538" y="151"/>
                  </a:lnTo>
                  <a:lnTo>
                    <a:pt x="551" y="151"/>
                  </a:lnTo>
                  <a:lnTo>
                    <a:pt x="545" y="189"/>
                  </a:lnTo>
                  <a:lnTo>
                    <a:pt x="542" y="229"/>
                  </a:lnTo>
                  <a:lnTo>
                    <a:pt x="538" y="271"/>
                  </a:lnTo>
                  <a:lnTo>
                    <a:pt x="540" y="311"/>
                  </a:lnTo>
                  <a:lnTo>
                    <a:pt x="545" y="347"/>
                  </a:lnTo>
                  <a:lnTo>
                    <a:pt x="547" y="360"/>
                  </a:lnTo>
                  <a:lnTo>
                    <a:pt x="549" y="374"/>
                  </a:lnTo>
                  <a:lnTo>
                    <a:pt x="549" y="389"/>
                  </a:lnTo>
                  <a:lnTo>
                    <a:pt x="549" y="401"/>
                  </a:lnTo>
                  <a:lnTo>
                    <a:pt x="554" y="411"/>
                  </a:lnTo>
                  <a:lnTo>
                    <a:pt x="554" y="311"/>
                  </a:lnTo>
                  <a:lnTo>
                    <a:pt x="558" y="311"/>
                  </a:lnTo>
                  <a:lnTo>
                    <a:pt x="560" y="294"/>
                  </a:lnTo>
                  <a:lnTo>
                    <a:pt x="560" y="276"/>
                  </a:lnTo>
                  <a:lnTo>
                    <a:pt x="558" y="263"/>
                  </a:lnTo>
                  <a:lnTo>
                    <a:pt x="565" y="263"/>
                  </a:lnTo>
                  <a:lnTo>
                    <a:pt x="565" y="247"/>
                  </a:lnTo>
                  <a:lnTo>
                    <a:pt x="578" y="247"/>
                  </a:lnTo>
                  <a:lnTo>
                    <a:pt x="574" y="271"/>
                  </a:lnTo>
                  <a:lnTo>
                    <a:pt x="571" y="271"/>
                  </a:lnTo>
                  <a:lnTo>
                    <a:pt x="571" y="281"/>
                  </a:lnTo>
                  <a:lnTo>
                    <a:pt x="573" y="296"/>
                  </a:lnTo>
                  <a:lnTo>
                    <a:pt x="576" y="314"/>
                  </a:lnTo>
                  <a:lnTo>
                    <a:pt x="580" y="331"/>
                  </a:lnTo>
                  <a:lnTo>
                    <a:pt x="583" y="345"/>
                  </a:lnTo>
                  <a:lnTo>
                    <a:pt x="585" y="351"/>
                  </a:lnTo>
                  <a:lnTo>
                    <a:pt x="589" y="311"/>
                  </a:lnTo>
                  <a:lnTo>
                    <a:pt x="593" y="271"/>
                  </a:lnTo>
                  <a:lnTo>
                    <a:pt x="594" y="227"/>
                  </a:lnTo>
                  <a:lnTo>
                    <a:pt x="594" y="191"/>
                  </a:lnTo>
                  <a:lnTo>
                    <a:pt x="591" y="191"/>
                  </a:lnTo>
                  <a:lnTo>
                    <a:pt x="591" y="163"/>
                  </a:lnTo>
                  <a:lnTo>
                    <a:pt x="585" y="163"/>
                  </a:lnTo>
                  <a:lnTo>
                    <a:pt x="585" y="136"/>
                  </a:lnTo>
                  <a:lnTo>
                    <a:pt x="578" y="103"/>
                  </a:lnTo>
                  <a:lnTo>
                    <a:pt x="571" y="71"/>
                  </a:lnTo>
                  <a:lnTo>
                    <a:pt x="582" y="76"/>
                  </a:lnTo>
                  <a:lnTo>
                    <a:pt x="605" y="207"/>
                  </a:lnTo>
                  <a:lnTo>
                    <a:pt x="607" y="221"/>
                  </a:lnTo>
                  <a:lnTo>
                    <a:pt x="605" y="238"/>
                  </a:lnTo>
                  <a:lnTo>
                    <a:pt x="605" y="252"/>
                  </a:lnTo>
                  <a:lnTo>
                    <a:pt x="611" y="263"/>
                  </a:lnTo>
                  <a:lnTo>
                    <a:pt x="638" y="103"/>
                  </a:lnTo>
                  <a:lnTo>
                    <a:pt x="645" y="103"/>
                  </a:lnTo>
                  <a:lnTo>
                    <a:pt x="631" y="211"/>
                  </a:lnTo>
                  <a:lnTo>
                    <a:pt x="634" y="211"/>
                  </a:lnTo>
                  <a:lnTo>
                    <a:pt x="638" y="183"/>
                  </a:lnTo>
                  <a:lnTo>
                    <a:pt x="651" y="183"/>
                  </a:lnTo>
                  <a:lnTo>
                    <a:pt x="651" y="214"/>
                  </a:lnTo>
                  <a:lnTo>
                    <a:pt x="653" y="245"/>
                  </a:lnTo>
                  <a:lnTo>
                    <a:pt x="658" y="271"/>
                  </a:lnTo>
                  <a:lnTo>
                    <a:pt x="654" y="283"/>
                  </a:lnTo>
                  <a:lnTo>
                    <a:pt x="662" y="283"/>
                  </a:lnTo>
                  <a:lnTo>
                    <a:pt x="665" y="311"/>
                  </a:lnTo>
                  <a:lnTo>
                    <a:pt x="671" y="311"/>
                  </a:lnTo>
                  <a:lnTo>
                    <a:pt x="671" y="307"/>
                  </a:lnTo>
                  <a:lnTo>
                    <a:pt x="705" y="200"/>
                  </a:lnTo>
                  <a:lnTo>
                    <a:pt x="705" y="183"/>
                  </a:lnTo>
                  <a:lnTo>
                    <a:pt x="711" y="183"/>
                  </a:lnTo>
                  <a:lnTo>
                    <a:pt x="714" y="154"/>
                  </a:lnTo>
                  <a:lnTo>
                    <a:pt x="718" y="154"/>
                  </a:lnTo>
                  <a:lnTo>
                    <a:pt x="720" y="154"/>
                  </a:lnTo>
                  <a:lnTo>
                    <a:pt x="720" y="152"/>
                  </a:lnTo>
                  <a:lnTo>
                    <a:pt x="720" y="152"/>
                  </a:lnTo>
                  <a:lnTo>
                    <a:pt x="722" y="152"/>
                  </a:lnTo>
                  <a:lnTo>
                    <a:pt x="723" y="152"/>
                  </a:lnTo>
                  <a:lnTo>
                    <a:pt x="725" y="151"/>
                  </a:lnTo>
                  <a:lnTo>
                    <a:pt x="714" y="207"/>
                  </a:lnTo>
                  <a:lnTo>
                    <a:pt x="722" y="207"/>
                  </a:lnTo>
                  <a:lnTo>
                    <a:pt x="723" y="223"/>
                  </a:lnTo>
                  <a:lnTo>
                    <a:pt x="729" y="236"/>
                  </a:lnTo>
                  <a:lnTo>
                    <a:pt x="734" y="247"/>
                  </a:lnTo>
                  <a:lnTo>
                    <a:pt x="734" y="267"/>
                  </a:lnTo>
                  <a:lnTo>
                    <a:pt x="738" y="267"/>
                  </a:lnTo>
                  <a:lnTo>
                    <a:pt x="738" y="280"/>
                  </a:lnTo>
                  <a:lnTo>
                    <a:pt x="742" y="280"/>
                  </a:lnTo>
                  <a:lnTo>
                    <a:pt x="745" y="323"/>
                  </a:lnTo>
                  <a:lnTo>
                    <a:pt x="751" y="323"/>
                  </a:lnTo>
                  <a:lnTo>
                    <a:pt x="753" y="338"/>
                  </a:lnTo>
                  <a:lnTo>
                    <a:pt x="753" y="352"/>
                  </a:lnTo>
                  <a:lnTo>
                    <a:pt x="753" y="365"/>
                  </a:lnTo>
                  <a:lnTo>
                    <a:pt x="758" y="374"/>
                  </a:lnTo>
                  <a:lnTo>
                    <a:pt x="758" y="367"/>
                  </a:lnTo>
                  <a:lnTo>
                    <a:pt x="765" y="358"/>
                  </a:lnTo>
                  <a:lnTo>
                    <a:pt x="767" y="343"/>
                  </a:lnTo>
                  <a:lnTo>
                    <a:pt x="765" y="327"/>
                  </a:lnTo>
                  <a:lnTo>
                    <a:pt x="762" y="327"/>
                  </a:lnTo>
                  <a:lnTo>
                    <a:pt x="762" y="300"/>
                  </a:lnTo>
                  <a:lnTo>
                    <a:pt x="758" y="300"/>
                  </a:lnTo>
                  <a:lnTo>
                    <a:pt x="758" y="280"/>
                  </a:lnTo>
                  <a:lnTo>
                    <a:pt x="754" y="280"/>
                  </a:lnTo>
                  <a:lnTo>
                    <a:pt x="754" y="271"/>
                  </a:lnTo>
                  <a:lnTo>
                    <a:pt x="751" y="271"/>
                  </a:lnTo>
                  <a:lnTo>
                    <a:pt x="749" y="269"/>
                  </a:lnTo>
                  <a:lnTo>
                    <a:pt x="749" y="269"/>
                  </a:lnTo>
                  <a:lnTo>
                    <a:pt x="751" y="269"/>
                  </a:lnTo>
                  <a:lnTo>
                    <a:pt x="751" y="269"/>
                  </a:lnTo>
                  <a:lnTo>
                    <a:pt x="753" y="269"/>
                  </a:lnTo>
                  <a:lnTo>
                    <a:pt x="754" y="267"/>
                  </a:lnTo>
                  <a:lnTo>
                    <a:pt x="756" y="265"/>
                  </a:lnTo>
                  <a:lnTo>
                    <a:pt x="756" y="265"/>
                  </a:lnTo>
                  <a:lnTo>
                    <a:pt x="756" y="265"/>
                  </a:lnTo>
                  <a:lnTo>
                    <a:pt x="758" y="265"/>
                  </a:lnTo>
                  <a:lnTo>
                    <a:pt x="760" y="263"/>
                  </a:lnTo>
                  <a:lnTo>
                    <a:pt x="762" y="263"/>
                  </a:lnTo>
                  <a:lnTo>
                    <a:pt x="762" y="274"/>
                  </a:lnTo>
                  <a:lnTo>
                    <a:pt x="765" y="274"/>
                  </a:lnTo>
                  <a:lnTo>
                    <a:pt x="765" y="260"/>
                  </a:lnTo>
                  <a:lnTo>
                    <a:pt x="778" y="260"/>
                  </a:lnTo>
                  <a:lnTo>
                    <a:pt x="780" y="280"/>
                  </a:lnTo>
                  <a:lnTo>
                    <a:pt x="785" y="298"/>
                  </a:lnTo>
                  <a:lnTo>
                    <a:pt x="791" y="314"/>
                  </a:lnTo>
                  <a:lnTo>
                    <a:pt x="791" y="347"/>
                  </a:lnTo>
                  <a:lnTo>
                    <a:pt x="796" y="385"/>
                  </a:lnTo>
                  <a:lnTo>
                    <a:pt x="798" y="431"/>
                  </a:lnTo>
                  <a:lnTo>
                    <a:pt x="798" y="441"/>
                  </a:lnTo>
                  <a:lnTo>
                    <a:pt x="800" y="449"/>
                  </a:lnTo>
                  <a:lnTo>
                    <a:pt x="800" y="454"/>
                  </a:lnTo>
                  <a:lnTo>
                    <a:pt x="798" y="463"/>
                  </a:lnTo>
                  <a:lnTo>
                    <a:pt x="811" y="463"/>
                  </a:lnTo>
                  <a:lnTo>
                    <a:pt x="814" y="314"/>
                  </a:lnTo>
                  <a:lnTo>
                    <a:pt x="809" y="300"/>
                  </a:lnTo>
                  <a:lnTo>
                    <a:pt x="803" y="283"/>
                  </a:lnTo>
                  <a:lnTo>
                    <a:pt x="802" y="263"/>
                  </a:lnTo>
                  <a:lnTo>
                    <a:pt x="805" y="263"/>
                  </a:lnTo>
                  <a:lnTo>
                    <a:pt x="807" y="267"/>
                  </a:lnTo>
                  <a:lnTo>
                    <a:pt x="807" y="267"/>
                  </a:lnTo>
                  <a:lnTo>
                    <a:pt x="807" y="269"/>
                  </a:lnTo>
                  <a:lnTo>
                    <a:pt x="807" y="269"/>
                  </a:lnTo>
                  <a:lnTo>
                    <a:pt x="809" y="269"/>
                  </a:lnTo>
                  <a:lnTo>
                    <a:pt x="811" y="271"/>
                  </a:lnTo>
                  <a:lnTo>
                    <a:pt x="811" y="260"/>
                  </a:lnTo>
                  <a:lnTo>
                    <a:pt x="805" y="247"/>
                  </a:lnTo>
                  <a:lnTo>
                    <a:pt x="803" y="232"/>
                  </a:lnTo>
                  <a:lnTo>
                    <a:pt x="802" y="220"/>
                  </a:lnTo>
                  <a:lnTo>
                    <a:pt x="782" y="163"/>
                  </a:lnTo>
                  <a:lnTo>
                    <a:pt x="785" y="163"/>
                  </a:lnTo>
                  <a:lnTo>
                    <a:pt x="785" y="160"/>
                  </a:lnTo>
                  <a:lnTo>
                    <a:pt x="791" y="160"/>
                  </a:lnTo>
                  <a:lnTo>
                    <a:pt x="791" y="163"/>
                  </a:lnTo>
                  <a:lnTo>
                    <a:pt x="796" y="174"/>
                  </a:lnTo>
                  <a:lnTo>
                    <a:pt x="800" y="185"/>
                  </a:lnTo>
                  <a:lnTo>
                    <a:pt x="802" y="200"/>
                  </a:lnTo>
                  <a:lnTo>
                    <a:pt x="805" y="200"/>
                  </a:lnTo>
                  <a:lnTo>
                    <a:pt x="805" y="220"/>
                  </a:lnTo>
                  <a:lnTo>
                    <a:pt x="811" y="220"/>
                  </a:lnTo>
                  <a:lnTo>
                    <a:pt x="811" y="231"/>
                  </a:lnTo>
                  <a:lnTo>
                    <a:pt x="814" y="231"/>
                  </a:lnTo>
                  <a:lnTo>
                    <a:pt x="814" y="254"/>
                  </a:lnTo>
                  <a:lnTo>
                    <a:pt x="818" y="254"/>
                  </a:lnTo>
                  <a:lnTo>
                    <a:pt x="818" y="271"/>
                  </a:lnTo>
                  <a:lnTo>
                    <a:pt x="823" y="291"/>
                  </a:lnTo>
                  <a:lnTo>
                    <a:pt x="831" y="311"/>
                  </a:lnTo>
                  <a:lnTo>
                    <a:pt x="834" y="311"/>
                  </a:lnTo>
                  <a:lnTo>
                    <a:pt x="834" y="267"/>
                  </a:lnTo>
                  <a:lnTo>
                    <a:pt x="831" y="267"/>
                  </a:lnTo>
                  <a:lnTo>
                    <a:pt x="831" y="243"/>
                  </a:lnTo>
                  <a:lnTo>
                    <a:pt x="825" y="243"/>
                  </a:lnTo>
                  <a:lnTo>
                    <a:pt x="822" y="220"/>
                  </a:lnTo>
                  <a:lnTo>
                    <a:pt x="814" y="214"/>
                  </a:lnTo>
                  <a:lnTo>
                    <a:pt x="811" y="200"/>
                  </a:lnTo>
                  <a:lnTo>
                    <a:pt x="818" y="203"/>
                  </a:lnTo>
                  <a:lnTo>
                    <a:pt x="805" y="163"/>
                  </a:lnTo>
                  <a:lnTo>
                    <a:pt x="814" y="163"/>
                  </a:lnTo>
                  <a:lnTo>
                    <a:pt x="865" y="314"/>
                  </a:lnTo>
                  <a:lnTo>
                    <a:pt x="865" y="311"/>
                  </a:lnTo>
                  <a:lnTo>
                    <a:pt x="869" y="309"/>
                  </a:lnTo>
                  <a:lnTo>
                    <a:pt x="869" y="307"/>
                  </a:lnTo>
                  <a:lnTo>
                    <a:pt x="869" y="305"/>
                  </a:lnTo>
                  <a:lnTo>
                    <a:pt x="869" y="305"/>
                  </a:lnTo>
                  <a:lnTo>
                    <a:pt x="869" y="303"/>
                  </a:lnTo>
                  <a:lnTo>
                    <a:pt x="869" y="301"/>
                  </a:lnTo>
                  <a:lnTo>
                    <a:pt x="871" y="300"/>
                  </a:lnTo>
                  <a:lnTo>
                    <a:pt x="874" y="300"/>
                  </a:lnTo>
                  <a:lnTo>
                    <a:pt x="874" y="303"/>
                  </a:lnTo>
                  <a:lnTo>
                    <a:pt x="876" y="301"/>
                  </a:lnTo>
                  <a:lnTo>
                    <a:pt x="876" y="301"/>
                  </a:lnTo>
                  <a:lnTo>
                    <a:pt x="876" y="300"/>
                  </a:lnTo>
                  <a:lnTo>
                    <a:pt x="876" y="300"/>
                  </a:lnTo>
                  <a:lnTo>
                    <a:pt x="878" y="298"/>
                  </a:lnTo>
                  <a:lnTo>
                    <a:pt x="878" y="296"/>
                  </a:lnTo>
                  <a:lnTo>
                    <a:pt x="871" y="296"/>
                  </a:lnTo>
                  <a:lnTo>
                    <a:pt x="865" y="263"/>
                  </a:lnTo>
                  <a:lnTo>
                    <a:pt x="874" y="263"/>
                  </a:lnTo>
                  <a:lnTo>
                    <a:pt x="874" y="254"/>
                  </a:lnTo>
                  <a:lnTo>
                    <a:pt x="882" y="254"/>
                  </a:lnTo>
                  <a:lnTo>
                    <a:pt x="882" y="271"/>
                  </a:lnTo>
                  <a:lnTo>
                    <a:pt x="880" y="281"/>
                  </a:lnTo>
                  <a:lnTo>
                    <a:pt x="882" y="291"/>
                  </a:lnTo>
                  <a:lnTo>
                    <a:pt x="885" y="291"/>
                  </a:lnTo>
                  <a:lnTo>
                    <a:pt x="891" y="236"/>
                  </a:lnTo>
                  <a:lnTo>
                    <a:pt x="898" y="231"/>
                  </a:lnTo>
                  <a:lnTo>
                    <a:pt x="898" y="220"/>
                  </a:lnTo>
                  <a:lnTo>
                    <a:pt x="902" y="220"/>
                  </a:lnTo>
                  <a:lnTo>
                    <a:pt x="902" y="214"/>
                  </a:lnTo>
                  <a:lnTo>
                    <a:pt x="898" y="214"/>
                  </a:lnTo>
                  <a:lnTo>
                    <a:pt x="898" y="163"/>
                  </a:lnTo>
                  <a:lnTo>
                    <a:pt x="894" y="163"/>
                  </a:lnTo>
                  <a:lnTo>
                    <a:pt x="894" y="160"/>
                  </a:lnTo>
                  <a:lnTo>
                    <a:pt x="898" y="160"/>
                  </a:lnTo>
                  <a:lnTo>
                    <a:pt x="898" y="154"/>
                  </a:lnTo>
                  <a:lnTo>
                    <a:pt x="894" y="154"/>
                  </a:lnTo>
                  <a:lnTo>
                    <a:pt x="894" y="152"/>
                  </a:lnTo>
                  <a:lnTo>
                    <a:pt x="896" y="149"/>
                  </a:lnTo>
                  <a:lnTo>
                    <a:pt x="898" y="147"/>
                  </a:lnTo>
                  <a:lnTo>
                    <a:pt x="898" y="147"/>
                  </a:lnTo>
                  <a:lnTo>
                    <a:pt x="894" y="140"/>
                  </a:lnTo>
                  <a:lnTo>
                    <a:pt x="894" y="136"/>
                  </a:lnTo>
                  <a:lnTo>
                    <a:pt x="898" y="136"/>
                  </a:lnTo>
                  <a:lnTo>
                    <a:pt x="898" y="131"/>
                  </a:lnTo>
                  <a:lnTo>
                    <a:pt x="894" y="131"/>
                  </a:lnTo>
                  <a:lnTo>
                    <a:pt x="898" y="107"/>
                  </a:lnTo>
                  <a:lnTo>
                    <a:pt x="905" y="107"/>
                  </a:lnTo>
                  <a:lnTo>
                    <a:pt x="905" y="167"/>
                  </a:lnTo>
                  <a:lnTo>
                    <a:pt x="914" y="167"/>
                  </a:lnTo>
                  <a:lnTo>
                    <a:pt x="922" y="311"/>
                  </a:lnTo>
                  <a:lnTo>
                    <a:pt x="925" y="311"/>
                  </a:lnTo>
                  <a:lnTo>
                    <a:pt x="927" y="325"/>
                  </a:lnTo>
                  <a:lnTo>
                    <a:pt x="927" y="341"/>
                  </a:lnTo>
                  <a:lnTo>
                    <a:pt x="929" y="356"/>
                  </a:lnTo>
                  <a:lnTo>
                    <a:pt x="934" y="367"/>
                  </a:lnTo>
                  <a:lnTo>
                    <a:pt x="931" y="323"/>
                  </a:lnTo>
                  <a:lnTo>
                    <a:pt x="934" y="323"/>
                  </a:lnTo>
                  <a:lnTo>
                    <a:pt x="938" y="329"/>
                  </a:lnTo>
                  <a:lnTo>
                    <a:pt x="942" y="332"/>
                  </a:lnTo>
                  <a:lnTo>
                    <a:pt x="945" y="334"/>
                  </a:lnTo>
                  <a:lnTo>
                    <a:pt x="945" y="296"/>
                  </a:lnTo>
                  <a:lnTo>
                    <a:pt x="938" y="296"/>
                  </a:lnTo>
                  <a:lnTo>
                    <a:pt x="938" y="287"/>
                  </a:lnTo>
                  <a:lnTo>
                    <a:pt x="945" y="287"/>
                  </a:lnTo>
                  <a:lnTo>
                    <a:pt x="942" y="107"/>
                  </a:lnTo>
                  <a:lnTo>
                    <a:pt x="954" y="107"/>
                  </a:lnTo>
                  <a:lnTo>
                    <a:pt x="954" y="111"/>
                  </a:lnTo>
                  <a:lnTo>
                    <a:pt x="951" y="121"/>
                  </a:lnTo>
                  <a:lnTo>
                    <a:pt x="949" y="138"/>
                  </a:lnTo>
                  <a:lnTo>
                    <a:pt x="949" y="156"/>
                  </a:lnTo>
                  <a:lnTo>
                    <a:pt x="951" y="171"/>
                  </a:lnTo>
                  <a:lnTo>
                    <a:pt x="962" y="287"/>
                  </a:lnTo>
                  <a:lnTo>
                    <a:pt x="967" y="287"/>
                  </a:lnTo>
                  <a:lnTo>
                    <a:pt x="971" y="289"/>
                  </a:lnTo>
                  <a:lnTo>
                    <a:pt x="974" y="289"/>
                  </a:lnTo>
                  <a:lnTo>
                    <a:pt x="978" y="291"/>
                  </a:lnTo>
                  <a:lnTo>
                    <a:pt x="978" y="236"/>
                  </a:lnTo>
                  <a:lnTo>
                    <a:pt x="991" y="236"/>
                  </a:lnTo>
                  <a:lnTo>
                    <a:pt x="993" y="269"/>
                  </a:lnTo>
                  <a:lnTo>
                    <a:pt x="1002" y="300"/>
                  </a:lnTo>
                  <a:lnTo>
                    <a:pt x="1005" y="300"/>
                  </a:lnTo>
                  <a:lnTo>
                    <a:pt x="1005" y="143"/>
                  </a:lnTo>
                  <a:lnTo>
                    <a:pt x="1018" y="147"/>
                  </a:lnTo>
                  <a:lnTo>
                    <a:pt x="1022" y="189"/>
                  </a:lnTo>
                  <a:lnTo>
                    <a:pt x="1031" y="223"/>
                  </a:lnTo>
                  <a:lnTo>
                    <a:pt x="1031" y="254"/>
                  </a:lnTo>
                  <a:lnTo>
                    <a:pt x="1034" y="254"/>
                  </a:lnTo>
                  <a:lnTo>
                    <a:pt x="1038" y="300"/>
                  </a:lnTo>
                  <a:lnTo>
                    <a:pt x="1045" y="303"/>
                  </a:lnTo>
                  <a:lnTo>
                    <a:pt x="1045" y="314"/>
                  </a:lnTo>
                  <a:lnTo>
                    <a:pt x="1049" y="323"/>
                  </a:lnTo>
                  <a:lnTo>
                    <a:pt x="1054" y="329"/>
                  </a:lnTo>
                  <a:lnTo>
                    <a:pt x="1060" y="336"/>
                  </a:lnTo>
                  <a:lnTo>
                    <a:pt x="1065" y="340"/>
                  </a:lnTo>
                  <a:lnTo>
                    <a:pt x="1074" y="343"/>
                  </a:lnTo>
                  <a:lnTo>
                    <a:pt x="1074" y="347"/>
                  </a:lnTo>
                  <a:lnTo>
                    <a:pt x="1076" y="349"/>
                  </a:lnTo>
                  <a:lnTo>
                    <a:pt x="1076" y="351"/>
                  </a:lnTo>
                  <a:lnTo>
                    <a:pt x="1078" y="352"/>
                  </a:lnTo>
                  <a:lnTo>
                    <a:pt x="1080" y="354"/>
                  </a:lnTo>
                  <a:lnTo>
                    <a:pt x="1082" y="356"/>
                  </a:lnTo>
                  <a:lnTo>
                    <a:pt x="1082" y="360"/>
                  </a:lnTo>
                  <a:lnTo>
                    <a:pt x="1085" y="360"/>
                  </a:lnTo>
                  <a:lnTo>
                    <a:pt x="1085" y="351"/>
                  </a:lnTo>
                  <a:lnTo>
                    <a:pt x="1082" y="351"/>
                  </a:lnTo>
                  <a:lnTo>
                    <a:pt x="1082" y="323"/>
                  </a:lnTo>
                  <a:lnTo>
                    <a:pt x="1078" y="323"/>
                  </a:lnTo>
                  <a:lnTo>
                    <a:pt x="1071" y="287"/>
                  </a:lnTo>
                  <a:lnTo>
                    <a:pt x="1065" y="287"/>
                  </a:lnTo>
                  <a:lnTo>
                    <a:pt x="1065" y="274"/>
                  </a:lnTo>
                  <a:lnTo>
                    <a:pt x="1062" y="274"/>
                  </a:lnTo>
                  <a:lnTo>
                    <a:pt x="1060" y="272"/>
                  </a:lnTo>
                  <a:lnTo>
                    <a:pt x="1060" y="269"/>
                  </a:lnTo>
                  <a:lnTo>
                    <a:pt x="1058" y="265"/>
                  </a:lnTo>
                  <a:lnTo>
                    <a:pt x="1058" y="260"/>
                  </a:lnTo>
                  <a:lnTo>
                    <a:pt x="1062" y="260"/>
                  </a:lnTo>
                  <a:lnTo>
                    <a:pt x="1069" y="269"/>
                  </a:lnTo>
                  <a:lnTo>
                    <a:pt x="1074" y="280"/>
                  </a:lnTo>
                  <a:lnTo>
                    <a:pt x="1078" y="291"/>
                  </a:lnTo>
                  <a:lnTo>
                    <a:pt x="1082" y="291"/>
                  </a:lnTo>
                  <a:lnTo>
                    <a:pt x="1074" y="267"/>
                  </a:lnTo>
                  <a:lnTo>
                    <a:pt x="1063" y="243"/>
                  </a:lnTo>
                  <a:lnTo>
                    <a:pt x="1054" y="220"/>
                  </a:lnTo>
                  <a:lnTo>
                    <a:pt x="1058" y="220"/>
                  </a:lnTo>
                  <a:lnTo>
                    <a:pt x="1062" y="221"/>
                  </a:lnTo>
                  <a:lnTo>
                    <a:pt x="1063" y="221"/>
                  </a:lnTo>
                  <a:lnTo>
                    <a:pt x="1063" y="223"/>
                  </a:lnTo>
                  <a:lnTo>
                    <a:pt x="1065" y="227"/>
                  </a:lnTo>
                  <a:lnTo>
                    <a:pt x="1065" y="231"/>
                  </a:lnTo>
                  <a:lnTo>
                    <a:pt x="1076" y="245"/>
                  </a:lnTo>
                  <a:lnTo>
                    <a:pt x="1083" y="263"/>
                  </a:lnTo>
                  <a:lnTo>
                    <a:pt x="1089" y="283"/>
                  </a:lnTo>
                  <a:lnTo>
                    <a:pt x="1094" y="303"/>
                  </a:lnTo>
                  <a:lnTo>
                    <a:pt x="1098" y="303"/>
                  </a:lnTo>
                  <a:lnTo>
                    <a:pt x="1098" y="323"/>
                  </a:lnTo>
                  <a:lnTo>
                    <a:pt x="1102" y="323"/>
                  </a:lnTo>
                  <a:lnTo>
                    <a:pt x="1094" y="240"/>
                  </a:lnTo>
                  <a:lnTo>
                    <a:pt x="1091" y="240"/>
                  </a:lnTo>
                  <a:lnTo>
                    <a:pt x="1091" y="223"/>
                  </a:lnTo>
                  <a:lnTo>
                    <a:pt x="1085" y="223"/>
                  </a:lnTo>
                  <a:lnTo>
                    <a:pt x="1082" y="191"/>
                  </a:lnTo>
                  <a:lnTo>
                    <a:pt x="1078" y="191"/>
                  </a:lnTo>
                  <a:lnTo>
                    <a:pt x="1078" y="183"/>
                  </a:lnTo>
                  <a:lnTo>
                    <a:pt x="1074" y="183"/>
                  </a:lnTo>
                  <a:lnTo>
                    <a:pt x="1074" y="171"/>
                  </a:lnTo>
                  <a:lnTo>
                    <a:pt x="1071" y="171"/>
                  </a:lnTo>
                  <a:lnTo>
                    <a:pt x="1065" y="154"/>
                  </a:lnTo>
                  <a:lnTo>
                    <a:pt x="1062" y="154"/>
                  </a:lnTo>
                  <a:lnTo>
                    <a:pt x="1062" y="143"/>
                  </a:lnTo>
                  <a:lnTo>
                    <a:pt x="1058" y="143"/>
                  </a:lnTo>
                  <a:lnTo>
                    <a:pt x="1051" y="120"/>
                  </a:lnTo>
                  <a:lnTo>
                    <a:pt x="1045" y="120"/>
                  </a:lnTo>
                  <a:lnTo>
                    <a:pt x="1045" y="111"/>
                  </a:lnTo>
                  <a:lnTo>
                    <a:pt x="1038" y="98"/>
                  </a:lnTo>
                  <a:lnTo>
                    <a:pt x="1031" y="85"/>
                  </a:lnTo>
                  <a:lnTo>
                    <a:pt x="1025" y="67"/>
                  </a:lnTo>
                  <a:lnTo>
                    <a:pt x="1038" y="71"/>
                  </a:lnTo>
                  <a:lnTo>
                    <a:pt x="1042" y="89"/>
                  </a:lnTo>
                  <a:lnTo>
                    <a:pt x="1051" y="101"/>
                  </a:lnTo>
                  <a:lnTo>
                    <a:pt x="1058" y="114"/>
                  </a:lnTo>
                  <a:lnTo>
                    <a:pt x="1058" y="123"/>
                  </a:lnTo>
                  <a:lnTo>
                    <a:pt x="1062" y="123"/>
                  </a:lnTo>
                  <a:lnTo>
                    <a:pt x="1062" y="131"/>
                  </a:lnTo>
                  <a:lnTo>
                    <a:pt x="1065" y="131"/>
                  </a:lnTo>
                  <a:lnTo>
                    <a:pt x="1065" y="140"/>
                  </a:lnTo>
                  <a:lnTo>
                    <a:pt x="1071" y="140"/>
                  </a:lnTo>
                  <a:lnTo>
                    <a:pt x="1071" y="147"/>
                  </a:lnTo>
                  <a:lnTo>
                    <a:pt x="1074" y="147"/>
                  </a:lnTo>
                  <a:lnTo>
                    <a:pt x="1082" y="171"/>
                  </a:lnTo>
                  <a:lnTo>
                    <a:pt x="1085" y="171"/>
                  </a:lnTo>
                  <a:lnTo>
                    <a:pt x="1085" y="183"/>
                  </a:lnTo>
                  <a:lnTo>
                    <a:pt x="1091" y="183"/>
                  </a:lnTo>
                  <a:lnTo>
                    <a:pt x="1091" y="191"/>
                  </a:lnTo>
                  <a:lnTo>
                    <a:pt x="1094" y="191"/>
                  </a:lnTo>
                  <a:lnTo>
                    <a:pt x="1102" y="227"/>
                  </a:lnTo>
                  <a:lnTo>
                    <a:pt x="1105" y="227"/>
                  </a:lnTo>
                  <a:lnTo>
                    <a:pt x="1105" y="236"/>
                  </a:lnTo>
                  <a:lnTo>
                    <a:pt x="1111" y="236"/>
                  </a:lnTo>
                  <a:lnTo>
                    <a:pt x="1111" y="254"/>
                  </a:lnTo>
                  <a:lnTo>
                    <a:pt x="1114" y="254"/>
                  </a:lnTo>
                  <a:lnTo>
                    <a:pt x="1116" y="218"/>
                  </a:lnTo>
                  <a:lnTo>
                    <a:pt x="1118" y="178"/>
                  </a:lnTo>
                  <a:lnTo>
                    <a:pt x="1114" y="140"/>
                  </a:lnTo>
                  <a:lnTo>
                    <a:pt x="1105" y="103"/>
                  </a:lnTo>
                  <a:lnTo>
                    <a:pt x="1118" y="103"/>
                  </a:lnTo>
                  <a:lnTo>
                    <a:pt x="1123" y="134"/>
                  </a:lnTo>
                  <a:lnTo>
                    <a:pt x="1131" y="163"/>
                  </a:lnTo>
                  <a:lnTo>
                    <a:pt x="1131" y="178"/>
                  </a:lnTo>
                  <a:lnTo>
                    <a:pt x="1131" y="194"/>
                  </a:lnTo>
                  <a:lnTo>
                    <a:pt x="1129" y="209"/>
                  </a:lnTo>
                  <a:lnTo>
                    <a:pt x="1134" y="220"/>
                  </a:lnTo>
                  <a:lnTo>
                    <a:pt x="1138" y="180"/>
                  </a:lnTo>
                  <a:lnTo>
                    <a:pt x="1145" y="180"/>
                  </a:lnTo>
                  <a:lnTo>
                    <a:pt x="1151" y="196"/>
                  </a:lnTo>
                  <a:lnTo>
                    <a:pt x="1154" y="196"/>
                  </a:lnTo>
                  <a:lnTo>
                    <a:pt x="1154" y="211"/>
                  </a:lnTo>
                  <a:lnTo>
                    <a:pt x="1158" y="211"/>
                  </a:lnTo>
                  <a:lnTo>
                    <a:pt x="1162" y="247"/>
                  </a:lnTo>
                  <a:lnTo>
                    <a:pt x="1165" y="247"/>
                  </a:lnTo>
                  <a:lnTo>
                    <a:pt x="1165" y="271"/>
                  </a:lnTo>
                  <a:lnTo>
                    <a:pt x="1174" y="274"/>
                  </a:lnTo>
                  <a:lnTo>
                    <a:pt x="1174" y="283"/>
                  </a:lnTo>
                  <a:lnTo>
                    <a:pt x="1178" y="283"/>
                  </a:lnTo>
                  <a:lnTo>
                    <a:pt x="1178" y="296"/>
                  </a:lnTo>
                  <a:lnTo>
                    <a:pt x="1182" y="296"/>
                  </a:lnTo>
                  <a:lnTo>
                    <a:pt x="1185" y="320"/>
                  </a:lnTo>
                  <a:lnTo>
                    <a:pt x="1191" y="320"/>
                  </a:lnTo>
                  <a:lnTo>
                    <a:pt x="1193" y="291"/>
                  </a:lnTo>
                  <a:lnTo>
                    <a:pt x="1198" y="265"/>
                  </a:lnTo>
                  <a:lnTo>
                    <a:pt x="1207" y="240"/>
                  </a:lnTo>
                  <a:lnTo>
                    <a:pt x="1214" y="214"/>
                  </a:lnTo>
                  <a:lnTo>
                    <a:pt x="1211" y="154"/>
                  </a:lnTo>
                  <a:lnTo>
                    <a:pt x="1222" y="154"/>
                  </a:lnTo>
                  <a:lnTo>
                    <a:pt x="1225" y="214"/>
                  </a:lnTo>
                  <a:lnTo>
                    <a:pt x="1234" y="214"/>
                  </a:lnTo>
                  <a:lnTo>
                    <a:pt x="1238" y="231"/>
                  </a:lnTo>
                  <a:lnTo>
                    <a:pt x="1231" y="231"/>
                  </a:lnTo>
                  <a:lnTo>
                    <a:pt x="1231" y="223"/>
                  </a:lnTo>
                  <a:lnTo>
                    <a:pt x="1225" y="223"/>
                  </a:lnTo>
                  <a:lnTo>
                    <a:pt x="1225" y="327"/>
                  </a:lnTo>
                  <a:lnTo>
                    <a:pt x="1231" y="327"/>
                  </a:lnTo>
                  <a:lnTo>
                    <a:pt x="1231" y="340"/>
                  </a:lnTo>
                  <a:lnTo>
                    <a:pt x="1234" y="340"/>
                  </a:lnTo>
                  <a:lnTo>
                    <a:pt x="1234" y="334"/>
                  </a:lnTo>
                  <a:lnTo>
                    <a:pt x="1238" y="334"/>
                  </a:lnTo>
                  <a:lnTo>
                    <a:pt x="1245" y="340"/>
                  </a:lnTo>
                  <a:lnTo>
                    <a:pt x="1245" y="303"/>
                  </a:lnTo>
                  <a:lnTo>
                    <a:pt x="1242" y="303"/>
                  </a:lnTo>
                  <a:lnTo>
                    <a:pt x="1242" y="271"/>
                  </a:lnTo>
                  <a:lnTo>
                    <a:pt x="1231" y="236"/>
                  </a:lnTo>
                  <a:lnTo>
                    <a:pt x="1242" y="236"/>
                  </a:lnTo>
                  <a:lnTo>
                    <a:pt x="1245" y="254"/>
                  </a:lnTo>
                  <a:lnTo>
                    <a:pt x="1251" y="254"/>
                  </a:lnTo>
                  <a:lnTo>
                    <a:pt x="1251" y="274"/>
                  </a:lnTo>
                  <a:lnTo>
                    <a:pt x="1254" y="274"/>
                  </a:lnTo>
                  <a:lnTo>
                    <a:pt x="1254" y="283"/>
                  </a:lnTo>
                  <a:lnTo>
                    <a:pt x="1258" y="283"/>
                  </a:lnTo>
                  <a:lnTo>
                    <a:pt x="1258" y="300"/>
                  </a:lnTo>
                  <a:lnTo>
                    <a:pt x="1262" y="300"/>
                  </a:lnTo>
                  <a:lnTo>
                    <a:pt x="1262" y="314"/>
                  </a:lnTo>
                  <a:lnTo>
                    <a:pt x="1265" y="314"/>
                  </a:lnTo>
                  <a:lnTo>
                    <a:pt x="1271" y="343"/>
                  </a:lnTo>
                  <a:lnTo>
                    <a:pt x="1274" y="343"/>
                  </a:lnTo>
                  <a:lnTo>
                    <a:pt x="1278" y="334"/>
                  </a:lnTo>
                  <a:lnTo>
                    <a:pt x="1282" y="325"/>
                  </a:lnTo>
                  <a:lnTo>
                    <a:pt x="1282" y="311"/>
                  </a:lnTo>
                  <a:lnTo>
                    <a:pt x="1271" y="274"/>
                  </a:lnTo>
                  <a:lnTo>
                    <a:pt x="1282" y="280"/>
                  </a:lnTo>
                  <a:lnTo>
                    <a:pt x="1283" y="287"/>
                  </a:lnTo>
                  <a:lnTo>
                    <a:pt x="1287" y="301"/>
                  </a:lnTo>
                  <a:lnTo>
                    <a:pt x="1291" y="318"/>
                  </a:lnTo>
                  <a:lnTo>
                    <a:pt x="1294" y="332"/>
                  </a:lnTo>
                  <a:lnTo>
                    <a:pt x="1300" y="345"/>
                  </a:lnTo>
                  <a:lnTo>
                    <a:pt x="1302" y="351"/>
                  </a:lnTo>
                  <a:lnTo>
                    <a:pt x="1303" y="332"/>
                  </a:lnTo>
                  <a:lnTo>
                    <a:pt x="1305" y="316"/>
                  </a:lnTo>
                  <a:lnTo>
                    <a:pt x="1305" y="296"/>
                  </a:lnTo>
                  <a:lnTo>
                    <a:pt x="1302" y="271"/>
                  </a:lnTo>
                  <a:lnTo>
                    <a:pt x="1314" y="271"/>
                  </a:lnTo>
                  <a:lnTo>
                    <a:pt x="1316" y="294"/>
                  </a:lnTo>
                  <a:lnTo>
                    <a:pt x="1323" y="316"/>
                  </a:lnTo>
                  <a:lnTo>
                    <a:pt x="1331" y="334"/>
                  </a:lnTo>
                  <a:lnTo>
                    <a:pt x="1331" y="356"/>
                  </a:lnTo>
                  <a:lnTo>
                    <a:pt x="1334" y="356"/>
                  </a:lnTo>
                  <a:lnTo>
                    <a:pt x="1322" y="223"/>
                  </a:lnTo>
                  <a:lnTo>
                    <a:pt x="1318" y="223"/>
                  </a:lnTo>
                  <a:lnTo>
                    <a:pt x="1314" y="200"/>
                  </a:lnTo>
                  <a:lnTo>
                    <a:pt x="1311" y="194"/>
                  </a:lnTo>
                  <a:lnTo>
                    <a:pt x="1309" y="191"/>
                  </a:lnTo>
                  <a:lnTo>
                    <a:pt x="1305" y="187"/>
                  </a:lnTo>
                  <a:lnTo>
                    <a:pt x="1303" y="183"/>
                  </a:lnTo>
                  <a:lnTo>
                    <a:pt x="1300" y="178"/>
                  </a:lnTo>
                  <a:lnTo>
                    <a:pt x="1298" y="171"/>
                  </a:lnTo>
                  <a:lnTo>
                    <a:pt x="1311" y="180"/>
                  </a:lnTo>
                  <a:lnTo>
                    <a:pt x="1322" y="194"/>
                  </a:lnTo>
                  <a:lnTo>
                    <a:pt x="1331" y="212"/>
                  </a:lnTo>
                  <a:lnTo>
                    <a:pt x="1338" y="234"/>
                  </a:lnTo>
                  <a:lnTo>
                    <a:pt x="1345" y="254"/>
                  </a:lnTo>
                  <a:lnTo>
                    <a:pt x="1351" y="271"/>
                  </a:lnTo>
                  <a:lnTo>
                    <a:pt x="1351" y="296"/>
                  </a:lnTo>
                  <a:lnTo>
                    <a:pt x="1358" y="300"/>
                  </a:lnTo>
                  <a:lnTo>
                    <a:pt x="1354" y="307"/>
                  </a:lnTo>
                  <a:lnTo>
                    <a:pt x="1362" y="311"/>
                  </a:lnTo>
                  <a:lnTo>
                    <a:pt x="1362" y="327"/>
                  </a:lnTo>
                  <a:lnTo>
                    <a:pt x="1365" y="327"/>
                  </a:lnTo>
                  <a:lnTo>
                    <a:pt x="1365" y="340"/>
                  </a:lnTo>
                  <a:lnTo>
                    <a:pt x="1371" y="340"/>
                  </a:lnTo>
                  <a:lnTo>
                    <a:pt x="1373" y="352"/>
                  </a:lnTo>
                  <a:lnTo>
                    <a:pt x="1373" y="365"/>
                  </a:lnTo>
                  <a:lnTo>
                    <a:pt x="1378" y="374"/>
                  </a:lnTo>
                  <a:lnTo>
                    <a:pt x="1380" y="347"/>
                  </a:lnTo>
                  <a:lnTo>
                    <a:pt x="1382" y="321"/>
                  </a:lnTo>
                  <a:lnTo>
                    <a:pt x="1378" y="300"/>
                  </a:lnTo>
                  <a:lnTo>
                    <a:pt x="1378" y="267"/>
                  </a:lnTo>
                  <a:lnTo>
                    <a:pt x="1374" y="267"/>
                  </a:lnTo>
                  <a:lnTo>
                    <a:pt x="1371" y="240"/>
                  </a:lnTo>
                  <a:lnTo>
                    <a:pt x="1365" y="240"/>
                  </a:lnTo>
                  <a:lnTo>
                    <a:pt x="1363" y="234"/>
                  </a:lnTo>
                  <a:lnTo>
                    <a:pt x="1360" y="232"/>
                  </a:lnTo>
                  <a:lnTo>
                    <a:pt x="1358" y="229"/>
                  </a:lnTo>
                  <a:lnTo>
                    <a:pt x="1356" y="227"/>
                  </a:lnTo>
                  <a:lnTo>
                    <a:pt x="1354" y="221"/>
                  </a:lnTo>
                  <a:lnTo>
                    <a:pt x="1354" y="214"/>
                  </a:lnTo>
                  <a:lnTo>
                    <a:pt x="1362" y="220"/>
                  </a:lnTo>
                  <a:lnTo>
                    <a:pt x="1338" y="176"/>
                  </a:lnTo>
                  <a:lnTo>
                    <a:pt x="1345" y="176"/>
                  </a:lnTo>
                  <a:lnTo>
                    <a:pt x="1382" y="231"/>
                  </a:lnTo>
                  <a:lnTo>
                    <a:pt x="1382" y="240"/>
                  </a:lnTo>
                  <a:lnTo>
                    <a:pt x="1385" y="240"/>
                  </a:lnTo>
                  <a:lnTo>
                    <a:pt x="1385" y="247"/>
                  </a:lnTo>
                  <a:lnTo>
                    <a:pt x="1391" y="247"/>
                  </a:lnTo>
                  <a:lnTo>
                    <a:pt x="1394" y="271"/>
                  </a:lnTo>
                  <a:lnTo>
                    <a:pt x="1398" y="271"/>
                  </a:lnTo>
                  <a:lnTo>
                    <a:pt x="1398" y="280"/>
                  </a:lnTo>
                  <a:lnTo>
                    <a:pt x="1402" y="280"/>
                  </a:lnTo>
                  <a:lnTo>
                    <a:pt x="1402" y="296"/>
                  </a:lnTo>
                  <a:lnTo>
                    <a:pt x="1405" y="296"/>
                  </a:lnTo>
                  <a:lnTo>
                    <a:pt x="1411" y="323"/>
                  </a:lnTo>
                  <a:lnTo>
                    <a:pt x="1414" y="323"/>
                  </a:lnTo>
                  <a:lnTo>
                    <a:pt x="1416" y="289"/>
                  </a:lnTo>
                  <a:lnTo>
                    <a:pt x="1418" y="254"/>
                  </a:lnTo>
                  <a:lnTo>
                    <a:pt x="1420" y="218"/>
                  </a:lnTo>
                  <a:lnTo>
                    <a:pt x="1420" y="183"/>
                  </a:lnTo>
                  <a:lnTo>
                    <a:pt x="1414" y="151"/>
                  </a:lnTo>
                  <a:lnTo>
                    <a:pt x="1414" y="120"/>
                  </a:lnTo>
                  <a:lnTo>
                    <a:pt x="1411" y="120"/>
                  </a:lnTo>
                  <a:lnTo>
                    <a:pt x="1407" y="105"/>
                  </a:lnTo>
                  <a:lnTo>
                    <a:pt x="1407" y="92"/>
                  </a:lnTo>
                  <a:lnTo>
                    <a:pt x="1409" y="81"/>
                  </a:lnTo>
                  <a:lnTo>
                    <a:pt x="1409" y="72"/>
                  </a:lnTo>
                  <a:lnTo>
                    <a:pt x="1405" y="67"/>
                  </a:lnTo>
                  <a:lnTo>
                    <a:pt x="1405" y="63"/>
                  </a:lnTo>
                  <a:lnTo>
                    <a:pt x="1411" y="63"/>
                  </a:lnTo>
                  <a:lnTo>
                    <a:pt x="1411" y="60"/>
                  </a:lnTo>
                  <a:lnTo>
                    <a:pt x="1413" y="60"/>
                  </a:lnTo>
                  <a:lnTo>
                    <a:pt x="1414" y="60"/>
                  </a:lnTo>
                  <a:lnTo>
                    <a:pt x="1416" y="60"/>
                  </a:lnTo>
                  <a:lnTo>
                    <a:pt x="1416" y="61"/>
                  </a:lnTo>
                  <a:lnTo>
                    <a:pt x="1416" y="61"/>
                  </a:lnTo>
                  <a:lnTo>
                    <a:pt x="1418" y="63"/>
                  </a:lnTo>
                  <a:lnTo>
                    <a:pt x="1422" y="72"/>
                  </a:lnTo>
                  <a:lnTo>
                    <a:pt x="1422" y="85"/>
                  </a:lnTo>
                  <a:lnTo>
                    <a:pt x="1420" y="98"/>
                  </a:lnTo>
                  <a:lnTo>
                    <a:pt x="1422" y="111"/>
                  </a:lnTo>
                  <a:lnTo>
                    <a:pt x="1431" y="145"/>
                  </a:lnTo>
                  <a:lnTo>
                    <a:pt x="1438" y="181"/>
                  </a:lnTo>
                  <a:lnTo>
                    <a:pt x="1445" y="214"/>
                  </a:lnTo>
                  <a:lnTo>
                    <a:pt x="1445" y="243"/>
                  </a:lnTo>
                  <a:lnTo>
                    <a:pt x="1451" y="243"/>
                  </a:lnTo>
                  <a:lnTo>
                    <a:pt x="1453" y="258"/>
                  </a:lnTo>
                  <a:lnTo>
                    <a:pt x="1453" y="276"/>
                  </a:lnTo>
                  <a:lnTo>
                    <a:pt x="1451" y="292"/>
                  </a:lnTo>
                  <a:lnTo>
                    <a:pt x="1453" y="309"/>
                  </a:lnTo>
                  <a:lnTo>
                    <a:pt x="1458" y="320"/>
                  </a:lnTo>
                  <a:lnTo>
                    <a:pt x="1465" y="220"/>
                  </a:lnTo>
                  <a:lnTo>
                    <a:pt x="1471" y="220"/>
                  </a:lnTo>
                  <a:lnTo>
                    <a:pt x="1473" y="203"/>
                  </a:lnTo>
                  <a:lnTo>
                    <a:pt x="1473" y="181"/>
                  </a:lnTo>
                  <a:lnTo>
                    <a:pt x="1471" y="158"/>
                  </a:lnTo>
                  <a:lnTo>
                    <a:pt x="1471" y="132"/>
                  </a:lnTo>
                  <a:lnTo>
                    <a:pt x="1471" y="111"/>
                  </a:lnTo>
                  <a:lnTo>
                    <a:pt x="1482" y="114"/>
                  </a:lnTo>
                  <a:lnTo>
                    <a:pt x="1474" y="327"/>
                  </a:lnTo>
                  <a:lnTo>
                    <a:pt x="1474" y="340"/>
                  </a:lnTo>
                  <a:lnTo>
                    <a:pt x="1473" y="356"/>
                  </a:lnTo>
                  <a:lnTo>
                    <a:pt x="1473" y="374"/>
                  </a:lnTo>
                  <a:lnTo>
                    <a:pt x="1473" y="392"/>
                  </a:lnTo>
                  <a:lnTo>
                    <a:pt x="1474" y="407"/>
                  </a:lnTo>
                  <a:lnTo>
                    <a:pt x="1478" y="416"/>
                  </a:lnTo>
                  <a:lnTo>
                    <a:pt x="1480" y="403"/>
                  </a:lnTo>
                  <a:lnTo>
                    <a:pt x="1482" y="385"/>
                  </a:lnTo>
                  <a:lnTo>
                    <a:pt x="1487" y="365"/>
                  </a:lnTo>
                  <a:lnTo>
                    <a:pt x="1491" y="349"/>
                  </a:lnTo>
                  <a:lnTo>
                    <a:pt x="1494" y="340"/>
                  </a:lnTo>
                  <a:lnTo>
                    <a:pt x="1496" y="338"/>
                  </a:lnTo>
                  <a:lnTo>
                    <a:pt x="1496" y="336"/>
                  </a:lnTo>
                  <a:lnTo>
                    <a:pt x="1496" y="336"/>
                  </a:lnTo>
                  <a:lnTo>
                    <a:pt x="1498" y="336"/>
                  </a:lnTo>
                  <a:lnTo>
                    <a:pt x="1500" y="336"/>
                  </a:lnTo>
                  <a:lnTo>
                    <a:pt x="1502" y="334"/>
                  </a:lnTo>
                  <a:lnTo>
                    <a:pt x="1502" y="356"/>
                  </a:lnTo>
                  <a:lnTo>
                    <a:pt x="1505" y="356"/>
                  </a:lnTo>
                  <a:lnTo>
                    <a:pt x="1511" y="291"/>
                  </a:lnTo>
                  <a:lnTo>
                    <a:pt x="1513" y="285"/>
                  </a:lnTo>
                  <a:lnTo>
                    <a:pt x="1516" y="276"/>
                  </a:lnTo>
                  <a:lnTo>
                    <a:pt x="1520" y="265"/>
                  </a:lnTo>
                  <a:lnTo>
                    <a:pt x="1518" y="254"/>
                  </a:lnTo>
                  <a:lnTo>
                    <a:pt x="1511" y="251"/>
                  </a:lnTo>
                  <a:lnTo>
                    <a:pt x="1511" y="243"/>
                  </a:lnTo>
                  <a:lnTo>
                    <a:pt x="1518" y="243"/>
                  </a:lnTo>
                  <a:lnTo>
                    <a:pt x="1531" y="103"/>
                  </a:lnTo>
                  <a:lnTo>
                    <a:pt x="1538" y="103"/>
                  </a:lnTo>
                  <a:lnTo>
                    <a:pt x="1531" y="280"/>
                  </a:lnTo>
                  <a:lnTo>
                    <a:pt x="1534" y="280"/>
                  </a:lnTo>
                  <a:lnTo>
                    <a:pt x="1534" y="291"/>
                  </a:lnTo>
                  <a:lnTo>
                    <a:pt x="1538" y="291"/>
                  </a:lnTo>
                  <a:lnTo>
                    <a:pt x="1540" y="301"/>
                  </a:lnTo>
                  <a:lnTo>
                    <a:pt x="1542" y="314"/>
                  </a:lnTo>
                  <a:lnTo>
                    <a:pt x="1542" y="327"/>
                  </a:lnTo>
                  <a:lnTo>
                    <a:pt x="1545" y="334"/>
                  </a:lnTo>
                  <a:lnTo>
                    <a:pt x="1565" y="154"/>
                  </a:lnTo>
                  <a:lnTo>
                    <a:pt x="1574" y="154"/>
                  </a:lnTo>
                  <a:lnTo>
                    <a:pt x="1578" y="176"/>
                  </a:lnTo>
                  <a:lnTo>
                    <a:pt x="1578" y="178"/>
                  </a:lnTo>
                  <a:lnTo>
                    <a:pt x="1576" y="178"/>
                  </a:lnTo>
                  <a:lnTo>
                    <a:pt x="1576" y="178"/>
                  </a:lnTo>
                  <a:lnTo>
                    <a:pt x="1574" y="176"/>
                  </a:lnTo>
                  <a:lnTo>
                    <a:pt x="1574" y="178"/>
                  </a:lnTo>
                  <a:lnTo>
                    <a:pt x="1574" y="180"/>
                  </a:lnTo>
                  <a:lnTo>
                    <a:pt x="1578" y="180"/>
                  </a:lnTo>
                  <a:lnTo>
                    <a:pt x="1578" y="231"/>
                  </a:lnTo>
                  <a:lnTo>
                    <a:pt x="1582" y="231"/>
                  </a:lnTo>
                  <a:lnTo>
                    <a:pt x="1591" y="154"/>
                  </a:lnTo>
                  <a:lnTo>
                    <a:pt x="1578" y="151"/>
                  </a:lnTo>
                  <a:lnTo>
                    <a:pt x="1578" y="143"/>
                  </a:lnTo>
                  <a:lnTo>
                    <a:pt x="1583" y="141"/>
                  </a:lnTo>
                  <a:lnTo>
                    <a:pt x="1587" y="141"/>
                  </a:lnTo>
                  <a:lnTo>
                    <a:pt x="1591" y="140"/>
                  </a:lnTo>
                  <a:lnTo>
                    <a:pt x="1594" y="138"/>
                  </a:lnTo>
                  <a:lnTo>
                    <a:pt x="1596" y="136"/>
                  </a:lnTo>
                  <a:lnTo>
                    <a:pt x="1602" y="136"/>
                  </a:lnTo>
                  <a:lnTo>
                    <a:pt x="1602" y="154"/>
                  </a:lnTo>
                  <a:lnTo>
                    <a:pt x="1613" y="163"/>
                  </a:lnTo>
                  <a:lnTo>
                    <a:pt x="1625" y="178"/>
                  </a:lnTo>
                  <a:lnTo>
                    <a:pt x="1638" y="194"/>
                  </a:lnTo>
                  <a:lnTo>
                    <a:pt x="1649" y="211"/>
                  </a:lnTo>
                  <a:lnTo>
                    <a:pt x="1654" y="223"/>
                  </a:lnTo>
                  <a:lnTo>
                    <a:pt x="1658" y="223"/>
                  </a:lnTo>
                  <a:lnTo>
                    <a:pt x="1647" y="172"/>
                  </a:lnTo>
                  <a:lnTo>
                    <a:pt x="1634" y="127"/>
                  </a:lnTo>
                  <a:lnTo>
                    <a:pt x="1631" y="94"/>
                  </a:lnTo>
                  <a:lnTo>
                    <a:pt x="1623" y="76"/>
                  </a:lnTo>
                  <a:lnTo>
                    <a:pt x="1618" y="54"/>
                  </a:lnTo>
                  <a:lnTo>
                    <a:pt x="1625" y="54"/>
                  </a:lnTo>
                  <a:lnTo>
                    <a:pt x="1651" y="136"/>
                  </a:lnTo>
                  <a:lnTo>
                    <a:pt x="1651" y="151"/>
                  </a:lnTo>
                  <a:lnTo>
                    <a:pt x="1654" y="151"/>
                  </a:lnTo>
                  <a:lnTo>
                    <a:pt x="1658" y="180"/>
                  </a:lnTo>
                  <a:lnTo>
                    <a:pt x="1662" y="180"/>
                  </a:lnTo>
                  <a:lnTo>
                    <a:pt x="1662" y="176"/>
                  </a:lnTo>
                  <a:lnTo>
                    <a:pt x="1665" y="176"/>
                  </a:lnTo>
                  <a:lnTo>
                    <a:pt x="1674" y="180"/>
                  </a:lnTo>
                  <a:lnTo>
                    <a:pt x="1673" y="196"/>
                  </a:lnTo>
                  <a:lnTo>
                    <a:pt x="1671" y="214"/>
                  </a:lnTo>
                  <a:lnTo>
                    <a:pt x="1665" y="214"/>
                  </a:lnTo>
                  <a:lnTo>
                    <a:pt x="1665" y="220"/>
                  </a:lnTo>
                  <a:lnTo>
                    <a:pt x="1671" y="220"/>
                  </a:lnTo>
                  <a:lnTo>
                    <a:pt x="1671" y="243"/>
                  </a:lnTo>
                  <a:lnTo>
                    <a:pt x="1678" y="243"/>
                  </a:lnTo>
                  <a:lnTo>
                    <a:pt x="1676" y="232"/>
                  </a:lnTo>
                  <a:lnTo>
                    <a:pt x="1678" y="220"/>
                  </a:lnTo>
                  <a:lnTo>
                    <a:pt x="1678" y="203"/>
                  </a:lnTo>
                  <a:lnTo>
                    <a:pt x="1678" y="83"/>
                  </a:lnTo>
                  <a:lnTo>
                    <a:pt x="1685" y="83"/>
                  </a:lnTo>
                  <a:lnTo>
                    <a:pt x="1685" y="136"/>
                  </a:lnTo>
                  <a:lnTo>
                    <a:pt x="1691" y="136"/>
                  </a:lnTo>
                  <a:lnTo>
                    <a:pt x="1685" y="143"/>
                  </a:lnTo>
                  <a:lnTo>
                    <a:pt x="1691" y="154"/>
                  </a:lnTo>
                  <a:lnTo>
                    <a:pt x="1689" y="156"/>
                  </a:lnTo>
                  <a:lnTo>
                    <a:pt x="1687" y="156"/>
                  </a:lnTo>
                  <a:lnTo>
                    <a:pt x="1685" y="156"/>
                  </a:lnTo>
                  <a:lnTo>
                    <a:pt x="1685" y="158"/>
                  </a:lnTo>
                  <a:lnTo>
                    <a:pt x="1685" y="160"/>
                  </a:lnTo>
                  <a:lnTo>
                    <a:pt x="1691" y="160"/>
                  </a:lnTo>
                  <a:lnTo>
                    <a:pt x="1691" y="191"/>
                  </a:lnTo>
                  <a:lnTo>
                    <a:pt x="1694" y="191"/>
                  </a:lnTo>
                  <a:lnTo>
                    <a:pt x="1694" y="163"/>
                  </a:lnTo>
                  <a:lnTo>
                    <a:pt x="1702" y="163"/>
                  </a:lnTo>
                  <a:lnTo>
                    <a:pt x="1705" y="191"/>
                  </a:lnTo>
                  <a:lnTo>
                    <a:pt x="1713" y="218"/>
                  </a:lnTo>
                  <a:lnTo>
                    <a:pt x="1718" y="245"/>
                  </a:lnTo>
                  <a:lnTo>
                    <a:pt x="1722" y="274"/>
                  </a:lnTo>
                  <a:lnTo>
                    <a:pt x="1731" y="274"/>
                  </a:lnTo>
                  <a:lnTo>
                    <a:pt x="1733" y="289"/>
                  </a:lnTo>
                  <a:lnTo>
                    <a:pt x="1736" y="305"/>
                  </a:lnTo>
                  <a:lnTo>
                    <a:pt x="1742" y="314"/>
                  </a:lnTo>
                  <a:lnTo>
                    <a:pt x="1743" y="294"/>
                  </a:lnTo>
                  <a:lnTo>
                    <a:pt x="1745" y="276"/>
                  </a:lnTo>
                  <a:lnTo>
                    <a:pt x="1751" y="260"/>
                  </a:lnTo>
                  <a:lnTo>
                    <a:pt x="1751" y="227"/>
                  </a:lnTo>
                  <a:lnTo>
                    <a:pt x="1754" y="227"/>
                  </a:lnTo>
                  <a:lnTo>
                    <a:pt x="1754" y="191"/>
                  </a:lnTo>
                  <a:lnTo>
                    <a:pt x="1758" y="191"/>
                  </a:lnTo>
                  <a:lnTo>
                    <a:pt x="1760" y="174"/>
                  </a:lnTo>
                  <a:lnTo>
                    <a:pt x="1760" y="156"/>
                  </a:lnTo>
                  <a:lnTo>
                    <a:pt x="1760" y="138"/>
                  </a:lnTo>
                  <a:lnTo>
                    <a:pt x="1762" y="123"/>
                  </a:lnTo>
                  <a:lnTo>
                    <a:pt x="1765" y="123"/>
                  </a:lnTo>
                  <a:lnTo>
                    <a:pt x="1765" y="187"/>
                  </a:lnTo>
                  <a:lnTo>
                    <a:pt x="1774" y="187"/>
                  </a:lnTo>
                  <a:lnTo>
                    <a:pt x="1773" y="192"/>
                  </a:lnTo>
                  <a:lnTo>
                    <a:pt x="1773" y="196"/>
                  </a:lnTo>
                  <a:lnTo>
                    <a:pt x="1771" y="200"/>
                  </a:lnTo>
                  <a:lnTo>
                    <a:pt x="1771" y="203"/>
                  </a:lnTo>
                  <a:lnTo>
                    <a:pt x="1782" y="200"/>
                  </a:lnTo>
                  <a:lnTo>
                    <a:pt x="1778" y="207"/>
                  </a:lnTo>
                  <a:lnTo>
                    <a:pt x="1785" y="211"/>
                  </a:lnTo>
                  <a:lnTo>
                    <a:pt x="1785" y="223"/>
                  </a:lnTo>
                  <a:lnTo>
                    <a:pt x="1791" y="223"/>
                  </a:lnTo>
                  <a:lnTo>
                    <a:pt x="1791" y="231"/>
                  </a:lnTo>
                  <a:lnTo>
                    <a:pt x="1794" y="231"/>
                  </a:lnTo>
                  <a:lnTo>
                    <a:pt x="1794" y="243"/>
                  </a:lnTo>
                  <a:lnTo>
                    <a:pt x="1798" y="243"/>
                  </a:lnTo>
                  <a:lnTo>
                    <a:pt x="1798" y="254"/>
                  </a:lnTo>
                  <a:lnTo>
                    <a:pt x="1802" y="254"/>
                  </a:lnTo>
                  <a:lnTo>
                    <a:pt x="1802" y="267"/>
                  </a:lnTo>
                  <a:lnTo>
                    <a:pt x="1805" y="267"/>
                  </a:lnTo>
                  <a:lnTo>
                    <a:pt x="1805" y="283"/>
                  </a:lnTo>
                  <a:lnTo>
                    <a:pt x="1811" y="283"/>
                  </a:lnTo>
                  <a:lnTo>
                    <a:pt x="1814" y="320"/>
                  </a:lnTo>
                  <a:lnTo>
                    <a:pt x="1818" y="320"/>
                  </a:lnTo>
                  <a:lnTo>
                    <a:pt x="1820" y="331"/>
                  </a:lnTo>
                  <a:lnTo>
                    <a:pt x="1820" y="345"/>
                  </a:lnTo>
                  <a:lnTo>
                    <a:pt x="1820" y="361"/>
                  </a:lnTo>
                  <a:lnTo>
                    <a:pt x="1822" y="374"/>
                  </a:lnTo>
                  <a:lnTo>
                    <a:pt x="1825" y="383"/>
                  </a:lnTo>
                  <a:lnTo>
                    <a:pt x="1825" y="361"/>
                  </a:lnTo>
                  <a:lnTo>
                    <a:pt x="1825" y="338"/>
                  </a:lnTo>
                  <a:lnTo>
                    <a:pt x="1825" y="318"/>
                  </a:lnTo>
                  <a:lnTo>
                    <a:pt x="1825" y="303"/>
                  </a:lnTo>
                  <a:lnTo>
                    <a:pt x="1827" y="303"/>
                  </a:lnTo>
                  <a:lnTo>
                    <a:pt x="1827" y="301"/>
                  </a:lnTo>
                  <a:lnTo>
                    <a:pt x="1829" y="300"/>
                  </a:lnTo>
                  <a:lnTo>
                    <a:pt x="1831" y="296"/>
                  </a:lnTo>
                  <a:lnTo>
                    <a:pt x="1831" y="291"/>
                  </a:lnTo>
                  <a:lnTo>
                    <a:pt x="1825" y="291"/>
                  </a:lnTo>
                  <a:lnTo>
                    <a:pt x="1825" y="271"/>
                  </a:lnTo>
                  <a:lnTo>
                    <a:pt x="1822" y="271"/>
                  </a:lnTo>
                  <a:lnTo>
                    <a:pt x="1820" y="269"/>
                  </a:lnTo>
                  <a:lnTo>
                    <a:pt x="1820" y="265"/>
                  </a:lnTo>
                  <a:lnTo>
                    <a:pt x="1820" y="263"/>
                  </a:lnTo>
                  <a:lnTo>
                    <a:pt x="1818" y="260"/>
                  </a:lnTo>
                  <a:lnTo>
                    <a:pt x="1818" y="254"/>
                  </a:lnTo>
                  <a:lnTo>
                    <a:pt x="1825" y="260"/>
                  </a:lnTo>
                  <a:lnTo>
                    <a:pt x="1825" y="247"/>
                  </a:lnTo>
                  <a:lnTo>
                    <a:pt x="1838" y="251"/>
                  </a:lnTo>
                  <a:lnTo>
                    <a:pt x="1840" y="263"/>
                  </a:lnTo>
                  <a:lnTo>
                    <a:pt x="1843" y="274"/>
                  </a:lnTo>
                  <a:lnTo>
                    <a:pt x="1845" y="283"/>
                  </a:lnTo>
                  <a:lnTo>
                    <a:pt x="1845" y="307"/>
                  </a:lnTo>
                  <a:lnTo>
                    <a:pt x="1858" y="311"/>
                  </a:lnTo>
                  <a:lnTo>
                    <a:pt x="1858" y="314"/>
                  </a:lnTo>
                  <a:lnTo>
                    <a:pt x="1854" y="321"/>
                  </a:lnTo>
                  <a:lnTo>
                    <a:pt x="1853" y="334"/>
                  </a:lnTo>
                  <a:lnTo>
                    <a:pt x="1853" y="349"/>
                  </a:lnTo>
                  <a:lnTo>
                    <a:pt x="1854" y="360"/>
                  </a:lnTo>
                  <a:lnTo>
                    <a:pt x="1858" y="360"/>
                  </a:lnTo>
                  <a:lnTo>
                    <a:pt x="1865" y="463"/>
                  </a:lnTo>
                  <a:lnTo>
                    <a:pt x="1874" y="463"/>
                  </a:lnTo>
                  <a:lnTo>
                    <a:pt x="1876" y="429"/>
                  </a:lnTo>
                  <a:lnTo>
                    <a:pt x="1878" y="391"/>
                  </a:lnTo>
                  <a:lnTo>
                    <a:pt x="1878" y="351"/>
                  </a:lnTo>
                  <a:lnTo>
                    <a:pt x="1878" y="307"/>
                  </a:lnTo>
                  <a:lnTo>
                    <a:pt x="1874" y="307"/>
                  </a:lnTo>
                  <a:lnTo>
                    <a:pt x="1874" y="283"/>
                  </a:lnTo>
                  <a:lnTo>
                    <a:pt x="1871" y="283"/>
                  </a:lnTo>
                  <a:lnTo>
                    <a:pt x="1865" y="254"/>
                  </a:lnTo>
                  <a:lnTo>
                    <a:pt x="1871" y="254"/>
                  </a:lnTo>
                  <a:lnTo>
                    <a:pt x="1871" y="260"/>
                  </a:lnTo>
                  <a:lnTo>
                    <a:pt x="1876" y="267"/>
                  </a:lnTo>
                  <a:lnTo>
                    <a:pt x="1880" y="274"/>
                  </a:lnTo>
                  <a:lnTo>
                    <a:pt x="1880" y="283"/>
                  </a:lnTo>
                  <a:lnTo>
                    <a:pt x="1882" y="296"/>
                  </a:lnTo>
                  <a:lnTo>
                    <a:pt x="1885" y="296"/>
                  </a:lnTo>
                  <a:lnTo>
                    <a:pt x="1885" y="320"/>
                  </a:lnTo>
                  <a:lnTo>
                    <a:pt x="1891" y="320"/>
                  </a:lnTo>
                  <a:lnTo>
                    <a:pt x="1891" y="334"/>
                  </a:lnTo>
                  <a:lnTo>
                    <a:pt x="1894" y="334"/>
                  </a:lnTo>
                  <a:lnTo>
                    <a:pt x="1896" y="349"/>
                  </a:lnTo>
                  <a:lnTo>
                    <a:pt x="1896" y="361"/>
                  </a:lnTo>
                  <a:lnTo>
                    <a:pt x="1896" y="372"/>
                  </a:lnTo>
                  <a:lnTo>
                    <a:pt x="1902" y="383"/>
                  </a:lnTo>
                  <a:lnTo>
                    <a:pt x="1903" y="352"/>
                  </a:lnTo>
                  <a:lnTo>
                    <a:pt x="1905" y="321"/>
                  </a:lnTo>
                  <a:lnTo>
                    <a:pt x="1907" y="291"/>
                  </a:lnTo>
                  <a:lnTo>
                    <a:pt x="1902" y="263"/>
                  </a:lnTo>
                  <a:lnTo>
                    <a:pt x="1902" y="236"/>
                  </a:lnTo>
                  <a:lnTo>
                    <a:pt x="1898" y="236"/>
                  </a:lnTo>
                  <a:lnTo>
                    <a:pt x="1894" y="211"/>
                  </a:lnTo>
                  <a:lnTo>
                    <a:pt x="1885" y="207"/>
                  </a:lnTo>
                  <a:lnTo>
                    <a:pt x="1874" y="187"/>
                  </a:lnTo>
                  <a:lnTo>
                    <a:pt x="1885" y="187"/>
                  </a:lnTo>
                  <a:lnTo>
                    <a:pt x="1885" y="183"/>
                  </a:lnTo>
                  <a:lnTo>
                    <a:pt x="1876" y="172"/>
                  </a:lnTo>
                  <a:lnTo>
                    <a:pt x="1867" y="158"/>
                  </a:lnTo>
                  <a:lnTo>
                    <a:pt x="1862" y="143"/>
                  </a:lnTo>
                  <a:lnTo>
                    <a:pt x="1874" y="143"/>
                  </a:lnTo>
                  <a:lnTo>
                    <a:pt x="1876" y="151"/>
                  </a:lnTo>
                  <a:lnTo>
                    <a:pt x="1880" y="156"/>
                  </a:lnTo>
                  <a:lnTo>
                    <a:pt x="1883" y="161"/>
                  </a:lnTo>
                  <a:lnTo>
                    <a:pt x="1887" y="165"/>
                  </a:lnTo>
                  <a:lnTo>
                    <a:pt x="1891" y="171"/>
                  </a:lnTo>
                  <a:lnTo>
                    <a:pt x="1891" y="180"/>
                  </a:lnTo>
                  <a:lnTo>
                    <a:pt x="1894" y="180"/>
                  </a:lnTo>
                  <a:lnTo>
                    <a:pt x="1894" y="187"/>
                  </a:lnTo>
                  <a:lnTo>
                    <a:pt x="1902" y="191"/>
                  </a:lnTo>
                  <a:lnTo>
                    <a:pt x="1905" y="211"/>
                  </a:lnTo>
                  <a:lnTo>
                    <a:pt x="1911" y="211"/>
                  </a:lnTo>
                  <a:lnTo>
                    <a:pt x="1914" y="227"/>
                  </a:lnTo>
                  <a:lnTo>
                    <a:pt x="1918" y="227"/>
                  </a:lnTo>
                  <a:lnTo>
                    <a:pt x="1918" y="240"/>
                  </a:lnTo>
                  <a:lnTo>
                    <a:pt x="1922" y="240"/>
                  </a:lnTo>
                  <a:lnTo>
                    <a:pt x="1922" y="260"/>
                  </a:lnTo>
                  <a:lnTo>
                    <a:pt x="1925" y="260"/>
                  </a:lnTo>
                  <a:lnTo>
                    <a:pt x="1934" y="311"/>
                  </a:lnTo>
                  <a:lnTo>
                    <a:pt x="1938" y="311"/>
                  </a:lnTo>
                  <a:lnTo>
                    <a:pt x="1940" y="267"/>
                  </a:lnTo>
                  <a:lnTo>
                    <a:pt x="1943" y="223"/>
                  </a:lnTo>
                  <a:lnTo>
                    <a:pt x="1945" y="176"/>
                  </a:lnTo>
                  <a:lnTo>
                    <a:pt x="1938" y="176"/>
                  </a:lnTo>
                  <a:lnTo>
                    <a:pt x="1934" y="156"/>
                  </a:lnTo>
                  <a:lnTo>
                    <a:pt x="1925" y="141"/>
                  </a:lnTo>
                  <a:lnTo>
                    <a:pt x="1916" y="127"/>
                  </a:lnTo>
                  <a:lnTo>
                    <a:pt x="1907" y="112"/>
                  </a:lnTo>
                  <a:lnTo>
                    <a:pt x="1902" y="94"/>
                  </a:lnTo>
                  <a:lnTo>
                    <a:pt x="1911" y="94"/>
                  </a:lnTo>
                  <a:lnTo>
                    <a:pt x="1914" y="107"/>
                  </a:lnTo>
                  <a:lnTo>
                    <a:pt x="1922" y="111"/>
                  </a:lnTo>
                  <a:lnTo>
                    <a:pt x="1934" y="134"/>
                  </a:lnTo>
                  <a:lnTo>
                    <a:pt x="1942" y="160"/>
                  </a:lnTo>
                  <a:lnTo>
                    <a:pt x="1945" y="160"/>
                  </a:lnTo>
                  <a:lnTo>
                    <a:pt x="1945" y="87"/>
                  </a:lnTo>
                  <a:lnTo>
                    <a:pt x="1951" y="87"/>
                  </a:lnTo>
                  <a:lnTo>
                    <a:pt x="1951" y="54"/>
                  </a:lnTo>
                  <a:lnTo>
                    <a:pt x="1954" y="54"/>
                  </a:lnTo>
                  <a:lnTo>
                    <a:pt x="1956" y="51"/>
                  </a:lnTo>
                  <a:lnTo>
                    <a:pt x="1956" y="47"/>
                  </a:lnTo>
                  <a:lnTo>
                    <a:pt x="1956" y="43"/>
                  </a:lnTo>
                  <a:lnTo>
                    <a:pt x="1958" y="40"/>
                  </a:lnTo>
                  <a:lnTo>
                    <a:pt x="1962" y="40"/>
                  </a:lnTo>
                  <a:lnTo>
                    <a:pt x="1962" y="43"/>
                  </a:lnTo>
                  <a:lnTo>
                    <a:pt x="1965" y="43"/>
                  </a:lnTo>
                  <a:lnTo>
                    <a:pt x="1962" y="87"/>
                  </a:lnTo>
                  <a:lnTo>
                    <a:pt x="1958" y="87"/>
                  </a:lnTo>
                  <a:lnTo>
                    <a:pt x="1962" y="107"/>
                  </a:lnTo>
                  <a:lnTo>
                    <a:pt x="1969" y="111"/>
                  </a:lnTo>
                  <a:lnTo>
                    <a:pt x="1973" y="114"/>
                  </a:lnTo>
                  <a:lnTo>
                    <a:pt x="1978" y="118"/>
                  </a:lnTo>
                  <a:lnTo>
                    <a:pt x="1983" y="121"/>
                  </a:lnTo>
                  <a:lnTo>
                    <a:pt x="1991" y="123"/>
                  </a:lnTo>
                  <a:lnTo>
                    <a:pt x="1991" y="120"/>
                  </a:lnTo>
                  <a:lnTo>
                    <a:pt x="2002" y="111"/>
                  </a:lnTo>
                  <a:lnTo>
                    <a:pt x="2002" y="94"/>
                  </a:lnTo>
                  <a:lnTo>
                    <a:pt x="2014" y="94"/>
                  </a:lnTo>
                  <a:lnTo>
                    <a:pt x="2014" y="103"/>
                  </a:lnTo>
                  <a:lnTo>
                    <a:pt x="2011" y="103"/>
                  </a:lnTo>
                  <a:lnTo>
                    <a:pt x="2011" y="107"/>
                  </a:lnTo>
                  <a:lnTo>
                    <a:pt x="2014" y="107"/>
                  </a:lnTo>
                  <a:lnTo>
                    <a:pt x="2013" y="109"/>
                  </a:lnTo>
                  <a:lnTo>
                    <a:pt x="2013" y="109"/>
                  </a:lnTo>
                  <a:lnTo>
                    <a:pt x="2013" y="109"/>
                  </a:lnTo>
                  <a:lnTo>
                    <a:pt x="2011" y="109"/>
                  </a:lnTo>
                  <a:lnTo>
                    <a:pt x="2011" y="111"/>
                  </a:lnTo>
                  <a:lnTo>
                    <a:pt x="2011" y="140"/>
                  </a:lnTo>
                  <a:lnTo>
                    <a:pt x="2005" y="140"/>
                  </a:lnTo>
                  <a:lnTo>
                    <a:pt x="2011" y="151"/>
                  </a:lnTo>
                  <a:lnTo>
                    <a:pt x="2005" y="151"/>
                  </a:lnTo>
                  <a:lnTo>
                    <a:pt x="2005" y="154"/>
                  </a:lnTo>
                  <a:lnTo>
                    <a:pt x="2011" y="154"/>
                  </a:lnTo>
                  <a:lnTo>
                    <a:pt x="2011" y="163"/>
                  </a:lnTo>
                  <a:lnTo>
                    <a:pt x="2018" y="167"/>
                  </a:lnTo>
                  <a:lnTo>
                    <a:pt x="2031" y="203"/>
                  </a:lnTo>
                  <a:lnTo>
                    <a:pt x="2034" y="203"/>
                  </a:lnTo>
                  <a:lnTo>
                    <a:pt x="2036" y="176"/>
                  </a:lnTo>
                  <a:lnTo>
                    <a:pt x="2040" y="152"/>
                  </a:lnTo>
                  <a:lnTo>
                    <a:pt x="2045" y="131"/>
                  </a:lnTo>
                  <a:lnTo>
                    <a:pt x="2051" y="107"/>
                  </a:lnTo>
                  <a:lnTo>
                    <a:pt x="2062" y="103"/>
                  </a:lnTo>
                  <a:lnTo>
                    <a:pt x="2062" y="94"/>
                  </a:lnTo>
                  <a:lnTo>
                    <a:pt x="2074" y="100"/>
                  </a:lnTo>
                  <a:lnTo>
                    <a:pt x="2071" y="123"/>
                  </a:lnTo>
                  <a:lnTo>
                    <a:pt x="2065" y="123"/>
                  </a:lnTo>
                  <a:lnTo>
                    <a:pt x="2065" y="160"/>
                  </a:lnTo>
                  <a:lnTo>
                    <a:pt x="2062" y="160"/>
                  </a:lnTo>
                  <a:lnTo>
                    <a:pt x="2058" y="207"/>
                  </a:lnTo>
                  <a:lnTo>
                    <a:pt x="2054" y="207"/>
                  </a:lnTo>
                  <a:lnTo>
                    <a:pt x="2054" y="243"/>
                  </a:lnTo>
                  <a:lnTo>
                    <a:pt x="2051" y="243"/>
                  </a:lnTo>
                  <a:lnTo>
                    <a:pt x="2054" y="300"/>
                  </a:lnTo>
                  <a:lnTo>
                    <a:pt x="2058" y="300"/>
                  </a:lnTo>
                  <a:lnTo>
                    <a:pt x="2060" y="312"/>
                  </a:lnTo>
                  <a:lnTo>
                    <a:pt x="2060" y="323"/>
                  </a:lnTo>
                  <a:lnTo>
                    <a:pt x="2060" y="334"/>
                  </a:lnTo>
                  <a:lnTo>
                    <a:pt x="2065" y="343"/>
                  </a:lnTo>
                  <a:lnTo>
                    <a:pt x="2063" y="314"/>
                  </a:lnTo>
                  <a:lnTo>
                    <a:pt x="2058" y="287"/>
                  </a:lnTo>
                  <a:lnTo>
                    <a:pt x="2054" y="260"/>
                  </a:lnTo>
                  <a:lnTo>
                    <a:pt x="2056" y="260"/>
                  </a:lnTo>
                  <a:lnTo>
                    <a:pt x="2056" y="261"/>
                  </a:lnTo>
                  <a:lnTo>
                    <a:pt x="2056" y="261"/>
                  </a:lnTo>
                  <a:lnTo>
                    <a:pt x="2056" y="261"/>
                  </a:lnTo>
                  <a:lnTo>
                    <a:pt x="2056" y="261"/>
                  </a:lnTo>
                  <a:lnTo>
                    <a:pt x="2058" y="263"/>
                  </a:lnTo>
                  <a:lnTo>
                    <a:pt x="2071" y="260"/>
                  </a:lnTo>
                  <a:lnTo>
                    <a:pt x="2071" y="263"/>
                  </a:lnTo>
                  <a:lnTo>
                    <a:pt x="2076" y="276"/>
                  </a:lnTo>
                  <a:lnTo>
                    <a:pt x="2082" y="292"/>
                  </a:lnTo>
                  <a:lnTo>
                    <a:pt x="2087" y="311"/>
                  </a:lnTo>
                  <a:lnTo>
                    <a:pt x="2091" y="327"/>
                  </a:lnTo>
                  <a:lnTo>
                    <a:pt x="2091" y="351"/>
                  </a:lnTo>
                  <a:lnTo>
                    <a:pt x="2094" y="351"/>
                  </a:lnTo>
                  <a:lnTo>
                    <a:pt x="2094" y="309"/>
                  </a:lnTo>
                  <a:lnTo>
                    <a:pt x="2098" y="267"/>
                  </a:lnTo>
                  <a:lnTo>
                    <a:pt x="2105" y="225"/>
                  </a:lnTo>
                  <a:lnTo>
                    <a:pt x="2114" y="191"/>
                  </a:lnTo>
                  <a:lnTo>
                    <a:pt x="2122" y="140"/>
                  </a:lnTo>
                  <a:lnTo>
                    <a:pt x="2125" y="140"/>
                  </a:lnTo>
                  <a:lnTo>
                    <a:pt x="2127" y="138"/>
                  </a:lnTo>
                  <a:lnTo>
                    <a:pt x="2129" y="136"/>
                  </a:lnTo>
                  <a:lnTo>
                    <a:pt x="2129" y="136"/>
                  </a:lnTo>
                  <a:lnTo>
                    <a:pt x="2129" y="136"/>
                  </a:lnTo>
                  <a:lnTo>
                    <a:pt x="2131" y="136"/>
                  </a:lnTo>
                  <a:lnTo>
                    <a:pt x="2134" y="136"/>
                  </a:lnTo>
                  <a:lnTo>
                    <a:pt x="2133" y="161"/>
                  </a:lnTo>
                  <a:lnTo>
                    <a:pt x="2133" y="192"/>
                  </a:lnTo>
                  <a:lnTo>
                    <a:pt x="2131" y="223"/>
                  </a:lnTo>
                  <a:lnTo>
                    <a:pt x="2129" y="245"/>
                  </a:lnTo>
                  <a:lnTo>
                    <a:pt x="2129" y="272"/>
                  </a:lnTo>
                  <a:lnTo>
                    <a:pt x="2133" y="303"/>
                  </a:lnTo>
                  <a:lnTo>
                    <a:pt x="2138" y="334"/>
                  </a:lnTo>
                  <a:lnTo>
                    <a:pt x="2143" y="363"/>
                  </a:lnTo>
                  <a:lnTo>
                    <a:pt x="2151" y="387"/>
                  </a:lnTo>
                  <a:lnTo>
                    <a:pt x="2153" y="401"/>
                  </a:lnTo>
                  <a:lnTo>
                    <a:pt x="2153" y="420"/>
                  </a:lnTo>
                  <a:lnTo>
                    <a:pt x="2153" y="436"/>
                  </a:lnTo>
                  <a:lnTo>
                    <a:pt x="2153" y="452"/>
                  </a:lnTo>
                  <a:lnTo>
                    <a:pt x="2158" y="463"/>
                  </a:lnTo>
                  <a:lnTo>
                    <a:pt x="2165" y="347"/>
                  </a:lnTo>
                  <a:lnTo>
                    <a:pt x="2162" y="347"/>
                  </a:lnTo>
                  <a:lnTo>
                    <a:pt x="2162" y="300"/>
                  </a:lnTo>
                  <a:lnTo>
                    <a:pt x="2154" y="280"/>
                  </a:lnTo>
                  <a:lnTo>
                    <a:pt x="2151" y="260"/>
                  </a:lnTo>
                  <a:lnTo>
                    <a:pt x="2162" y="263"/>
                  </a:lnTo>
                  <a:lnTo>
                    <a:pt x="2163" y="274"/>
                  </a:lnTo>
                  <a:lnTo>
                    <a:pt x="2169" y="289"/>
                  </a:lnTo>
                  <a:lnTo>
                    <a:pt x="2173" y="305"/>
                  </a:lnTo>
                  <a:lnTo>
                    <a:pt x="2178" y="320"/>
                  </a:lnTo>
                  <a:lnTo>
                    <a:pt x="2182" y="327"/>
                  </a:lnTo>
                  <a:lnTo>
                    <a:pt x="2182" y="320"/>
                  </a:lnTo>
                  <a:lnTo>
                    <a:pt x="2185" y="311"/>
                  </a:lnTo>
                  <a:lnTo>
                    <a:pt x="2187" y="296"/>
                  </a:lnTo>
                  <a:lnTo>
                    <a:pt x="2187" y="276"/>
                  </a:lnTo>
                  <a:lnTo>
                    <a:pt x="2187" y="260"/>
                  </a:lnTo>
                  <a:lnTo>
                    <a:pt x="2185" y="247"/>
                  </a:lnTo>
                  <a:lnTo>
                    <a:pt x="2182" y="247"/>
                  </a:lnTo>
                  <a:lnTo>
                    <a:pt x="2182" y="183"/>
                  </a:lnTo>
                  <a:lnTo>
                    <a:pt x="2178" y="183"/>
                  </a:lnTo>
                  <a:lnTo>
                    <a:pt x="2178" y="160"/>
                  </a:lnTo>
                  <a:lnTo>
                    <a:pt x="2174" y="160"/>
                  </a:lnTo>
                  <a:lnTo>
                    <a:pt x="2174" y="136"/>
                  </a:lnTo>
                  <a:lnTo>
                    <a:pt x="2171" y="136"/>
                  </a:lnTo>
                  <a:lnTo>
                    <a:pt x="2171" y="114"/>
                  </a:lnTo>
                  <a:lnTo>
                    <a:pt x="2165" y="114"/>
                  </a:lnTo>
                  <a:lnTo>
                    <a:pt x="2165" y="87"/>
                  </a:lnTo>
                  <a:lnTo>
                    <a:pt x="2162" y="87"/>
                  </a:lnTo>
                  <a:lnTo>
                    <a:pt x="2158" y="63"/>
                  </a:lnTo>
                  <a:lnTo>
                    <a:pt x="2171" y="67"/>
                  </a:lnTo>
                  <a:lnTo>
                    <a:pt x="2198" y="214"/>
                  </a:lnTo>
                  <a:lnTo>
                    <a:pt x="2200" y="227"/>
                  </a:lnTo>
                  <a:lnTo>
                    <a:pt x="2198" y="238"/>
                  </a:lnTo>
                  <a:lnTo>
                    <a:pt x="2198" y="247"/>
                  </a:lnTo>
                  <a:lnTo>
                    <a:pt x="2202" y="254"/>
                  </a:lnTo>
                  <a:lnTo>
                    <a:pt x="2214" y="163"/>
                  </a:lnTo>
                  <a:lnTo>
                    <a:pt x="2223" y="131"/>
                  </a:lnTo>
                  <a:lnTo>
                    <a:pt x="2231" y="94"/>
                  </a:lnTo>
                  <a:lnTo>
                    <a:pt x="2242" y="100"/>
                  </a:lnTo>
                  <a:lnTo>
                    <a:pt x="2240" y="109"/>
                  </a:lnTo>
                  <a:lnTo>
                    <a:pt x="2234" y="123"/>
                  </a:lnTo>
                  <a:lnTo>
                    <a:pt x="2231" y="141"/>
                  </a:lnTo>
                  <a:lnTo>
                    <a:pt x="2227" y="160"/>
                  </a:lnTo>
                  <a:lnTo>
                    <a:pt x="2225" y="178"/>
                  </a:lnTo>
                  <a:lnTo>
                    <a:pt x="2223" y="191"/>
                  </a:lnTo>
                  <a:lnTo>
                    <a:pt x="2225" y="200"/>
                  </a:lnTo>
                  <a:lnTo>
                    <a:pt x="2227" y="191"/>
                  </a:lnTo>
                  <a:lnTo>
                    <a:pt x="2227" y="185"/>
                  </a:lnTo>
                  <a:lnTo>
                    <a:pt x="2229" y="180"/>
                  </a:lnTo>
                  <a:lnTo>
                    <a:pt x="2233" y="176"/>
                  </a:lnTo>
                  <a:lnTo>
                    <a:pt x="2236" y="172"/>
                  </a:lnTo>
                  <a:lnTo>
                    <a:pt x="2242" y="171"/>
                  </a:lnTo>
                  <a:lnTo>
                    <a:pt x="2242" y="211"/>
                  </a:lnTo>
                  <a:lnTo>
                    <a:pt x="2245" y="211"/>
                  </a:lnTo>
                  <a:lnTo>
                    <a:pt x="2245" y="203"/>
                  </a:lnTo>
                  <a:lnTo>
                    <a:pt x="2258" y="192"/>
                  </a:lnTo>
                  <a:lnTo>
                    <a:pt x="2267" y="180"/>
                  </a:lnTo>
                  <a:lnTo>
                    <a:pt x="2276" y="167"/>
                  </a:lnTo>
                  <a:lnTo>
                    <a:pt x="2287" y="154"/>
                  </a:lnTo>
                  <a:lnTo>
                    <a:pt x="2302" y="147"/>
                  </a:lnTo>
                  <a:lnTo>
                    <a:pt x="2300" y="154"/>
                  </a:lnTo>
                  <a:lnTo>
                    <a:pt x="2298" y="158"/>
                  </a:lnTo>
                  <a:lnTo>
                    <a:pt x="2294" y="163"/>
                  </a:lnTo>
                  <a:lnTo>
                    <a:pt x="2291" y="167"/>
                  </a:lnTo>
                  <a:lnTo>
                    <a:pt x="2285" y="167"/>
                  </a:lnTo>
                  <a:lnTo>
                    <a:pt x="2285" y="176"/>
                  </a:lnTo>
                  <a:lnTo>
                    <a:pt x="2278" y="180"/>
                  </a:lnTo>
                  <a:lnTo>
                    <a:pt x="2278" y="183"/>
                  </a:lnTo>
                  <a:lnTo>
                    <a:pt x="2271" y="187"/>
                  </a:lnTo>
                  <a:lnTo>
                    <a:pt x="2271" y="196"/>
                  </a:lnTo>
                  <a:lnTo>
                    <a:pt x="2262" y="200"/>
                  </a:lnTo>
                  <a:lnTo>
                    <a:pt x="2256" y="212"/>
                  </a:lnTo>
                  <a:lnTo>
                    <a:pt x="2251" y="225"/>
                  </a:lnTo>
                  <a:lnTo>
                    <a:pt x="2242" y="236"/>
                  </a:lnTo>
                  <a:lnTo>
                    <a:pt x="2262" y="307"/>
                  </a:lnTo>
                  <a:lnTo>
                    <a:pt x="2265" y="307"/>
                  </a:lnTo>
                  <a:lnTo>
                    <a:pt x="2267" y="296"/>
                  </a:lnTo>
                  <a:lnTo>
                    <a:pt x="2269" y="289"/>
                  </a:lnTo>
                  <a:lnTo>
                    <a:pt x="2271" y="283"/>
                  </a:lnTo>
                  <a:lnTo>
                    <a:pt x="2274" y="274"/>
                  </a:lnTo>
                  <a:lnTo>
                    <a:pt x="2282" y="227"/>
                  </a:lnTo>
                  <a:lnTo>
                    <a:pt x="2314" y="136"/>
                  </a:lnTo>
                  <a:lnTo>
                    <a:pt x="2322" y="136"/>
                  </a:lnTo>
                  <a:lnTo>
                    <a:pt x="2311" y="191"/>
                  </a:lnTo>
                  <a:lnTo>
                    <a:pt x="2309" y="192"/>
                  </a:lnTo>
                  <a:lnTo>
                    <a:pt x="2309" y="194"/>
                  </a:lnTo>
                  <a:lnTo>
                    <a:pt x="2307" y="192"/>
                  </a:lnTo>
                  <a:lnTo>
                    <a:pt x="2307" y="192"/>
                  </a:lnTo>
                  <a:lnTo>
                    <a:pt x="2305" y="196"/>
                  </a:lnTo>
                  <a:lnTo>
                    <a:pt x="2314" y="200"/>
                  </a:lnTo>
                  <a:lnTo>
                    <a:pt x="2325" y="254"/>
                  </a:lnTo>
                  <a:lnTo>
                    <a:pt x="2327" y="254"/>
                  </a:lnTo>
                  <a:lnTo>
                    <a:pt x="2329" y="252"/>
                  </a:lnTo>
                  <a:lnTo>
                    <a:pt x="2329" y="252"/>
                  </a:lnTo>
                  <a:lnTo>
                    <a:pt x="2329" y="252"/>
                  </a:lnTo>
                  <a:lnTo>
                    <a:pt x="2329" y="251"/>
                  </a:lnTo>
                  <a:lnTo>
                    <a:pt x="2331" y="247"/>
                  </a:lnTo>
                  <a:lnTo>
                    <a:pt x="2331" y="238"/>
                  </a:lnTo>
                  <a:lnTo>
                    <a:pt x="2329" y="223"/>
                  </a:lnTo>
                  <a:lnTo>
                    <a:pt x="2325" y="207"/>
                  </a:lnTo>
                  <a:lnTo>
                    <a:pt x="2320" y="192"/>
                  </a:lnTo>
                  <a:lnTo>
                    <a:pt x="2318" y="180"/>
                  </a:lnTo>
                  <a:lnTo>
                    <a:pt x="2331" y="183"/>
                  </a:lnTo>
                  <a:lnTo>
                    <a:pt x="2333" y="198"/>
                  </a:lnTo>
                  <a:lnTo>
                    <a:pt x="2336" y="212"/>
                  </a:lnTo>
                  <a:lnTo>
                    <a:pt x="2342" y="223"/>
                  </a:lnTo>
                  <a:lnTo>
                    <a:pt x="2342" y="220"/>
                  </a:lnTo>
                  <a:lnTo>
                    <a:pt x="2351" y="209"/>
                  </a:lnTo>
                  <a:lnTo>
                    <a:pt x="2356" y="196"/>
                  </a:lnTo>
                  <a:lnTo>
                    <a:pt x="2362" y="183"/>
                  </a:lnTo>
                  <a:lnTo>
                    <a:pt x="2374" y="176"/>
                  </a:lnTo>
                  <a:lnTo>
                    <a:pt x="2374" y="167"/>
                  </a:lnTo>
                  <a:lnTo>
                    <a:pt x="2378" y="163"/>
                  </a:lnTo>
                  <a:lnTo>
                    <a:pt x="2380" y="161"/>
                  </a:lnTo>
                  <a:lnTo>
                    <a:pt x="2383" y="160"/>
                  </a:lnTo>
                  <a:lnTo>
                    <a:pt x="2387" y="156"/>
                  </a:lnTo>
                  <a:lnTo>
                    <a:pt x="2389" y="154"/>
                  </a:lnTo>
                  <a:lnTo>
                    <a:pt x="2393" y="149"/>
                  </a:lnTo>
                  <a:lnTo>
                    <a:pt x="2394" y="143"/>
                  </a:lnTo>
                  <a:lnTo>
                    <a:pt x="2402" y="143"/>
                  </a:lnTo>
                  <a:lnTo>
                    <a:pt x="2402" y="140"/>
                  </a:lnTo>
                  <a:lnTo>
                    <a:pt x="2400" y="138"/>
                  </a:lnTo>
                  <a:lnTo>
                    <a:pt x="2398" y="136"/>
                  </a:lnTo>
                  <a:lnTo>
                    <a:pt x="2396" y="134"/>
                  </a:lnTo>
                  <a:lnTo>
                    <a:pt x="2396" y="134"/>
                  </a:lnTo>
                  <a:lnTo>
                    <a:pt x="2394" y="131"/>
                  </a:lnTo>
                  <a:lnTo>
                    <a:pt x="2394" y="127"/>
                  </a:lnTo>
                  <a:lnTo>
                    <a:pt x="2405" y="127"/>
                  </a:lnTo>
                  <a:lnTo>
                    <a:pt x="2405" y="136"/>
                  </a:lnTo>
                  <a:lnTo>
                    <a:pt x="2414" y="136"/>
                  </a:lnTo>
                  <a:lnTo>
                    <a:pt x="2411" y="147"/>
                  </a:lnTo>
                  <a:lnTo>
                    <a:pt x="2414" y="147"/>
                  </a:lnTo>
                  <a:lnTo>
                    <a:pt x="2414" y="160"/>
                  </a:lnTo>
                  <a:lnTo>
                    <a:pt x="2418" y="160"/>
                  </a:lnTo>
                  <a:lnTo>
                    <a:pt x="2418" y="176"/>
                  </a:lnTo>
                  <a:lnTo>
                    <a:pt x="2422" y="176"/>
                  </a:lnTo>
                  <a:lnTo>
                    <a:pt x="2422" y="191"/>
                  </a:lnTo>
                  <a:lnTo>
                    <a:pt x="2425" y="191"/>
                  </a:lnTo>
                  <a:lnTo>
                    <a:pt x="2425" y="207"/>
                  </a:lnTo>
                  <a:lnTo>
                    <a:pt x="2431" y="207"/>
                  </a:lnTo>
                  <a:lnTo>
                    <a:pt x="2434" y="236"/>
                  </a:lnTo>
                  <a:lnTo>
                    <a:pt x="2438" y="236"/>
                  </a:lnTo>
                  <a:lnTo>
                    <a:pt x="2438" y="251"/>
                  </a:lnTo>
                  <a:lnTo>
                    <a:pt x="2442" y="251"/>
                  </a:lnTo>
                  <a:lnTo>
                    <a:pt x="2443" y="263"/>
                  </a:lnTo>
                  <a:lnTo>
                    <a:pt x="2443" y="276"/>
                  </a:lnTo>
                  <a:lnTo>
                    <a:pt x="2445" y="287"/>
                  </a:lnTo>
                  <a:lnTo>
                    <a:pt x="2451" y="296"/>
                  </a:lnTo>
                  <a:lnTo>
                    <a:pt x="2451" y="280"/>
                  </a:lnTo>
                  <a:lnTo>
                    <a:pt x="2462" y="280"/>
                  </a:lnTo>
                  <a:lnTo>
                    <a:pt x="2462" y="274"/>
                  </a:lnTo>
                  <a:lnTo>
                    <a:pt x="2460" y="274"/>
                  </a:lnTo>
                  <a:lnTo>
                    <a:pt x="2458" y="274"/>
                  </a:lnTo>
                  <a:lnTo>
                    <a:pt x="2456" y="274"/>
                  </a:lnTo>
                  <a:lnTo>
                    <a:pt x="2456" y="274"/>
                  </a:lnTo>
                  <a:lnTo>
                    <a:pt x="2456" y="272"/>
                  </a:lnTo>
                  <a:lnTo>
                    <a:pt x="2454" y="271"/>
                  </a:lnTo>
                  <a:lnTo>
                    <a:pt x="2458" y="261"/>
                  </a:lnTo>
                  <a:lnTo>
                    <a:pt x="2463" y="245"/>
                  </a:lnTo>
                  <a:lnTo>
                    <a:pt x="2465" y="223"/>
                  </a:lnTo>
                  <a:lnTo>
                    <a:pt x="2469" y="201"/>
                  </a:lnTo>
                  <a:lnTo>
                    <a:pt x="2469" y="181"/>
                  </a:lnTo>
                  <a:lnTo>
                    <a:pt x="2471" y="167"/>
                  </a:lnTo>
                  <a:lnTo>
                    <a:pt x="2482" y="171"/>
                  </a:lnTo>
                  <a:lnTo>
                    <a:pt x="2483" y="183"/>
                  </a:lnTo>
                  <a:lnTo>
                    <a:pt x="2485" y="198"/>
                  </a:lnTo>
                  <a:lnTo>
                    <a:pt x="2491" y="207"/>
                  </a:lnTo>
                  <a:lnTo>
                    <a:pt x="2474" y="91"/>
                  </a:lnTo>
                  <a:lnTo>
                    <a:pt x="2482" y="91"/>
                  </a:lnTo>
                  <a:lnTo>
                    <a:pt x="2491" y="140"/>
                  </a:lnTo>
                  <a:lnTo>
                    <a:pt x="2502" y="187"/>
                  </a:lnTo>
                  <a:lnTo>
                    <a:pt x="2503" y="200"/>
                  </a:lnTo>
                  <a:lnTo>
                    <a:pt x="2503" y="214"/>
                  </a:lnTo>
                  <a:lnTo>
                    <a:pt x="2503" y="229"/>
                  </a:lnTo>
                  <a:lnTo>
                    <a:pt x="2505" y="241"/>
                  </a:lnTo>
                  <a:lnTo>
                    <a:pt x="2511" y="251"/>
                  </a:lnTo>
                  <a:lnTo>
                    <a:pt x="2514" y="200"/>
                  </a:lnTo>
                  <a:lnTo>
                    <a:pt x="2525" y="154"/>
                  </a:lnTo>
                  <a:lnTo>
                    <a:pt x="2534" y="94"/>
                  </a:lnTo>
                  <a:lnTo>
                    <a:pt x="2538" y="94"/>
                  </a:lnTo>
                  <a:lnTo>
                    <a:pt x="2538" y="83"/>
                  </a:lnTo>
                  <a:lnTo>
                    <a:pt x="2542" y="83"/>
                  </a:lnTo>
                  <a:lnTo>
                    <a:pt x="2542" y="63"/>
                  </a:lnTo>
                  <a:lnTo>
                    <a:pt x="2545" y="63"/>
                  </a:lnTo>
                  <a:lnTo>
                    <a:pt x="2531" y="16"/>
                  </a:lnTo>
                  <a:lnTo>
                    <a:pt x="2534" y="16"/>
                  </a:lnTo>
                  <a:lnTo>
                    <a:pt x="2534" y="20"/>
                  </a:lnTo>
                  <a:lnTo>
                    <a:pt x="2538" y="20"/>
                  </a:lnTo>
                  <a:lnTo>
                    <a:pt x="2549" y="45"/>
                  </a:lnTo>
                  <a:lnTo>
                    <a:pt x="2562" y="72"/>
                  </a:lnTo>
                  <a:lnTo>
                    <a:pt x="2573" y="100"/>
                  </a:lnTo>
                  <a:lnTo>
                    <a:pt x="2578" y="131"/>
                  </a:lnTo>
                  <a:lnTo>
                    <a:pt x="2585" y="131"/>
                  </a:lnTo>
                  <a:lnTo>
                    <a:pt x="2587" y="152"/>
                  </a:lnTo>
                  <a:lnTo>
                    <a:pt x="2593" y="171"/>
                  </a:lnTo>
                  <a:lnTo>
                    <a:pt x="2598" y="187"/>
                  </a:lnTo>
                  <a:lnTo>
                    <a:pt x="2598" y="214"/>
                  </a:lnTo>
                  <a:lnTo>
                    <a:pt x="2602" y="214"/>
                  </a:lnTo>
                  <a:lnTo>
                    <a:pt x="2605" y="176"/>
                  </a:lnTo>
                  <a:lnTo>
                    <a:pt x="2602" y="176"/>
                  </a:lnTo>
                  <a:lnTo>
                    <a:pt x="2602" y="147"/>
                  </a:lnTo>
                  <a:lnTo>
                    <a:pt x="2614" y="151"/>
                  </a:lnTo>
                  <a:lnTo>
                    <a:pt x="2618" y="185"/>
                  </a:lnTo>
                  <a:lnTo>
                    <a:pt x="2625" y="214"/>
                  </a:lnTo>
                  <a:lnTo>
                    <a:pt x="2638" y="331"/>
                  </a:lnTo>
                  <a:lnTo>
                    <a:pt x="2645" y="331"/>
                  </a:lnTo>
                  <a:lnTo>
                    <a:pt x="2651" y="203"/>
                  </a:lnTo>
                  <a:lnTo>
                    <a:pt x="2631" y="94"/>
                  </a:lnTo>
                  <a:lnTo>
                    <a:pt x="2642" y="100"/>
                  </a:lnTo>
                  <a:lnTo>
                    <a:pt x="2645" y="132"/>
                  </a:lnTo>
                  <a:lnTo>
                    <a:pt x="2654" y="163"/>
                  </a:lnTo>
                  <a:lnTo>
                    <a:pt x="2654" y="191"/>
                  </a:lnTo>
                  <a:lnTo>
                    <a:pt x="2658" y="191"/>
                  </a:lnTo>
                  <a:lnTo>
                    <a:pt x="2658" y="187"/>
                  </a:lnTo>
                  <a:lnTo>
                    <a:pt x="2662" y="176"/>
                  </a:lnTo>
                  <a:lnTo>
                    <a:pt x="2665" y="161"/>
                  </a:lnTo>
                  <a:lnTo>
                    <a:pt x="2665" y="147"/>
                  </a:lnTo>
                  <a:lnTo>
                    <a:pt x="2674" y="147"/>
                  </a:lnTo>
                  <a:lnTo>
                    <a:pt x="2674" y="207"/>
                  </a:lnTo>
                  <a:lnTo>
                    <a:pt x="2671" y="207"/>
                  </a:lnTo>
                  <a:lnTo>
                    <a:pt x="2674" y="331"/>
                  </a:lnTo>
                  <a:lnTo>
                    <a:pt x="2691" y="331"/>
                  </a:lnTo>
                  <a:lnTo>
                    <a:pt x="2705" y="416"/>
                  </a:lnTo>
                  <a:lnTo>
                    <a:pt x="2711" y="416"/>
                  </a:lnTo>
                  <a:lnTo>
                    <a:pt x="2705" y="263"/>
                  </a:lnTo>
                  <a:lnTo>
                    <a:pt x="2702" y="263"/>
                  </a:lnTo>
                  <a:lnTo>
                    <a:pt x="2702" y="231"/>
                  </a:lnTo>
                  <a:lnTo>
                    <a:pt x="2698" y="231"/>
                  </a:lnTo>
                  <a:lnTo>
                    <a:pt x="2698" y="196"/>
                  </a:lnTo>
                  <a:lnTo>
                    <a:pt x="2694" y="196"/>
                  </a:lnTo>
                  <a:lnTo>
                    <a:pt x="2694" y="167"/>
                  </a:lnTo>
                  <a:lnTo>
                    <a:pt x="2691" y="167"/>
                  </a:lnTo>
                  <a:lnTo>
                    <a:pt x="2691" y="143"/>
                  </a:lnTo>
                  <a:lnTo>
                    <a:pt x="2685" y="143"/>
                  </a:lnTo>
                  <a:lnTo>
                    <a:pt x="2685" y="123"/>
                  </a:lnTo>
                  <a:lnTo>
                    <a:pt x="2682" y="123"/>
                  </a:lnTo>
                  <a:lnTo>
                    <a:pt x="2682" y="103"/>
                  </a:lnTo>
                  <a:lnTo>
                    <a:pt x="2678" y="103"/>
                  </a:lnTo>
                  <a:lnTo>
                    <a:pt x="2678" y="100"/>
                  </a:lnTo>
                  <a:lnTo>
                    <a:pt x="2682" y="100"/>
                  </a:lnTo>
                  <a:lnTo>
                    <a:pt x="2682" y="94"/>
                  </a:lnTo>
                  <a:lnTo>
                    <a:pt x="2685" y="94"/>
                  </a:lnTo>
                  <a:lnTo>
                    <a:pt x="2685" y="100"/>
                  </a:lnTo>
                  <a:lnTo>
                    <a:pt x="2691" y="109"/>
                  </a:lnTo>
                  <a:lnTo>
                    <a:pt x="2693" y="118"/>
                  </a:lnTo>
                  <a:lnTo>
                    <a:pt x="2694" y="131"/>
                  </a:lnTo>
                  <a:lnTo>
                    <a:pt x="2698" y="131"/>
                  </a:lnTo>
                  <a:lnTo>
                    <a:pt x="2698" y="154"/>
                  </a:lnTo>
                  <a:lnTo>
                    <a:pt x="2705" y="185"/>
                  </a:lnTo>
                  <a:lnTo>
                    <a:pt x="2711" y="218"/>
                  </a:lnTo>
                  <a:lnTo>
                    <a:pt x="2718" y="247"/>
                  </a:lnTo>
                  <a:lnTo>
                    <a:pt x="2720" y="260"/>
                  </a:lnTo>
                  <a:lnTo>
                    <a:pt x="2720" y="276"/>
                  </a:lnTo>
                  <a:lnTo>
                    <a:pt x="2722" y="289"/>
                  </a:lnTo>
                  <a:lnTo>
                    <a:pt x="2725" y="300"/>
                  </a:lnTo>
                  <a:lnTo>
                    <a:pt x="2731" y="203"/>
                  </a:lnTo>
                  <a:lnTo>
                    <a:pt x="2725" y="203"/>
                  </a:lnTo>
                  <a:lnTo>
                    <a:pt x="2725" y="114"/>
                  </a:lnTo>
                  <a:lnTo>
                    <a:pt x="2718" y="81"/>
                  </a:lnTo>
                  <a:lnTo>
                    <a:pt x="2714" y="47"/>
                  </a:lnTo>
                  <a:lnTo>
                    <a:pt x="2722" y="47"/>
                  </a:lnTo>
                  <a:lnTo>
                    <a:pt x="2725" y="76"/>
                  </a:lnTo>
                  <a:lnTo>
                    <a:pt x="2731" y="76"/>
                  </a:lnTo>
                  <a:lnTo>
                    <a:pt x="2731" y="94"/>
                  </a:lnTo>
                  <a:lnTo>
                    <a:pt x="2734" y="94"/>
                  </a:lnTo>
                  <a:lnTo>
                    <a:pt x="2734" y="114"/>
                  </a:lnTo>
                  <a:lnTo>
                    <a:pt x="2738" y="114"/>
                  </a:lnTo>
                  <a:lnTo>
                    <a:pt x="2738" y="131"/>
                  </a:lnTo>
                  <a:lnTo>
                    <a:pt x="2742" y="131"/>
                  </a:lnTo>
                  <a:lnTo>
                    <a:pt x="2742" y="151"/>
                  </a:lnTo>
                  <a:lnTo>
                    <a:pt x="2747" y="176"/>
                  </a:lnTo>
                  <a:lnTo>
                    <a:pt x="2753" y="203"/>
                  </a:lnTo>
                  <a:lnTo>
                    <a:pt x="2758" y="227"/>
                  </a:lnTo>
                  <a:lnTo>
                    <a:pt x="2758" y="260"/>
                  </a:lnTo>
                  <a:lnTo>
                    <a:pt x="2762" y="260"/>
                  </a:lnTo>
                  <a:lnTo>
                    <a:pt x="2763" y="272"/>
                  </a:lnTo>
                  <a:lnTo>
                    <a:pt x="2763" y="285"/>
                  </a:lnTo>
                  <a:lnTo>
                    <a:pt x="2765" y="298"/>
                  </a:lnTo>
                  <a:lnTo>
                    <a:pt x="2771" y="307"/>
                  </a:lnTo>
                  <a:lnTo>
                    <a:pt x="2773" y="281"/>
                  </a:lnTo>
                  <a:lnTo>
                    <a:pt x="2780" y="256"/>
                  </a:lnTo>
                  <a:lnTo>
                    <a:pt x="2785" y="236"/>
                  </a:lnTo>
                  <a:lnTo>
                    <a:pt x="2794" y="196"/>
                  </a:lnTo>
                  <a:lnTo>
                    <a:pt x="2798" y="196"/>
                  </a:lnTo>
                  <a:lnTo>
                    <a:pt x="2798" y="180"/>
                  </a:lnTo>
                  <a:lnTo>
                    <a:pt x="2802" y="180"/>
                  </a:lnTo>
                  <a:lnTo>
                    <a:pt x="2802" y="171"/>
                  </a:lnTo>
                  <a:lnTo>
                    <a:pt x="2805" y="171"/>
                  </a:lnTo>
                  <a:lnTo>
                    <a:pt x="2811" y="151"/>
                  </a:lnTo>
                  <a:lnTo>
                    <a:pt x="2822" y="151"/>
                  </a:lnTo>
                  <a:lnTo>
                    <a:pt x="2811" y="187"/>
                  </a:lnTo>
                  <a:lnTo>
                    <a:pt x="2818" y="187"/>
                  </a:lnTo>
                  <a:lnTo>
                    <a:pt x="2805" y="223"/>
                  </a:lnTo>
                  <a:lnTo>
                    <a:pt x="2802" y="223"/>
                  </a:lnTo>
                  <a:lnTo>
                    <a:pt x="2802" y="247"/>
                  </a:lnTo>
                  <a:lnTo>
                    <a:pt x="2798" y="247"/>
                  </a:lnTo>
                  <a:lnTo>
                    <a:pt x="2798" y="251"/>
                  </a:lnTo>
                  <a:lnTo>
                    <a:pt x="2802" y="251"/>
                  </a:lnTo>
                  <a:lnTo>
                    <a:pt x="2802" y="254"/>
                  </a:lnTo>
                  <a:lnTo>
                    <a:pt x="2798" y="254"/>
                  </a:lnTo>
                  <a:lnTo>
                    <a:pt x="2798" y="260"/>
                  </a:lnTo>
                  <a:lnTo>
                    <a:pt x="2802" y="260"/>
                  </a:lnTo>
                  <a:lnTo>
                    <a:pt x="2798" y="280"/>
                  </a:lnTo>
                  <a:lnTo>
                    <a:pt x="2798" y="281"/>
                  </a:lnTo>
                  <a:lnTo>
                    <a:pt x="2800" y="281"/>
                  </a:lnTo>
                  <a:lnTo>
                    <a:pt x="2800" y="281"/>
                  </a:lnTo>
                  <a:lnTo>
                    <a:pt x="2802" y="281"/>
                  </a:lnTo>
                  <a:lnTo>
                    <a:pt x="2802" y="283"/>
                  </a:lnTo>
                  <a:lnTo>
                    <a:pt x="2802" y="298"/>
                  </a:lnTo>
                  <a:lnTo>
                    <a:pt x="2802" y="314"/>
                  </a:lnTo>
                  <a:lnTo>
                    <a:pt x="2800" y="331"/>
                  </a:lnTo>
                  <a:lnTo>
                    <a:pt x="2802" y="345"/>
                  </a:lnTo>
                  <a:lnTo>
                    <a:pt x="2805" y="356"/>
                  </a:lnTo>
                  <a:lnTo>
                    <a:pt x="2811" y="334"/>
                  </a:lnTo>
                  <a:lnTo>
                    <a:pt x="2814" y="334"/>
                  </a:lnTo>
                  <a:lnTo>
                    <a:pt x="2814" y="327"/>
                  </a:lnTo>
                  <a:lnTo>
                    <a:pt x="2818" y="327"/>
                  </a:lnTo>
                  <a:lnTo>
                    <a:pt x="2818" y="296"/>
                  </a:lnTo>
                  <a:lnTo>
                    <a:pt x="2822" y="296"/>
                  </a:lnTo>
                  <a:lnTo>
                    <a:pt x="2831" y="247"/>
                  </a:lnTo>
                  <a:lnTo>
                    <a:pt x="2838" y="247"/>
                  </a:lnTo>
                  <a:lnTo>
                    <a:pt x="2842" y="276"/>
                  </a:lnTo>
                  <a:lnTo>
                    <a:pt x="2851" y="303"/>
                  </a:lnTo>
                  <a:lnTo>
                    <a:pt x="2851" y="331"/>
                  </a:lnTo>
                  <a:lnTo>
                    <a:pt x="2854" y="331"/>
                  </a:lnTo>
                  <a:lnTo>
                    <a:pt x="2858" y="301"/>
                  </a:lnTo>
                  <a:lnTo>
                    <a:pt x="2865" y="272"/>
                  </a:lnTo>
                  <a:lnTo>
                    <a:pt x="2874" y="247"/>
                  </a:lnTo>
                  <a:lnTo>
                    <a:pt x="2878" y="247"/>
                  </a:lnTo>
                  <a:lnTo>
                    <a:pt x="2878" y="251"/>
                  </a:lnTo>
                  <a:lnTo>
                    <a:pt x="2882" y="251"/>
                  </a:lnTo>
                  <a:lnTo>
                    <a:pt x="2882" y="254"/>
                  </a:lnTo>
                  <a:lnTo>
                    <a:pt x="2882" y="258"/>
                  </a:lnTo>
                  <a:lnTo>
                    <a:pt x="2880" y="263"/>
                  </a:lnTo>
                  <a:lnTo>
                    <a:pt x="2878" y="269"/>
                  </a:lnTo>
                  <a:lnTo>
                    <a:pt x="2878" y="274"/>
                  </a:lnTo>
                  <a:lnTo>
                    <a:pt x="2878" y="280"/>
                  </a:lnTo>
                  <a:lnTo>
                    <a:pt x="2882" y="280"/>
                  </a:lnTo>
                  <a:lnTo>
                    <a:pt x="2885" y="300"/>
                  </a:lnTo>
                  <a:lnTo>
                    <a:pt x="2891" y="300"/>
                  </a:lnTo>
                  <a:lnTo>
                    <a:pt x="2893" y="283"/>
                  </a:lnTo>
                  <a:lnTo>
                    <a:pt x="2896" y="265"/>
                  </a:lnTo>
                  <a:lnTo>
                    <a:pt x="2902" y="251"/>
                  </a:lnTo>
                  <a:lnTo>
                    <a:pt x="2911" y="247"/>
                  </a:lnTo>
                  <a:lnTo>
                    <a:pt x="2911" y="238"/>
                  </a:lnTo>
                  <a:lnTo>
                    <a:pt x="2907" y="225"/>
                  </a:lnTo>
                  <a:lnTo>
                    <a:pt x="2902" y="212"/>
                  </a:lnTo>
                  <a:lnTo>
                    <a:pt x="2896" y="200"/>
                  </a:lnTo>
                  <a:lnTo>
                    <a:pt x="2894" y="191"/>
                  </a:lnTo>
                  <a:lnTo>
                    <a:pt x="2905" y="196"/>
                  </a:lnTo>
                  <a:lnTo>
                    <a:pt x="2905" y="183"/>
                  </a:lnTo>
                  <a:lnTo>
                    <a:pt x="2902" y="183"/>
                  </a:lnTo>
                  <a:lnTo>
                    <a:pt x="2898" y="154"/>
                  </a:lnTo>
                  <a:lnTo>
                    <a:pt x="2905" y="154"/>
                  </a:lnTo>
                  <a:lnTo>
                    <a:pt x="2918" y="191"/>
                  </a:lnTo>
                  <a:lnTo>
                    <a:pt x="2922" y="220"/>
                  </a:lnTo>
                  <a:lnTo>
                    <a:pt x="2925" y="220"/>
                  </a:lnTo>
                  <a:lnTo>
                    <a:pt x="2925" y="243"/>
                  </a:lnTo>
                  <a:lnTo>
                    <a:pt x="2931" y="243"/>
                  </a:lnTo>
                  <a:lnTo>
                    <a:pt x="2931" y="267"/>
                  </a:lnTo>
                  <a:lnTo>
                    <a:pt x="2934" y="267"/>
                  </a:lnTo>
                  <a:lnTo>
                    <a:pt x="2936" y="281"/>
                  </a:lnTo>
                  <a:lnTo>
                    <a:pt x="2936" y="296"/>
                  </a:lnTo>
                  <a:lnTo>
                    <a:pt x="2938" y="307"/>
                  </a:lnTo>
                  <a:lnTo>
                    <a:pt x="2942" y="307"/>
                  </a:lnTo>
                  <a:lnTo>
                    <a:pt x="2943" y="280"/>
                  </a:lnTo>
                  <a:lnTo>
                    <a:pt x="2951" y="254"/>
                  </a:lnTo>
                  <a:lnTo>
                    <a:pt x="2958" y="232"/>
                  </a:lnTo>
                  <a:lnTo>
                    <a:pt x="2965" y="211"/>
                  </a:lnTo>
                  <a:lnTo>
                    <a:pt x="2965" y="196"/>
                  </a:lnTo>
                  <a:lnTo>
                    <a:pt x="2971" y="196"/>
                  </a:lnTo>
                  <a:lnTo>
                    <a:pt x="2971" y="183"/>
                  </a:lnTo>
                  <a:lnTo>
                    <a:pt x="2974" y="183"/>
                  </a:lnTo>
                  <a:lnTo>
                    <a:pt x="2974" y="167"/>
                  </a:lnTo>
                  <a:lnTo>
                    <a:pt x="2993" y="112"/>
                  </a:lnTo>
                  <a:lnTo>
                    <a:pt x="3005" y="54"/>
                  </a:lnTo>
                  <a:lnTo>
                    <a:pt x="3018" y="54"/>
                  </a:lnTo>
                  <a:lnTo>
                    <a:pt x="2998" y="131"/>
                  </a:lnTo>
                  <a:lnTo>
                    <a:pt x="2998" y="163"/>
                  </a:lnTo>
                  <a:lnTo>
                    <a:pt x="2994" y="163"/>
                  </a:lnTo>
                  <a:lnTo>
                    <a:pt x="2994" y="196"/>
                  </a:lnTo>
                  <a:lnTo>
                    <a:pt x="2991" y="196"/>
                  </a:lnTo>
                  <a:lnTo>
                    <a:pt x="2991" y="231"/>
                  </a:lnTo>
                  <a:lnTo>
                    <a:pt x="2985" y="231"/>
                  </a:lnTo>
                  <a:lnTo>
                    <a:pt x="2983" y="243"/>
                  </a:lnTo>
                  <a:lnTo>
                    <a:pt x="2985" y="260"/>
                  </a:lnTo>
                  <a:lnTo>
                    <a:pt x="2987" y="274"/>
                  </a:lnTo>
                  <a:lnTo>
                    <a:pt x="2991" y="283"/>
                  </a:lnTo>
                  <a:lnTo>
                    <a:pt x="3002" y="231"/>
                  </a:lnTo>
                  <a:lnTo>
                    <a:pt x="3005" y="231"/>
                  </a:lnTo>
                  <a:lnTo>
                    <a:pt x="3005" y="220"/>
                  </a:lnTo>
                  <a:lnTo>
                    <a:pt x="3011" y="220"/>
                  </a:lnTo>
                  <a:lnTo>
                    <a:pt x="3042" y="103"/>
                  </a:lnTo>
                  <a:lnTo>
                    <a:pt x="3051" y="103"/>
                  </a:lnTo>
                  <a:lnTo>
                    <a:pt x="3045" y="138"/>
                  </a:lnTo>
                  <a:lnTo>
                    <a:pt x="3033" y="172"/>
                  </a:lnTo>
                  <a:lnTo>
                    <a:pt x="3022" y="203"/>
                  </a:lnTo>
                  <a:lnTo>
                    <a:pt x="3022" y="220"/>
                  </a:lnTo>
                  <a:lnTo>
                    <a:pt x="3018" y="220"/>
                  </a:lnTo>
                  <a:lnTo>
                    <a:pt x="3018" y="236"/>
                  </a:lnTo>
                  <a:lnTo>
                    <a:pt x="3014" y="236"/>
                  </a:lnTo>
                  <a:lnTo>
                    <a:pt x="3014" y="247"/>
                  </a:lnTo>
                  <a:lnTo>
                    <a:pt x="3011" y="247"/>
                  </a:lnTo>
                  <a:lnTo>
                    <a:pt x="3011" y="263"/>
                  </a:lnTo>
                  <a:lnTo>
                    <a:pt x="3005" y="263"/>
                  </a:lnTo>
                  <a:lnTo>
                    <a:pt x="3005" y="271"/>
                  </a:lnTo>
                  <a:lnTo>
                    <a:pt x="3003" y="278"/>
                  </a:lnTo>
                  <a:lnTo>
                    <a:pt x="3003" y="285"/>
                  </a:lnTo>
                  <a:lnTo>
                    <a:pt x="3002" y="291"/>
                  </a:lnTo>
                  <a:lnTo>
                    <a:pt x="3011" y="291"/>
                  </a:lnTo>
                  <a:lnTo>
                    <a:pt x="3011" y="287"/>
                  </a:lnTo>
                  <a:lnTo>
                    <a:pt x="3038" y="287"/>
                  </a:lnTo>
                  <a:lnTo>
                    <a:pt x="3038" y="283"/>
                  </a:lnTo>
                  <a:lnTo>
                    <a:pt x="3042" y="283"/>
                  </a:lnTo>
                  <a:lnTo>
                    <a:pt x="3047" y="256"/>
                  </a:lnTo>
                  <a:lnTo>
                    <a:pt x="3056" y="231"/>
                  </a:lnTo>
                  <a:lnTo>
                    <a:pt x="3065" y="207"/>
                  </a:lnTo>
                  <a:lnTo>
                    <a:pt x="3067" y="192"/>
                  </a:lnTo>
                  <a:lnTo>
                    <a:pt x="3065" y="180"/>
                  </a:lnTo>
                  <a:lnTo>
                    <a:pt x="3063" y="169"/>
                  </a:lnTo>
                  <a:lnTo>
                    <a:pt x="3065" y="160"/>
                  </a:lnTo>
                  <a:lnTo>
                    <a:pt x="3069" y="163"/>
                  </a:lnTo>
                  <a:lnTo>
                    <a:pt x="3073" y="167"/>
                  </a:lnTo>
                  <a:lnTo>
                    <a:pt x="3078" y="171"/>
                  </a:lnTo>
                  <a:lnTo>
                    <a:pt x="3080" y="152"/>
                  </a:lnTo>
                  <a:lnTo>
                    <a:pt x="3083" y="136"/>
                  </a:lnTo>
                  <a:lnTo>
                    <a:pt x="3089" y="120"/>
                  </a:lnTo>
                  <a:lnTo>
                    <a:pt x="3094" y="103"/>
                  </a:lnTo>
                  <a:lnTo>
                    <a:pt x="3102" y="103"/>
                  </a:lnTo>
                  <a:lnTo>
                    <a:pt x="3085" y="171"/>
                  </a:lnTo>
                  <a:lnTo>
                    <a:pt x="3082" y="171"/>
                  </a:lnTo>
                  <a:lnTo>
                    <a:pt x="3078" y="196"/>
                  </a:lnTo>
                  <a:lnTo>
                    <a:pt x="3082" y="196"/>
                  </a:lnTo>
                  <a:lnTo>
                    <a:pt x="3082" y="214"/>
                  </a:lnTo>
                  <a:lnTo>
                    <a:pt x="3085" y="214"/>
                  </a:lnTo>
                  <a:lnTo>
                    <a:pt x="3085" y="247"/>
                  </a:lnTo>
                  <a:lnTo>
                    <a:pt x="3091" y="247"/>
                  </a:lnTo>
                  <a:lnTo>
                    <a:pt x="3094" y="223"/>
                  </a:lnTo>
                  <a:lnTo>
                    <a:pt x="3102" y="200"/>
                  </a:lnTo>
                  <a:lnTo>
                    <a:pt x="3111" y="178"/>
                  </a:lnTo>
                  <a:lnTo>
                    <a:pt x="3118" y="154"/>
                  </a:lnTo>
                  <a:lnTo>
                    <a:pt x="3125" y="154"/>
                  </a:lnTo>
                  <a:lnTo>
                    <a:pt x="3125" y="169"/>
                  </a:lnTo>
                  <a:lnTo>
                    <a:pt x="3122" y="185"/>
                  </a:lnTo>
                  <a:lnTo>
                    <a:pt x="3120" y="200"/>
                  </a:lnTo>
                  <a:lnTo>
                    <a:pt x="3118" y="214"/>
                  </a:lnTo>
                  <a:lnTo>
                    <a:pt x="3122" y="223"/>
                  </a:lnTo>
                  <a:lnTo>
                    <a:pt x="3123" y="209"/>
                  </a:lnTo>
                  <a:lnTo>
                    <a:pt x="3129" y="198"/>
                  </a:lnTo>
                  <a:lnTo>
                    <a:pt x="3134" y="187"/>
                  </a:lnTo>
                  <a:lnTo>
                    <a:pt x="3145" y="140"/>
                  </a:lnTo>
                  <a:lnTo>
                    <a:pt x="3154" y="140"/>
                  </a:lnTo>
                  <a:lnTo>
                    <a:pt x="3149" y="176"/>
                  </a:lnTo>
                  <a:lnTo>
                    <a:pt x="3142" y="214"/>
                  </a:lnTo>
                  <a:lnTo>
                    <a:pt x="3136" y="251"/>
                  </a:lnTo>
                  <a:lnTo>
                    <a:pt x="3133" y="287"/>
                  </a:lnTo>
                  <a:lnTo>
                    <a:pt x="3138" y="323"/>
                  </a:lnTo>
                  <a:lnTo>
                    <a:pt x="3140" y="338"/>
                  </a:lnTo>
                  <a:lnTo>
                    <a:pt x="3142" y="352"/>
                  </a:lnTo>
                  <a:lnTo>
                    <a:pt x="3145" y="363"/>
                  </a:lnTo>
                  <a:lnTo>
                    <a:pt x="3145" y="360"/>
                  </a:lnTo>
                  <a:lnTo>
                    <a:pt x="3156" y="343"/>
                  </a:lnTo>
                  <a:lnTo>
                    <a:pt x="3160" y="323"/>
                  </a:lnTo>
                  <a:lnTo>
                    <a:pt x="3160" y="303"/>
                  </a:lnTo>
                  <a:lnTo>
                    <a:pt x="3156" y="281"/>
                  </a:lnTo>
                  <a:lnTo>
                    <a:pt x="3154" y="260"/>
                  </a:lnTo>
                  <a:lnTo>
                    <a:pt x="3165" y="260"/>
                  </a:lnTo>
                  <a:lnTo>
                    <a:pt x="3165" y="274"/>
                  </a:lnTo>
                  <a:lnTo>
                    <a:pt x="3169" y="285"/>
                  </a:lnTo>
                  <a:lnTo>
                    <a:pt x="3174" y="296"/>
                  </a:lnTo>
                  <a:lnTo>
                    <a:pt x="3178" y="258"/>
                  </a:lnTo>
                  <a:lnTo>
                    <a:pt x="3185" y="223"/>
                  </a:lnTo>
                  <a:lnTo>
                    <a:pt x="3194" y="191"/>
                  </a:lnTo>
                  <a:lnTo>
                    <a:pt x="3194" y="178"/>
                  </a:lnTo>
                  <a:lnTo>
                    <a:pt x="3193" y="165"/>
                  </a:lnTo>
                  <a:lnTo>
                    <a:pt x="3191" y="154"/>
                  </a:lnTo>
                  <a:lnTo>
                    <a:pt x="3191" y="111"/>
                  </a:lnTo>
                  <a:lnTo>
                    <a:pt x="3183" y="91"/>
                  </a:lnTo>
                  <a:lnTo>
                    <a:pt x="3178" y="67"/>
                  </a:lnTo>
                  <a:lnTo>
                    <a:pt x="3191" y="67"/>
                  </a:lnTo>
                  <a:lnTo>
                    <a:pt x="3193" y="85"/>
                  </a:lnTo>
                  <a:lnTo>
                    <a:pt x="3198" y="100"/>
                  </a:lnTo>
                  <a:lnTo>
                    <a:pt x="3198" y="127"/>
                  </a:lnTo>
                  <a:lnTo>
                    <a:pt x="3202" y="127"/>
                  </a:lnTo>
                  <a:lnTo>
                    <a:pt x="3214" y="20"/>
                  </a:lnTo>
                  <a:lnTo>
                    <a:pt x="3222" y="20"/>
                  </a:lnTo>
                  <a:lnTo>
                    <a:pt x="3214" y="120"/>
                  </a:lnTo>
                  <a:lnTo>
                    <a:pt x="3211" y="131"/>
                  </a:lnTo>
                  <a:lnTo>
                    <a:pt x="3207" y="147"/>
                  </a:lnTo>
                  <a:lnTo>
                    <a:pt x="3203" y="167"/>
                  </a:lnTo>
                  <a:lnTo>
                    <a:pt x="3202" y="185"/>
                  </a:lnTo>
                  <a:lnTo>
                    <a:pt x="3202" y="200"/>
                  </a:lnTo>
                  <a:lnTo>
                    <a:pt x="3205" y="200"/>
                  </a:lnTo>
                  <a:lnTo>
                    <a:pt x="3205" y="214"/>
                  </a:lnTo>
                  <a:lnTo>
                    <a:pt x="3202" y="214"/>
                  </a:lnTo>
                  <a:lnTo>
                    <a:pt x="3202" y="220"/>
                  </a:lnTo>
                  <a:lnTo>
                    <a:pt x="3205" y="220"/>
                  </a:lnTo>
                  <a:lnTo>
                    <a:pt x="3205" y="247"/>
                  </a:lnTo>
                  <a:lnTo>
                    <a:pt x="3211" y="247"/>
                  </a:lnTo>
                  <a:lnTo>
                    <a:pt x="3213" y="220"/>
                  </a:lnTo>
                  <a:lnTo>
                    <a:pt x="3220" y="191"/>
                  </a:lnTo>
                  <a:lnTo>
                    <a:pt x="3229" y="163"/>
                  </a:lnTo>
                  <a:lnTo>
                    <a:pt x="3238" y="140"/>
                  </a:lnTo>
                  <a:lnTo>
                    <a:pt x="3240" y="127"/>
                  </a:lnTo>
                  <a:lnTo>
                    <a:pt x="3240" y="118"/>
                  </a:lnTo>
                  <a:lnTo>
                    <a:pt x="3242" y="111"/>
                  </a:lnTo>
                  <a:lnTo>
                    <a:pt x="3251" y="103"/>
                  </a:lnTo>
                  <a:lnTo>
                    <a:pt x="3251" y="100"/>
                  </a:lnTo>
                  <a:lnTo>
                    <a:pt x="3254" y="100"/>
                  </a:lnTo>
                  <a:lnTo>
                    <a:pt x="3254" y="114"/>
                  </a:lnTo>
                  <a:lnTo>
                    <a:pt x="3249" y="123"/>
                  </a:lnTo>
                  <a:lnTo>
                    <a:pt x="3247" y="131"/>
                  </a:lnTo>
                  <a:lnTo>
                    <a:pt x="3247" y="140"/>
                  </a:lnTo>
                  <a:lnTo>
                    <a:pt x="3245" y="151"/>
                  </a:lnTo>
                  <a:lnTo>
                    <a:pt x="3240" y="169"/>
                  </a:lnTo>
                  <a:lnTo>
                    <a:pt x="3234" y="187"/>
                  </a:lnTo>
                  <a:lnTo>
                    <a:pt x="3231" y="207"/>
                  </a:lnTo>
                  <a:lnTo>
                    <a:pt x="3234" y="207"/>
                  </a:lnTo>
                  <a:lnTo>
                    <a:pt x="3236" y="196"/>
                  </a:lnTo>
                  <a:lnTo>
                    <a:pt x="3240" y="185"/>
                  </a:lnTo>
                  <a:lnTo>
                    <a:pt x="3242" y="176"/>
                  </a:lnTo>
                  <a:lnTo>
                    <a:pt x="3251" y="176"/>
                  </a:lnTo>
                  <a:lnTo>
                    <a:pt x="3251" y="263"/>
                  </a:lnTo>
                  <a:lnTo>
                    <a:pt x="3254" y="263"/>
                  </a:lnTo>
                  <a:lnTo>
                    <a:pt x="3258" y="274"/>
                  </a:lnTo>
                  <a:lnTo>
                    <a:pt x="3251" y="274"/>
                  </a:lnTo>
                  <a:lnTo>
                    <a:pt x="3251" y="280"/>
                  </a:lnTo>
                  <a:lnTo>
                    <a:pt x="3258" y="280"/>
                  </a:lnTo>
                  <a:lnTo>
                    <a:pt x="3258" y="292"/>
                  </a:lnTo>
                  <a:lnTo>
                    <a:pt x="3262" y="305"/>
                  </a:lnTo>
                  <a:lnTo>
                    <a:pt x="3265" y="314"/>
                  </a:lnTo>
                  <a:lnTo>
                    <a:pt x="3269" y="294"/>
                  </a:lnTo>
                  <a:lnTo>
                    <a:pt x="3274" y="276"/>
                  </a:lnTo>
                  <a:lnTo>
                    <a:pt x="3282" y="260"/>
                  </a:lnTo>
                  <a:lnTo>
                    <a:pt x="3291" y="223"/>
                  </a:lnTo>
                  <a:lnTo>
                    <a:pt x="3294" y="223"/>
                  </a:lnTo>
                  <a:lnTo>
                    <a:pt x="3294" y="214"/>
                  </a:lnTo>
                  <a:lnTo>
                    <a:pt x="3298" y="214"/>
                  </a:lnTo>
                  <a:lnTo>
                    <a:pt x="3298" y="203"/>
                  </a:lnTo>
                  <a:lnTo>
                    <a:pt x="3325" y="143"/>
                  </a:lnTo>
                  <a:lnTo>
                    <a:pt x="3331" y="143"/>
                  </a:lnTo>
                  <a:lnTo>
                    <a:pt x="3331" y="160"/>
                  </a:lnTo>
                  <a:lnTo>
                    <a:pt x="3322" y="172"/>
                  </a:lnTo>
                  <a:lnTo>
                    <a:pt x="3314" y="196"/>
                  </a:lnTo>
                  <a:lnTo>
                    <a:pt x="3309" y="223"/>
                  </a:lnTo>
                  <a:lnTo>
                    <a:pt x="3303" y="251"/>
                  </a:lnTo>
                  <a:lnTo>
                    <a:pt x="3302" y="271"/>
                  </a:lnTo>
                  <a:lnTo>
                    <a:pt x="3302" y="283"/>
                  </a:lnTo>
                  <a:lnTo>
                    <a:pt x="3302" y="298"/>
                  </a:lnTo>
                  <a:lnTo>
                    <a:pt x="3302" y="311"/>
                  </a:lnTo>
                  <a:lnTo>
                    <a:pt x="3305" y="320"/>
                  </a:lnTo>
                  <a:lnTo>
                    <a:pt x="3311" y="251"/>
                  </a:lnTo>
                  <a:lnTo>
                    <a:pt x="3322" y="251"/>
                  </a:lnTo>
                  <a:lnTo>
                    <a:pt x="3322" y="254"/>
                  </a:lnTo>
                  <a:lnTo>
                    <a:pt x="3318" y="254"/>
                  </a:lnTo>
                  <a:lnTo>
                    <a:pt x="3318" y="287"/>
                  </a:lnTo>
                  <a:lnTo>
                    <a:pt x="3316" y="298"/>
                  </a:lnTo>
                  <a:lnTo>
                    <a:pt x="3314" y="311"/>
                  </a:lnTo>
                  <a:lnTo>
                    <a:pt x="3313" y="325"/>
                  </a:lnTo>
                  <a:lnTo>
                    <a:pt x="3314" y="338"/>
                  </a:lnTo>
                  <a:lnTo>
                    <a:pt x="3318" y="347"/>
                  </a:lnTo>
                  <a:lnTo>
                    <a:pt x="3325" y="300"/>
                  </a:lnTo>
                  <a:lnTo>
                    <a:pt x="3331" y="300"/>
                  </a:lnTo>
                  <a:lnTo>
                    <a:pt x="3331" y="287"/>
                  </a:lnTo>
                  <a:lnTo>
                    <a:pt x="3334" y="287"/>
                  </a:lnTo>
                  <a:lnTo>
                    <a:pt x="3331" y="260"/>
                  </a:lnTo>
                  <a:lnTo>
                    <a:pt x="3334" y="260"/>
                  </a:lnTo>
                  <a:lnTo>
                    <a:pt x="3334" y="263"/>
                  </a:lnTo>
                  <a:lnTo>
                    <a:pt x="3336" y="263"/>
                  </a:lnTo>
                  <a:lnTo>
                    <a:pt x="3340" y="261"/>
                  </a:lnTo>
                  <a:lnTo>
                    <a:pt x="3345" y="260"/>
                  </a:lnTo>
                  <a:lnTo>
                    <a:pt x="3351" y="260"/>
                  </a:lnTo>
                  <a:lnTo>
                    <a:pt x="3351" y="261"/>
                  </a:lnTo>
                  <a:lnTo>
                    <a:pt x="3354" y="263"/>
                  </a:lnTo>
                  <a:lnTo>
                    <a:pt x="3356" y="265"/>
                  </a:lnTo>
                  <a:lnTo>
                    <a:pt x="3358" y="267"/>
                  </a:lnTo>
                  <a:lnTo>
                    <a:pt x="3358" y="267"/>
                  </a:lnTo>
                  <a:lnTo>
                    <a:pt x="3358" y="287"/>
                  </a:lnTo>
                  <a:lnTo>
                    <a:pt x="3362" y="287"/>
                  </a:lnTo>
                  <a:lnTo>
                    <a:pt x="3362" y="303"/>
                  </a:lnTo>
                  <a:lnTo>
                    <a:pt x="3365" y="303"/>
                  </a:lnTo>
                  <a:lnTo>
                    <a:pt x="3367" y="316"/>
                  </a:lnTo>
                  <a:lnTo>
                    <a:pt x="3369" y="329"/>
                  </a:lnTo>
                  <a:lnTo>
                    <a:pt x="3371" y="340"/>
                  </a:lnTo>
                  <a:lnTo>
                    <a:pt x="3374" y="340"/>
                  </a:lnTo>
                  <a:lnTo>
                    <a:pt x="3376" y="318"/>
                  </a:lnTo>
                  <a:lnTo>
                    <a:pt x="3382" y="300"/>
                  </a:lnTo>
                  <a:lnTo>
                    <a:pt x="3387" y="281"/>
                  </a:lnTo>
                  <a:lnTo>
                    <a:pt x="3391" y="263"/>
                  </a:lnTo>
                  <a:lnTo>
                    <a:pt x="3402" y="263"/>
                  </a:lnTo>
                  <a:lnTo>
                    <a:pt x="3391" y="300"/>
                  </a:lnTo>
                  <a:lnTo>
                    <a:pt x="3391" y="320"/>
                  </a:lnTo>
                  <a:lnTo>
                    <a:pt x="3385" y="320"/>
                  </a:lnTo>
                  <a:lnTo>
                    <a:pt x="3385" y="400"/>
                  </a:lnTo>
                  <a:lnTo>
                    <a:pt x="3385" y="412"/>
                  </a:lnTo>
                  <a:lnTo>
                    <a:pt x="3385" y="427"/>
                  </a:lnTo>
                  <a:lnTo>
                    <a:pt x="3385" y="441"/>
                  </a:lnTo>
                  <a:lnTo>
                    <a:pt x="3391" y="451"/>
                  </a:lnTo>
                  <a:lnTo>
                    <a:pt x="3393" y="392"/>
                  </a:lnTo>
                  <a:lnTo>
                    <a:pt x="3400" y="338"/>
                  </a:lnTo>
                  <a:lnTo>
                    <a:pt x="3413" y="289"/>
                  </a:lnTo>
                  <a:lnTo>
                    <a:pt x="3425" y="243"/>
                  </a:lnTo>
                  <a:lnTo>
                    <a:pt x="3425" y="223"/>
                  </a:lnTo>
                  <a:lnTo>
                    <a:pt x="3431" y="223"/>
                  </a:lnTo>
                  <a:lnTo>
                    <a:pt x="3434" y="207"/>
                  </a:lnTo>
                  <a:lnTo>
                    <a:pt x="3438" y="207"/>
                  </a:lnTo>
                  <a:lnTo>
                    <a:pt x="3438" y="192"/>
                  </a:lnTo>
                  <a:lnTo>
                    <a:pt x="3434" y="178"/>
                  </a:lnTo>
                  <a:lnTo>
                    <a:pt x="3429" y="161"/>
                  </a:lnTo>
                  <a:lnTo>
                    <a:pt x="3425" y="147"/>
                  </a:lnTo>
                  <a:lnTo>
                    <a:pt x="3434" y="147"/>
                  </a:lnTo>
                  <a:lnTo>
                    <a:pt x="3438" y="163"/>
                  </a:lnTo>
                  <a:lnTo>
                    <a:pt x="3442" y="163"/>
                  </a:lnTo>
                  <a:lnTo>
                    <a:pt x="3442" y="180"/>
                  </a:lnTo>
                  <a:lnTo>
                    <a:pt x="3445" y="180"/>
                  </a:lnTo>
                  <a:lnTo>
                    <a:pt x="3445" y="191"/>
                  </a:lnTo>
                  <a:lnTo>
                    <a:pt x="3451" y="191"/>
                  </a:lnTo>
                  <a:lnTo>
                    <a:pt x="3451" y="203"/>
                  </a:lnTo>
                  <a:lnTo>
                    <a:pt x="3454" y="203"/>
                  </a:lnTo>
                  <a:lnTo>
                    <a:pt x="3465" y="260"/>
                  </a:lnTo>
                  <a:lnTo>
                    <a:pt x="3471" y="260"/>
                  </a:lnTo>
                  <a:lnTo>
                    <a:pt x="3471" y="280"/>
                  </a:lnTo>
                  <a:lnTo>
                    <a:pt x="3474" y="280"/>
                  </a:lnTo>
                  <a:lnTo>
                    <a:pt x="3476" y="292"/>
                  </a:lnTo>
                  <a:lnTo>
                    <a:pt x="3476" y="305"/>
                  </a:lnTo>
                  <a:lnTo>
                    <a:pt x="3482" y="314"/>
                  </a:lnTo>
                  <a:lnTo>
                    <a:pt x="3483" y="292"/>
                  </a:lnTo>
                  <a:lnTo>
                    <a:pt x="3491" y="271"/>
                  </a:lnTo>
                  <a:lnTo>
                    <a:pt x="3494" y="271"/>
                  </a:lnTo>
                  <a:lnTo>
                    <a:pt x="3494" y="263"/>
                  </a:lnTo>
                  <a:lnTo>
                    <a:pt x="3498" y="263"/>
                  </a:lnTo>
                  <a:lnTo>
                    <a:pt x="3502" y="183"/>
                  </a:lnTo>
                  <a:lnTo>
                    <a:pt x="3514" y="183"/>
                  </a:lnTo>
                  <a:lnTo>
                    <a:pt x="3514" y="196"/>
                  </a:lnTo>
                  <a:lnTo>
                    <a:pt x="3516" y="207"/>
                  </a:lnTo>
                  <a:lnTo>
                    <a:pt x="3522" y="214"/>
                  </a:lnTo>
                  <a:lnTo>
                    <a:pt x="3520" y="187"/>
                  </a:lnTo>
                  <a:lnTo>
                    <a:pt x="3513" y="160"/>
                  </a:lnTo>
                  <a:lnTo>
                    <a:pt x="3507" y="134"/>
                  </a:lnTo>
                  <a:lnTo>
                    <a:pt x="3502" y="107"/>
                  </a:lnTo>
                  <a:lnTo>
                    <a:pt x="3514" y="111"/>
                  </a:lnTo>
                  <a:lnTo>
                    <a:pt x="3518" y="140"/>
                  </a:lnTo>
                  <a:lnTo>
                    <a:pt x="3525" y="163"/>
                  </a:lnTo>
                  <a:lnTo>
                    <a:pt x="3525" y="187"/>
                  </a:lnTo>
                  <a:lnTo>
                    <a:pt x="3531" y="187"/>
                  </a:lnTo>
                  <a:lnTo>
                    <a:pt x="3531" y="211"/>
                  </a:lnTo>
                  <a:lnTo>
                    <a:pt x="3534" y="211"/>
                  </a:lnTo>
                  <a:lnTo>
                    <a:pt x="3536" y="223"/>
                  </a:lnTo>
                  <a:lnTo>
                    <a:pt x="3536" y="234"/>
                  </a:lnTo>
                  <a:lnTo>
                    <a:pt x="3538" y="247"/>
                  </a:lnTo>
                  <a:lnTo>
                    <a:pt x="3542" y="254"/>
                  </a:lnTo>
                  <a:lnTo>
                    <a:pt x="3543" y="238"/>
                  </a:lnTo>
                  <a:lnTo>
                    <a:pt x="3545" y="221"/>
                  </a:lnTo>
                  <a:lnTo>
                    <a:pt x="3551" y="207"/>
                  </a:lnTo>
                  <a:lnTo>
                    <a:pt x="3551" y="180"/>
                  </a:lnTo>
                  <a:lnTo>
                    <a:pt x="3554" y="180"/>
                  </a:lnTo>
                  <a:lnTo>
                    <a:pt x="3554" y="151"/>
                  </a:lnTo>
                  <a:lnTo>
                    <a:pt x="3558" y="151"/>
                  </a:lnTo>
                  <a:lnTo>
                    <a:pt x="3558" y="127"/>
                  </a:lnTo>
                  <a:lnTo>
                    <a:pt x="3562" y="127"/>
                  </a:lnTo>
                  <a:lnTo>
                    <a:pt x="3562" y="107"/>
                  </a:lnTo>
                  <a:lnTo>
                    <a:pt x="3565" y="107"/>
                  </a:lnTo>
                  <a:lnTo>
                    <a:pt x="3567" y="94"/>
                  </a:lnTo>
                  <a:lnTo>
                    <a:pt x="3569" y="85"/>
                  </a:lnTo>
                  <a:lnTo>
                    <a:pt x="3574" y="76"/>
                  </a:lnTo>
                  <a:lnTo>
                    <a:pt x="3576" y="74"/>
                  </a:lnTo>
                  <a:lnTo>
                    <a:pt x="3576" y="72"/>
                  </a:lnTo>
                  <a:lnTo>
                    <a:pt x="3576" y="72"/>
                  </a:lnTo>
                  <a:lnTo>
                    <a:pt x="3578" y="72"/>
                  </a:lnTo>
                  <a:lnTo>
                    <a:pt x="3580" y="72"/>
                  </a:lnTo>
                  <a:lnTo>
                    <a:pt x="3582" y="71"/>
                  </a:lnTo>
                  <a:lnTo>
                    <a:pt x="3576" y="103"/>
                  </a:lnTo>
                  <a:lnTo>
                    <a:pt x="3569" y="140"/>
                  </a:lnTo>
                  <a:lnTo>
                    <a:pt x="3562" y="171"/>
                  </a:lnTo>
                  <a:lnTo>
                    <a:pt x="3562" y="196"/>
                  </a:lnTo>
                  <a:lnTo>
                    <a:pt x="3558" y="196"/>
                  </a:lnTo>
                  <a:lnTo>
                    <a:pt x="3558" y="254"/>
                  </a:lnTo>
                  <a:lnTo>
                    <a:pt x="3554" y="254"/>
                  </a:lnTo>
                  <a:lnTo>
                    <a:pt x="3554" y="271"/>
                  </a:lnTo>
                  <a:lnTo>
                    <a:pt x="3558" y="271"/>
                  </a:lnTo>
                  <a:lnTo>
                    <a:pt x="3560" y="285"/>
                  </a:lnTo>
                  <a:lnTo>
                    <a:pt x="3558" y="301"/>
                  </a:lnTo>
                  <a:lnTo>
                    <a:pt x="3556" y="318"/>
                  </a:lnTo>
                  <a:lnTo>
                    <a:pt x="3556" y="334"/>
                  </a:lnTo>
                  <a:lnTo>
                    <a:pt x="3558" y="349"/>
                  </a:lnTo>
                  <a:lnTo>
                    <a:pt x="3562" y="360"/>
                  </a:lnTo>
                  <a:lnTo>
                    <a:pt x="3562" y="320"/>
                  </a:lnTo>
                  <a:lnTo>
                    <a:pt x="3571" y="314"/>
                  </a:lnTo>
                  <a:lnTo>
                    <a:pt x="3582" y="263"/>
                  </a:lnTo>
                  <a:lnTo>
                    <a:pt x="3591" y="263"/>
                  </a:lnTo>
                  <a:lnTo>
                    <a:pt x="3589" y="271"/>
                  </a:lnTo>
                  <a:lnTo>
                    <a:pt x="3587" y="283"/>
                  </a:lnTo>
                  <a:lnTo>
                    <a:pt x="3583" y="296"/>
                  </a:lnTo>
                  <a:lnTo>
                    <a:pt x="3580" y="307"/>
                  </a:lnTo>
                  <a:lnTo>
                    <a:pt x="3578" y="311"/>
                  </a:lnTo>
                  <a:lnTo>
                    <a:pt x="3578" y="314"/>
                  </a:lnTo>
                  <a:lnTo>
                    <a:pt x="3585" y="314"/>
                  </a:lnTo>
                  <a:lnTo>
                    <a:pt x="3587" y="340"/>
                  </a:lnTo>
                  <a:lnTo>
                    <a:pt x="3587" y="367"/>
                  </a:lnTo>
                  <a:lnTo>
                    <a:pt x="3587" y="394"/>
                  </a:lnTo>
                  <a:lnTo>
                    <a:pt x="3582" y="416"/>
                  </a:lnTo>
                  <a:lnTo>
                    <a:pt x="3585" y="416"/>
                  </a:lnTo>
                  <a:lnTo>
                    <a:pt x="3585" y="411"/>
                  </a:lnTo>
                  <a:lnTo>
                    <a:pt x="3591" y="411"/>
                  </a:lnTo>
                  <a:lnTo>
                    <a:pt x="3598" y="351"/>
                  </a:lnTo>
                  <a:lnTo>
                    <a:pt x="3602" y="351"/>
                  </a:lnTo>
                  <a:lnTo>
                    <a:pt x="3602" y="327"/>
                  </a:lnTo>
                  <a:lnTo>
                    <a:pt x="3605" y="327"/>
                  </a:lnTo>
                  <a:lnTo>
                    <a:pt x="3605" y="314"/>
                  </a:lnTo>
                  <a:lnTo>
                    <a:pt x="3611" y="314"/>
                  </a:lnTo>
                  <a:lnTo>
                    <a:pt x="3611" y="247"/>
                  </a:lnTo>
                  <a:lnTo>
                    <a:pt x="3614" y="247"/>
                  </a:lnTo>
                  <a:lnTo>
                    <a:pt x="3611" y="240"/>
                  </a:lnTo>
                  <a:lnTo>
                    <a:pt x="3611" y="163"/>
                  </a:lnTo>
                  <a:lnTo>
                    <a:pt x="3605" y="163"/>
                  </a:lnTo>
                  <a:lnTo>
                    <a:pt x="3605" y="147"/>
                  </a:lnTo>
                  <a:lnTo>
                    <a:pt x="3618" y="147"/>
                  </a:lnTo>
                  <a:lnTo>
                    <a:pt x="3620" y="169"/>
                  </a:lnTo>
                  <a:lnTo>
                    <a:pt x="3625" y="187"/>
                  </a:lnTo>
                  <a:lnTo>
                    <a:pt x="3631" y="203"/>
                  </a:lnTo>
                  <a:lnTo>
                    <a:pt x="3633" y="218"/>
                  </a:lnTo>
                  <a:lnTo>
                    <a:pt x="3633" y="232"/>
                  </a:lnTo>
                  <a:lnTo>
                    <a:pt x="3638" y="243"/>
                  </a:lnTo>
                  <a:lnTo>
                    <a:pt x="3634" y="163"/>
                  </a:lnTo>
                  <a:lnTo>
                    <a:pt x="3642" y="163"/>
                  </a:lnTo>
                  <a:lnTo>
                    <a:pt x="3642" y="131"/>
                  </a:lnTo>
                  <a:lnTo>
                    <a:pt x="3645" y="131"/>
                  </a:lnTo>
                  <a:lnTo>
                    <a:pt x="3645" y="100"/>
                  </a:lnTo>
                  <a:lnTo>
                    <a:pt x="3647" y="69"/>
                  </a:lnTo>
                  <a:lnTo>
                    <a:pt x="3654" y="43"/>
                  </a:lnTo>
                  <a:lnTo>
                    <a:pt x="3658" y="43"/>
                  </a:lnTo>
                  <a:lnTo>
                    <a:pt x="3658" y="107"/>
                  </a:lnTo>
                  <a:lnTo>
                    <a:pt x="3654" y="118"/>
                  </a:lnTo>
                  <a:lnTo>
                    <a:pt x="3653" y="132"/>
                  </a:lnTo>
                  <a:lnTo>
                    <a:pt x="3654" y="149"/>
                  </a:lnTo>
                  <a:lnTo>
                    <a:pt x="3654" y="165"/>
                  </a:lnTo>
                  <a:lnTo>
                    <a:pt x="3654" y="180"/>
                  </a:lnTo>
                  <a:lnTo>
                    <a:pt x="3651" y="200"/>
                  </a:lnTo>
                  <a:lnTo>
                    <a:pt x="3654" y="223"/>
                  </a:lnTo>
                  <a:lnTo>
                    <a:pt x="3658" y="223"/>
                  </a:lnTo>
                  <a:lnTo>
                    <a:pt x="3658" y="240"/>
                  </a:lnTo>
                  <a:lnTo>
                    <a:pt x="3662" y="240"/>
                  </a:lnTo>
                  <a:lnTo>
                    <a:pt x="3671" y="314"/>
                  </a:lnTo>
                  <a:lnTo>
                    <a:pt x="3691" y="314"/>
                  </a:lnTo>
                  <a:lnTo>
                    <a:pt x="3687" y="258"/>
                  </a:lnTo>
                  <a:lnTo>
                    <a:pt x="3682" y="205"/>
                  </a:lnTo>
                  <a:lnTo>
                    <a:pt x="3673" y="156"/>
                  </a:lnTo>
                  <a:lnTo>
                    <a:pt x="3662" y="107"/>
                  </a:lnTo>
                  <a:lnTo>
                    <a:pt x="3674" y="111"/>
                  </a:lnTo>
                  <a:lnTo>
                    <a:pt x="3678" y="138"/>
                  </a:lnTo>
                  <a:lnTo>
                    <a:pt x="3685" y="163"/>
                  </a:lnTo>
                  <a:lnTo>
                    <a:pt x="3685" y="187"/>
                  </a:lnTo>
                  <a:lnTo>
                    <a:pt x="3691" y="187"/>
                  </a:lnTo>
                  <a:lnTo>
                    <a:pt x="3691" y="211"/>
                  </a:lnTo>
                  <a:lnTo>
                    <a:pt x="3694" y="211"/>
                  </a:lnTo>
                  <a:lnTo>
                    <a:pt x="3694" y="231"/>
                  </a:lnTo>
                  <a:lnTo>
                    <a:pt x="3698" y="231"/>
                  </a:lnTo>
                  <a:lnTo>
                    <a:pt x="3700" y="243"/>
                  </a:lnTo>
                  <a:lnTo>
                    <a:pt x="3700" y="258"/>
                  </a:lnTo>
                  <a:lnTo>
                    <a:pt x="3702" y="269"/>
                  </a:lnTo>
                  <a:lnTo>
                    <a:pt x="3705" y="280"/>
                  </a:lnTo>
                  <a:lnTo>
                    <a:pt x="37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dirty="0"/>
            </a:p>
          </p:txBody>
        </p:sp>
        <p:grpSp>
          <p:nvGrpSpPr>
            <p:cNvPr id="446" name="Group 445">
              <a:extLst>
                <a:ext uri="{FF2B5EF4-FFF2-40B4-BE49-F238E27FC236}">
                  <a16:creationId xmlns:a16="http://schemas.microsoft.com/office/drawing/2014/main" xmlns="" id="{1BA6D2DC-33CF-4C4D-9346-1DD45FAB3C0A}"/>
                </a:ext>
              </a:extLst>
            </p:cNvPr>
            <p:cNvGrpSpPr/>
            <p:nvPr/>
          </p:nvGrpSpPr>
          <p:grpSpPr>
            <a:xfrm>
              <a:off x="6100204" y="1031874"/>
              <a:ext cx="647947" cy="647947"/>
              <a:chOff x="4266660" y="45289"/>
              <a:chExt cx="768290" cy="768290"/>
            </a:xfrm>
          </p:grpSpPr>
          <p:sp>
            <p:nvSpPr>
              <p:cNvPr id="447" name="Freeform: Shape 446">
                <a:extLst>
                  <a:ext uri="{FF2B5EF4-FFF2-40B4-BE49-F238E27FC236}">
                    <a16:creationId xmlns:a16="http://schemas.microsoft.com/office/drawing/2014/main" xmlns="" id="{2315C271-5D7C-46A3-945B-E5B214A1D0AE}"/>
                  </a:ext>
                </a:extLst>
              </p:cNvPr>
              <p:cNvSpPr/>
              <p:nvPr/>
            </p:nvSpPr>
            <p:spPr>
              <a:xfrm>
                <a:off x="4266660" y="45289"/>
                <a:ext cx="768290" cy="768290"/>
              </a:xfrm>
              <a:custGeom>
                <a:avLst/>
                <a:gdLst>
                  <a:gd name="connsiteX0" fmla="*/ 583092 w 768290"/>
                  <a:gd name="connsiteY0" fmla="*/ 51758 h 768290"/>
                  <a:gd name="connsiteX1" fmla="*/ 573387 w 768290"/>
                  <a:gd name="connsiteY1" fmla="*/ 131014 h 768290"/>
                  <a:gd name="connsiteX2" fmla="*/ 596031 w 768290"/>
                  <a:gd name="connsiteY2" fmla="*/ 164980 h 768290"/>
                  <a:gd name="connsiteX3" fmla="*/ 700357 w 768290"/>
                  <a:gd name="connsiteY3" fmla="*/ 188433 h 768290"/>
                  <a:gd name="connsiteX4" fmla="*/ 709253 w 768290"/>
                  <a:gd name="connsiteY4" fmla="*/ 215121 h 768290"/>
                  <a:gd name="connsiteX5" fmla="*/ 671243 w 768290"/>
                  <a:gd name="connsiteY5" fmla="*/ 265262 h 768290"/>
                  <a:gd name="connsiteX6" fmla="*/ 674478 w 768290"/>
                  <a:gd name="connsiteY6" fmla="*/ 293568 h 768290"/>
                  <a:gd name="connsiteX7" fmla="*/ 775569 w 768290"/>
                  <a:gd name="connsiteY7" fmla="*/ 388189 h 768290"/>
                  <a:gd name="connsiteX8" fmla="*/ 706827 w 768290"/>
                  <a:gd name="connsiteY8" fmla="*/ 417303 h 768290"/>
                  <a:gd name="connsiteX9" fmla="*/ 686609 w 768290"/>
                  <a:gd name="connsiteY9" fmla="*/ 463400 h 768290"/>
                  <a:gd name="connsiteX10" fmla="*/ 723002 w 768290"/>
                  <a:gd name="connsiteY10" fmla="*/ 580666 h 768290"/>
                  <a:gd name="connsiteX11" fmla="*/ 635659 w 768290"/>
                  <a:gd name="connsiteY11" fmla="*/ 571770 h 768290"/>
                  <a:gd name="connsiteX12" fmla="*/ 613015 w 768290"/>
                  <a:gd name="connsiteY12" fmla="*/ 587944 h 768290"/>
                  <a:gd name="connsiteX13" fmla="*/ 581474 w 768290"/>
                  <a:gd name="connsiteY13" fmla="*/ 719767 h 768290"/>
                  <a:gd name="connsiteX14" fmla="*/ 511115 w 768290"/>
                  <a:gd name="connsiteY14" fmla="*/ 670434 h 768290"/>
                  <a:gd name="connsiteX15" fmla="*/ 480384 w 768290"/>
                  <a:gd name="connsiteY15" fmla="*/ 673669 h 768290"/>
                  <a:gd name="connsiteX16" fmla="*/ 385762 w 768290"/>
                  <a:gd name="connsiteY16" fmla="*/ 773951 h 768290"/>
                  <a:gd name="connsiteX17" fmla="*/ 350179 w 768290"/>
                  <a:gd name="connsiteY17" fmla="*/ 692270 h 768290"/>
                  <a:gd name="connsiteX18" fmla="*/ 324299 w 768290"/>
                  <a:gd name="connsiteY18" fmla="*/ 680948 h 768290"/>
                  <a:gd name="connsiteX19" fmla="*/ 210269 w 768290"/>
                  <a:gd name="connsiteY19" fmla="*/ 716532 h 768290"/>
                  <a:gd name="connsiteX20" fmla="*/ 192477 w 768290"/>
                  <a:gd name="connsiteY20" fmla="*/ 701975 h 768290"/>
                  <a:gd name="connsiteX21" fmla="*/ 202182 w 768290"/>
                  <a:gd name="connsiteY21" fmla="*/ 637276 h 768290"/>
                  <a:gd name="connsiteX22" fmla="*/ 182772 w 768290"/>
                  <a:gd name="connsiteY22" fmla="*/ 609780 h 768290"/>
                  <a:gd name="connsiteX23" fmla="*/ 50950 w 768290"/>
                  <a:gd name="connsiteY23" fmla="*/ 579048 h 768290"/>
                  <a:gd name="connsiteX24" fmla="*/ 103517 w 768290"/>
                  <a:gd name="connsiteY24" fmla="*/ 508689 h 768290"/>
                  <a:gd name="connsiteX25" fmla="*/ 101091 w 768290"/>
                  <a:gd name="connsiteY25" fmla="*/ 480384 h 768290"/>
                  <a:gd name="connsiteX26" fmla="*/ 0 w 768290"/>
                  <a:gd name="connsiteY26" fmla="*/ 385763 h 768290"/>
                  <a:gd name="connsiteX27" fmla="*/ 73594 w 768290"/>
                  <a:gd name="connsiteY27" fmla="*/ 354222 h 768290"/>
                  <a:gd name="connsiteX28" fmla="*/ 91386 w 768290"/>
                  <a:gd name="connsiteY28" fmla="*/ 315403 h 768290"/>
                  <a:gd name="connsiteX29" fmla="*/ 53376 w 768290"/>
                  <a:gd name="connsiteY29" fmla="*/ 192477 h 768290"/>
                  <a:gd name="connsiteX30" fmla="*/ 140718 w 768290"/>
                  <a:gd name="connsiteY30" fmla="*/ 202182 h 768290"/>
                  <a:gd name="connsiteX31" fmla="*/ 164171 w 768290"/>
                  <a:gd name="connsiteY31" fmla="*/ 184390 h 768290"/>
                  <a:gd name="connsiteX32" fmla="*/ 195712 w 768290"/>
                  <a:gd name="connsiteY32" fmla="*/ 50950 h 768290"/>
                  <a:gd name="connsiteX33" fmla="*/ 257984 w 768290"/>
                  <a:gd name="connsiteY33" fmla="*/ 97856 h 768290"/>
                  <a:gd name="connsiteX34" fmla="*/ 303272 w 768290"/>
                  <a:gd name="connsiteY34" fmla="*/ 93004 h 768290"/>
                  <a:gd name="connsiteX35" fmla="*/ 389806 w 768290"/>
                  <a:gd name="connsiteY35" fmla="*/ 0 h 768290"/>
                  <a:gd name="connsiteX36" fmla="*/ 422155 w 768290"/>
                  <a:gd name="connsiteY36" fmla="*/ 74403 h 768290"/>
                  <a:gd name="connsiteX37" fmla="*/ 457739 w 768290"/>
                  <a:gd name="connsiteY37" fmla="*/ 91386 h 768290"/>
                  <a:gd name="connsiteX38" fmla="*/ 583092 w 768290"/>
                  <a:gd name="connsiteY38" fmla="*/ 51758 h 7682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768290" h="768290">
                    <a:moveTo>
                      <a:pt x="583092" y="51758"/>
                    </a:moveTo>
                    <a:cubicBezTo>
                      <a:pt x="579857" y="80064"/>
                      <a:pt x="579048" y="105943"/>
                      <a:pt x="573387" y="131014"/>
                    </a:cubicBezTo>
                    <a:cubicBezTo>
                      <a:pt x="567726" y="153658"/>
                      <a:pt x="576622" y="160937"/>
                      <a:pt x="596031" y="164980"/>
                    </a:cubicBezTo>
                    <a:cubicBezTo>
                      <a:pt x="630807" y="172259"/>
                      <a:pt x="665582" y="183581"/>
                      <a:pt x="700357" y="188433"/>
                    </a:cubicBezTo>
                    <a:cubicBezTo>
                      <a:pt x="727854" y="192477"/>
                      <a:pt x="719766" y="202182"/>
                      <a:pt x="709253" y="215121"/>
                    </a:cubicBezTo>
                    <a:cubicBezTo>
                      <a:pt x="696313" y="232104"/>
                      <a:pt x="684991" y="249896"/>
                      <a:pt x="671243" y="265262"/>
                    </a:cubicBezTo>
                    <a:cubicBezTo>
                      <a:pt x="660729" y="277393"/>
                      <a:pt x="663156" y="283863"/>
                      <a:pt x="674478" y="293568"/>
                    </a:cubicBezTo>
                    <a:cubicBezTo>
                      <a:pt x="707636" y="323491"/>
                      <a:pt x="739985" y="355031"/>
                      <a:pt x="775569" y="388189"/>
                    </a:cubicBezTo>
                    <a:cubicBezTo>
                      <a:pt x="752115" y="398702"/>
                      <a:pt x="730280" y="410833"/>
                      <a:pt x="706827" y="417303"/>
                    </a:cubicBezTo>
                    <a:cubicBezTo>
                      <a:pt x="679330" y="425390"/>
                      <a:pt x="677713" y="439138"/>
                      <a:pt x="686609" y="463400"/>
                    </a:cubicBezTo>
                    <a:cubicBezTo>
                      <a:pt x="700357" y="500602"/>
                      <a:pt x="710062" y="539421"/>
                      <a:pt x="723002" y="580666"/>
                    </a:cubicBezTo>
                    <a:cubicBezTo>
                      <a:pt x="692270" y="577431"/>
                      <a:pt x="663156" y="576622"/>
                      <a:pt x="635659" y="571770"/>
                    </a:cubicBezTo>
                    <a:cubicBezTo>
                      <a:pt x="619484" y="569343"/>
                      <a:pt x="616250" y="572578"/>
                      <a:pt x="613015" y="587944"/>
                    </a:cubicBezTo>
                    <a:cubicBezTo>
                      <a:pt x="604119" y="631615"/>
                      <a:pt x="591988" y="675287"/>
                      <a:pt x="581474" y="719767"/>
                    </a:cubicBezTo>
                    <a:cubicBezTo>
                      <a:pt x="554786" y="707636"/>
                      <a:pt x="533759" y="687417"/>
                      <a:pt x="511115" y="670434"/>
                    </a:cubicBezTo>
                    <a:cubicBezTo>
                      <a:pt x="497367" y="659921"/>
                      <a:pt x="490897" y="661538"/>
                      <a:pt x="480384" y="673669"/>
                    </a:cubicBezTo>
                    <a:cubicBezTo>
                      <a:pt x="449652" y="706827"/>
                      <a:pt x="418112" y="739176"/>
                      <a:pt x="385762" y="773951"/>
                    </a:cubicBezTo>
                    <a:cubicBezTo>
                      <a:pt x="372823" y="744837"/>
                      <a:pt x="359883" y="719767"/>
                      <a:pt x="350179" y="692270"/>
                    </a:cubicBezTo>
                    <a:cubicBezTo>
                      <a:pt x="344517" y="676904"/>
                      <a:pt x="338048" y="676095"/>
                      <a:pt x="324299" y="680948"/>
                    </a:cubicBezTo>
                    <a:cubicBezTo>
                      <a:pt x="286289" y="693887"/>
                      <a:pt x="248279" y="704401"/>
                      <a:pt x="210269" y="716532"/>
                    </a:cubicBezTo>
                    <a:cubicBezTo>
                      <a:pt x="195712" y="720575"/>
                      <a:pt x="190051" y="718149"/>
                      <a:pt x="192477" y="701975"/>
                    </a:cubicBezTo>
                    <a:cubicBezTo>
                      <a:pt x="196521" y="680139"/>
                      <a:pt x="197329" y="658303"/>
                      <a:pt x="202182" y="637276"/>
                    </a:cubicBezTo>
                    <a:cubicBezTo>
                      <a:pt x="206225" y="619484"/>
                      <a:pt x="200564" y="613015"/>
                      <a:pt x="182772" y="609780"/>
                    </a:cubicBezTo>
                    <a:cubicBezTo>
                      <a:pt x="139910" y="601692"/>
                      <a:pt x="97856" y="590370"/>
                      <a:pt x="50950" y="579048"/>
                    </a:cubicBezTo>
                    <a:cubicBezTo>
                      <a:pt x="69550" y="553978"/>
                      <a:pt x="85725" y="530525"/>
                      <a:pt x="103517" y="508689"/>
                    </a:cubicBezTo>
                    <a:cubicBezTo>
                      <a:pt x="112413" y="497367"/>
                      <a:pt x="112413" y="490088"/>
                      <a:pt x="101091" y="480384"/>
                    </a:cubicBezTo>
                    <a:cubicBezTo>
                      <a:pt x="67124" y="449652"/>
                      <a:pt x="33966" y="418112"/>
                      <a:pt x="0" y="385763"/>
                    </a:cubicBezTo>
                    <a:cubicBezTo>
                      <a:pt x="25879" y="374440"/>
                      <a:pt x="48524" y="361501"/>
                      <a:pt x="73594" y="354222"/>
                    </a:cubicBezTo>
                    <a:cubicBezTo>
                      <a:pt x="96238" y="346944"/>
                      <a:pt x="98665" y="336430"/>
                      <a:pt x="91386" y="315403"/>
                    </a:cubicBezTo>
                    <a:cubicBezTo>
                      <a:pt x="77638" y="275776"/>
                      <a:pt x="66316" y="236148"/>
                      <a:pt x="53376" y="192477"/>
                    </a:cubicBezTo>
                    <a:cubicBezTo>
                      <a:pt x="84108" y="195712"/>
                      <a:pt x="112413" y="198947"/>
                      <a:pt x="140718" y="202182"/>
                    </a:cubicBezTo>
                    <a:cubicBezTo>
                      <a:pt x="154467" y="203799"/>
                      <a:pt x="160937" y="200564"/>
                      <a:pt x="164171" y="184390"/>
                    </a:cubicBezTo>
                    <a:cubicBezTo>
                      <a:pt x="173067" y="140718"/>
                      <a:pt x="184390" y="97047"/>
                      <a:pt x="195712" y="50950"/>
                    </a:cubicBezTo>
                    <a:cubicBezTo>
                      <a:pt x="217547" y="67124"/>
                      <a:pt x="239383" y="80064"/>
                      <a:pt x="257984" y="97856"/>
                    </a:cubicBezTo>
                    <a:cubicBezTo>
                      <a:pt x="277393" y="115648"/>
                      <a:pt x="287907" y="109987"/>
                      <a:pt x="303272" y="93004"/>
                    </a:cubicBezTo>
                    <a:cubicBezTo>
                      <a:pt x="329960" y="62272"/>
                      <a:pt x="359074" y="33158"/>
                      <a:pt x="389806" y="0"/>
                    </a:cubicBezTo>
                    <a:cubicBezTo>
                      <a:pt x="401128" y="25879"/>
                      <a:pt x="412450" y="50141"/>
                      <a:pt x="422155" y="74403"/>
                    </a:cubicBezTo>
                    <a:cubicBezTo>
                      <a:pt x="428625" y="92195"/>
                      <a:pt x="437521" y="97856"/>
                      <a:pt x="457739" y="91386"/>
                    </a:cubicBezTo>
                    <a:cubicBezTo>
                      <a:pt x="497367" y="75212"/>
                      <a:pt x="538612" y="64698"/>
                      <a:pt x="583092" y="51758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448" name="Freeform: Shape 447">
                <a:extLst>
                  <a:ext uri="{FF2B5EF4-FFF2-40B4-BE49-F238E27FC236}">
                    <a16:creationId xmlns:a16="http://schemas.microsoft.com/office/drawing/2014/main" xmlns="" id="{6C4D300B-8297-422C-A66F-2D7BE29D3E6E}"/>
                  </a:ext>
                </a:extLst>
              </p:cNvPr>
              <p:cNvSpPr/>
              <p:nvPr/>
            </p:nvSpPr>
            <p:spPr>
              <a:xfrm>
                <a:off x="4418684" y="198118"/>
                <a:ext cx="460974" cy="460974"/>
              </a:xfrm>
              <a:custGeom>
                <a:avLst/>
                <a:gdLst>
                  <a:gd name="connsiteX0" fmla="*/ 229695 w 460974"/>
                  <a:gd name="connsiteY0" fmla="*/ 463421 h 460974"/>
                  <a:gd name="connsiteX1" fmla="*/ 17 w 460974"/>
                  <a:gd name="connsiteY1" fmla="*/ 230507 h 460974"/>
                  <a:gd name="connsiteX2" fmla="*/ 240209 w 460974"/>
                  <a:gd name="connsiteY2" fmla="*/ 20 h 460974"/>
                  <a:gd name="connsiteX3" fmla="*/ 466652 w 460974"/>
                  <a:gd name="connsiteY3" fmla="*/ 235360 h 460974"/>
                  <a:gd name="connsiteX4" fmla="*/ 229695 w 460974"/>
                  <a:gd name="connsiteY4" fmla="*/ 463421 h 460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60974" h="460974">
                    <a:moveTo>
                      <a:pt x="229695" y="463421"/>
                    </a:moveTo>
                    <a:cubicBezTo>
                      <a:pt x="112430" y="466655"/>
                      <a:pt x="-1601" y="369608"/>
                      <a:pt x="17" y="230507"/>
                    </a:cubicBezTo>
                    <a:cubicBezTo>
                      <a:pt x="1634" y="93833"/>
                      <a:pt x="110004" y="-1597"/>
                      <a:pt x="240209" y="20"/>
                    </a:cubicBezTo>
                    <a:cubicBezTo>
                      <a:pt x="363944" y="2446"/>
                      <a:pt x="469078" y="108390"/>
                      <a:pt x="466652" y="235360"/>
                    </a:cubicBezTo>
                    <a:cubicBezTo>
                      <a:pt x="462608" y="367991"/>
                      <a:pt x="354239" y="469082"/>
                      <a:pt x="229695" y="46342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444" name="Group 443">
            <a:extLst>
              <a:ext uri="{FF2B5EF4-FFF2-40B4-BE49-F238E27FC236}">
                <a16:creationId xmlns:a16="http://schemas.microsoft.com/office/drawing/2014/main" xmlns="" id="{F0297D4F-F4D6-4E3B-8DBD-1911B7017B03}"/>
              </a:ext>
            </a:extLst>
          </p:cNvPr>
          <p:cNvGrpSpPr/>
          <p:nvPr/>
        </p:nvGrpSpPr>
        <p:grpSpPr>
          <a:xfrm>
            <a:off x="5965311" y="2561066"/>
            <a:ext cx="3777367" cy="2936010"/>
            <a:chOff x="5965311" y="2561066"/>
            <a:chExt cx="3777367" cy="2936010"/>
          </a:xfrm>
        </p:grpSpPr>
        <p:grpSp>
          <p:nvGrpSpPr>
            <p:cNvPr id="383" name="Group 382">
              <a:extLst>
                <a:ext uri="{FF2B5EF4-FFF2-40B4-BE49-F238E27FC236}">
                  <a16:creationId xmlns:a16="http://schemas.microsoft.com/office/drawing/2014/main" xmlns="" id="{E79BECCE-A9C2-4C40-9AB6-D52E30421E8C}"/>
                </a:ext>
              </a:extLst>
            </p:cNvPr>
            <p:cNvGrpSpPr/>
            <p:nvPr/>
          </p:nvGrpSpPr>
          <p:grpSpPr>
            <a:xfrm rot="5200220" flipH="1">
              <a:off x="6483191" y="2237588"/>
              <a:ext cx="2741608" cy="3777367"/>
              <a:chOff x="10544040" y="571910"/>
              <a:chExt cx="1744339" cy="2403337"/>
            </a:xfrm>
          </p:grpSpPr>
          <p:sp>
            <p:nvSpPr>
              <p:cNvPr id="368" name="Freeform: Shape 367">
                <a:extLst>
                  <a:ext uri="{FF2B5EF4-FFF2-40B4-BE49-F238E27FC236}">
                    <a16:creationId xmlns:a16="http://schemas.microsoft.com/office/drawing/2014/main" xmlns="" id="{FD4FD325-67AC-4E52-8403-642F874C1904}"/>
                  </a:ext>
                </a:extLst>
              </p:cNvPr>
              <p:cNvSpPr/>
              <p:nvPr/>
            </p:nvSpPr>
            <p:spPr>
              <a:xfrm>
                <a:off x="11216947" y="1624559"/>
                <a:ext cx="1067307" cy="384780"/>
              </a:xfrm>
              <a:custGeom>
                <a:avLst/>
                <a:gdLst>
                  <a:gd name="connsiteX0" fmla="*/ 76956 w 1067307"/>
                  <a:gd name="connsiteY0" fmla="*/ 336683 h 384780"/>
                  <a:gd name="connsiteX1" fmla="*/ 5039 w 1067307"/>
                  <a:gd name="connsiteY1" fmla="*/ 304618 h 384780"/>
                  <a:gd name="connsiteX2" fmla="*/ 0 w 1067307"/>
                  <a:gd name="connsiteY2" fmla="*/ 297747 h 384780"/>
                  <a:gd name="connsiteX3" fmla="*/ 32981 w 1067307"/>
                  <a:gd name="connsiteY3" fmla="*/ 284004 h 384780"/>
                  <a:gd name="connsiteX4" fmla="*/ 496092 w 1067307"/>
                  <a:gd name="connsiteY4" fmla="*/ 156202 h 384780"/>
                  <a:gd name="connsiteX5" fmla="*/ 862091 w 1067307"/>
                  <a:gd name="connsiteY5" fmla="*/ 55885 h 384780"/>
                  <a:gd name="connsiteX6" fmla="*/ 1059062 w 1067307"/>
                  <a:gd name="connsiteY6" fmla="*/ 916 h 384780"/>
                  <a:gd name="connsiteX7" fmla="*/ 1067766 w 1067307"/>
                  <a:gd name="connsiteY7" fmla="*/ 0 h 384780"/>
                  <a:gd name="connsiteX8" fmla="*/ 945460 w 1067307"/>
                  <a:gd name="connsiteY8" fmla="*/ 156661 h 384780"/>
                  <a:gd name="connsiteX9" fmla="*/ 453949 w 1067307"/>
                  <a:gd name="connsiteY9" fmla="*/ 386613 h 384780"/>
                  <a:gd name="connsiteX10" fmla="*/ 76956 w 1067307"/>
                  <a:gd name="connsiteY10" fmla="*/ 336683 h 3847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067307" h="384780">
                    <a:moveTo>
                      <a:pt x="76956" y="336683"/>
                    </a:moveTo>
                    <a:cubicBezTo>
                      <a:pt x="52220" y="327521"/>
                      <a:pt x="27942" y="316986"/>
                      <a:pt x="5039" y="304618"/>
                    </a:cubicBezTo>
                    <a:cubicBezTo>
                      <a:pt x="2290" y="303244"/>
                      <a:pt x="458" y="300953"/>
                      <a:pt x="0" y="297747"/>
                    </a:cubicBezTo>
                    <a:cubicBezTo>
                      <a:pt x="8245" y="286295"/>
                      <a:pt x="21529" y="287211"/>
                      <a:pt x="32981" y="284004"/>
                    </a:cubicBezTo>
                    <a:cubicBezTo>
                      <a:pt x="187352" y="240946"/>
                      <a:pt x="341722" y="198345"/>
                      <a:pt x="496092" y="156202"/>
                    </a:cubicBezTo>
                    <a:cubicBezTo>
                      <a:pt x="617939" y="122763"/>
                      <a:pt x="740244" y="89782"/>
                      <a:pt x="862091" y="55885"/>
                    </a:cubicBezTo>
                    <a:cubicBezTo>
                      <a:pt x="928054" y="38020"/>
                      <a:pt x="993558" y="19239"/>
                      <a:pt x="1059062" y="916"/>
                    </a:cubicBezTo>
                    <a:cubicBezTo>
                      <a:pt x="1061811" y="0"/>
                      <a:pt x="1065017" y="0"/>
                      <a:pt x="1067766" y="0"/>
                    </a:cubicBezTo>
                    <a:cubicBezTo>
                      <a:pt x="1034784" y="58175"/>
                      <a:pt x="993100" y="109937"/>
                      <a:pt x="945460" y="156661"/>
                    </a:cubicBezTo>
                    <a:cubicBezTo>
                      <a:pt x="808497" y="290876"/>
                      <a:pt x="644049" y="366457"/>
                      <a:pt x="453949" y="386613"/>
                    </a:cubicBezTo>
                    <a:cubicBezTo>
                      <a:pt x="235449" y="402187"/>
                      <a:pt x="80621" y="337599"/>
                      <a:pt x="76956" y="336683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1" name="Freeform: Shape 370">
                <a:extLst>
                  <a:ext uri="{FF2B5EF4-FFF2-40B4-BE49-F238E27FC236}">
                    <a16:creationId xmlns:a16="http://schemas.microsoft.com/office/drawing/2014/main" xmlns="" id="{64187B3F-4D25-4AEF-A3CA-876DE6AC23B0}"/>
                  </a:ext>
                </a:extLst>
              </p:cNvPr>
              <p:cNvSpPr/>
              <p:nvPr/>
            </p:nvSpPr>
            <p:spPr>
              <a:xfrm>
                <a:off x="10544040" y="571910"/>
                <a:ext cx="1744339" cy="2403337"/>
              </a:xfrm>
              <a:custGeom>
                <a:avLst/>
                <a:gdLst>
                  <a:gd name="connsiteX0" fmla="*/ 529989 w 1740672"/>
                  <a:gd name="connsiteY0" fmla="*/ 0 h 2400296"/>
                  <a:gd name="connsiteX1" fmla="*/ 533196 w 1740672"/>
                  <a:gd name="connsiteY1" fmla="*/ 5955 h 2400296"/>
                  <a:gd name="connsiteX2" fmla="*/ 535028 w 1740672"/>
                  <a:gd name="connsiteY2" fmla="*/ 26568 h 2400296"/>
                  <a:gd name="connsiteX3" fmla="*/ 535028 w 1740672"/>
                  <a:gd name="connsiteY3" fmla="*/ 1082424 h 2400296"/>
                  <a:gd name="connsiteX4" fmla="*/ 532280 w 1740672"/>
                  <a:gd name="connsiteY4" fmla="*/ 1111740 h 2400296"/>
                  <a:gd name="connsiteX5" fmla="*/ 547854 w 1740672"/>
                  <a:gd name="connsiteY5" fmla="*/ 1193277 h 2400296"/>
                  <a:gd name="connsiteX6" fmla="*/ 561138 w 1740672"/>
                  <a:gd name="connsiteY6" fmla="*/ 1242291 h 2400296"/>
                  <a:gd name="connsiteX7" fmla="*/ 599158 w 1740672"/>
                  <a:gd name="connsiteY7" fmla="*/ 1193735 h 2400296"/>
                  <a:gd name="connsiteX8" fmla="*/ 632139 w 1740672"/>
                  <a:gd name="connsiteY8" fmla="*/ 1151593 h 2400296"/>
                  <a:gd name="connsiteX9" fmla="*/ 661914 w 1740672"/>
                  <a:gd name="connsiteY9" fmla="*/ 1144263 h 2400296"/>
                  <a:gd name="connsiteX10" fmla="*/ 671991 w 1740672"/>
                  <a:gd name="connsiteY10" fmla="*/ 1178161 h 2400296"/>
                  <a:gd name="connsiteX11" fmla="*/ 663746 w 1740672"/>
                  <a:gd name="connsiteY11" fmla="*/ 1190529 h 2400296"/>
                  <a:gd name="connsiteX12" fmla="*/ 539609 w 1740672"/>
                  <a:gd name="connsiteY12" fmla="*/ 1352228 h 2400296"/>
                  <a:gd name="connsiteX13" fmla="*/ 530905 w 1740672"/>
                  <a:gd name="connsiteY13" fmla="*/ 1364596 h 2400296"/>
                  <a:gd name="connsiteX14" fmla="*/ 547396 w 1740672"/>
                  <a:gd name="connsiteY14" fmla="*/ 1361847 h 2400296"/>
                  <a:gd name="connsiteX15" fmla="*/ 655043 w 1740672"/>
                  <a:gd name="connsiteY15" fmla="*/ 1341692 h 2400296"/>
                  <a:gd name="connsiteX16" fmla="*/ 681153 w 1740672"/>
                  <a:gd name="connsiteY16" fmla="*/ 1326576 h 2400296"/>
                  <a:gd name="connsiteX17" fmla="*/ 1252827 w 1740672"/>
                  <a:gd name="connsiteY17" fmla="*/ 962867 h 2400296"/>
                  <a:gd name="connsiteX18" fmla="*/ 1734718 w 1740672"/>
                  <a:gd name="connsiteY18" fmla="*/ 1045778 h 2400296"/>
                  <a:gd name="connsiteX19" fmla="*/ 1744338 w 1740672"/>
                  <a:gd name="connsiteY19" fmla="*/ 1049443 h 2400296"/>
                  <a:gd name="connsiteX20" fmla="*/ 1744338 w 1740672"/>
                  <a:gd name="connsiteY20" fmla="*/ 1052649 h 2400296"/>
                  <a:gd name="connsiteX21" fmla="*/ 1743422 w 1740672"/>
                  <a:gd name="connsiteY21" fmla="*/ 1053565 h 2400296"/>
                  <a:gd name="connsiteX22" fmla="*/ 1742047 w 1740672"/>
                  <a:gd name="connsiteY22" fmla="*/ 1053107 h 2400296"/>
                  <a:gd name="connsiteX23" fmla="*/ 1724641 w 1740672"/>
                  <a:gd name="connsiteY23" fmla="*/ 1061352 h 2400296"/>
                  <a:gd name="connsiteX24" fmla="*/ 1357267 w 1740672"/>
                  <a:gd name="connsiteY24" fmla="*/ 1162586 h 2400296"/>
                  <a:gd name="connsiteX25" fmla="*/ 1068682 w 1740672"/>
                  <a:gd name="connsiteY25" fmla="*/ 1242291 h 2400296"/>
                  <a:gd name="connsiteX26" fmla="*/ 693979 w 1740672"/>
                  <a:gd name="connsiteY26" fmla="*/ 1345815 h 2400296"/>
                  <a:gd name="connsiteX27" fmla="*/ 676114 w 1740672"/>
                  <a:gd name="connsiteY27" fmla="*/ 1353144 h 2400296"/>
                  <a:gd name="connsiteX28" fmla="*/ 629849 w 1740672"/>
                  <a:gd name="connsiteY28" fmla="*/ 1360931 h 2400296"/>
                  <a:gd name="connsiteX29" fmla="*/ 527241 w 1740672"/>
                  <a:gd name="connsiteY29" fmla="*/ 1385667 h 2400296"/>
                  <a:gd name="connsiteX30" fmla="*/ 516705 w 1740672"/>
                  <a:gd name="connsiteY30" fmla="*/ 1393454 h 2400296"/>
                  <a:gd name="connsiteX31" fmla="*/ 429213 w 1740672"/>
                  <a:gd name="connsiteY31" fmla="*/ 1521257 h 2400296"/>
                  <a:gd name="connsiteX32" fmla="*/ 510292 w 1740672"/>
                  <a:gd name="connsiteY32" fmla="*/ 1509347 h 2400296"/>
                  <a:gd name="connsiteX33" fmla="*/ 522202 w 1740672"/>
                  <a:gd name="connsiteY33" fmla="*/ 1503850 h 2400296"/>
                  <a:gd name="connsiteX34" fmla="*/ 767270 w 1740672"/>
                  <a:gd name="connsiteY34" fmla="*/ 1387958 h 2400296"/>
                  <a:gd name="connsiteX35" fmla="*/ 1080592 w 1740672"/>
                  <a:gd name="connsiteY35" fmla="*/ 1444300 h 2400296"/>
                  <a:gd name="connsiteX36" fmla="*/ 1167167 w 1740672"/>
                  <a:gd name="connsiteY36" fmla="*/ 1506140 h 2400296"/>
                  <a:gd name="connsiteX37" fmla="*/ 1182742 w 1740672"/>
                  <a:gd name="connsiteY37" fmla="*/ 1521715 h 2400296"/>
                  <a:gd name="connsiteX38" fmla="*/ 1168999 w 1740672"/>
                  <a:gd name="connsiteY38" fmla="*/ 1523547 h 2400296"/>
                  <a:gd name="connsiteX39" fmla="*/ 1074637 w 1740672"/>
                  <a:gd name="connsiteY39" fmla="*/ 1525837 h 2400296"/>
                  <a:gd name="connsiteX40" fmla="*/ 1049443 w 1740672"/>
                  <a:gd name="connsiteY40" fmla="*/ 1527211 h 2400296"/>
                  <a:gd name="connsiteX41" fmla="*/ 821323 w 1740672"/>
                  <a:gd name="connsiteY41" fmla="*/ 1527211 h 2400296"/>
                  <a:gd name="connsiteX42" fmla="*/ 529531 w 1740672"/>
                  <a:gd name="connsiteY42" fmla="*/ 1524005 h 2400296"/>
                  <a:gd name="connsiteX43" fmla="*/ 516247 w 1740672"/>
                  <a:gd name="connsiteY43" fmla="*/ 1523547 h 2400296"/>
                  <a:gd name="connsiteX44" fmla="*/ 485556 w 1740672"/>
                  <a:gd name="connsiteY44" fmla="*/ 1525837 h 2400296"/>
                  <a:gd name="connsiteX45" fmla="*/ 416387 w 1740672"/>
                  <a:gd name="connsiteY45" fmla="*/ 1542786 h 2400296"/>
                  <a:gd name="connsiteX46" fmla="*/ 404935 w 1740672"/>
                  <a:gd name="connsiteY46" fmla="*/ 1553322 h 2400296"/>
                  <a:gd name="connsiteX47" fmla="*/ 259727 w 1740672"/>
                  <a:gd name="connsiteY47" fmla="*/ 1858397 h 2400296"/>
                  <a:gd name="connsiteX48" fmla="*/ 272095 w 1740672"/>
                  <a:gd name="connsiteY48" fmla="*/ 1875346 h 2400296"/>
                  <a:gd name="connsiteX49" fmla="*/ 298663 w 1740672"/>
                  <a:gd name="connsiteY49" fmla="*/ 1876262 h 2400296"/>
                  <a:gd name="connsiteX50" fmla="*/ 301869 w 1740672"/>
                  <a:gd name="connsiteY50" fmla="*/ 1877636 h 2400296"/>
                  <a:gd name="connsiteX51" fmla="*/ 250107 w 1740672"/>
                  <a:gd name="connsiteY51" fmla="*/ 1914740 h 2400296"/>
                  <a:gd name="connsiteX52" fmla="*/ 238197 w 1740672"/>
                  <a:gd name="connsiteY52" fmla="*/ 1930773 h 2400296"/>
                  <a:gd name="connsiteX53" fmla="*/ 206590 w 1740672"/>
                  <a:gd name="connsiteY53" fmla="*/ 2211113 h 2400296"/>
                  <a:gd name="connsiteX54" fmla="*/ 207965 w 1740672"/>
                  <a:gd name="connsiteY54" fmla="*/ 2215235 h 2400296"/>
                  <a:gd name="connsiteX55" fmla="*/ 244610 w 1740672"/>
                  <a:gd name="connsiteY55" fmla="*/ 2193248 h 2400296"/>
                  <a:gd name="connsiteX56" fmla="*/ 213003 w 1740672"/>
                  <a:gd name="connsiteY56" fmla="*/ 2275243 h 2400296"/>
                  <a:gd name="connsiteX57" fmla="*/ 207049 w 1740672"/>
                  <a:gd name="connsiteY57" fmla="*/ 2310056 h 2400296"/>
                  <a:gd name="connsiteX58" fmla="*/ 208423 w 1740672"/>
                  <a:gd name="connsiteY58" fmla="*/ 2393425 h 2400296"/>
                  <a:gd name="connsiteX59" fmla="*/ 197887 w 1740672"/>
                  <a:gd name="connsiteY59" fmla="*/ 2402587 h 2400296"/>
                  <a:gd name="connsiteX60" fmla="*/ 162616 w 1740672"/>
                  <a:gd name="connsiteY60" fmla="*/ 2401670 h 2400296"/>
                  <a:gd name="connsiteX61" fmla="*/ 158493 w 1740672"/>
                  <a:gd name="connsiteY61" fmla="*/ 2398922 h 2400296"/>
                  <a:gd name="connsiteX62" fmla="*/ 155744 w 1740672"/>
                  <a:gd name="connsiteY62" fmla="*/ 2387470 h 2400296"/>
                  <a:gd name="connsiteX63" fmla="*/ 152538 w 1740672"/>
                  <a:gd name="connsiteY63" fmla="*/ 2183628 h 2400296"/>
                  <a:gd name="connsiteX64" fmla="*/ 208881 w 1740672"/>
                  <a:gd name="connsiteY64" fmla="*/ 1846946 h 2400296"/>
                  <a:gd name="connsiteX65" fmla="*/ 301411 w 1740672"/>
                  <a:gd name="connsiteY65" fmla="*/ 1630736 h 2400296"/>
                  <a:gd name="connsiteX66" fmla="*/ 305076 w 1740672"/>
                  <a:gd name="connsiteY66" fmla="*/ 1595006 h 2400296"/>
                  <a:gd name="connsiteX67" fmla="*/ 290876 w 1740672"/>
                  <a:gd name="connsiteY67" fmla="*/ 1528128 h 2400296"/>
                  <a:gd name="connsiteX68" fmla="*/ 278508 w 1740672"/>
                  <a:gd name="connsiteY68" fmla="*/ 1505224 h 2400296"/>
                  <a:gd name="connsiteX69" fmla="*/ 127802 w 1740672"/>
                  <a:gd name="connsiteY69" fmla="*/ 1332989 h 2400296"/>
                  <a:gd name="connsiteX70" fmla="*/ 65046 w 1740672"/>
                  <a:gd name="connsiteY70" fmla="*/ 1218013 h 2400296"/>
                  <a:gd name="connsiteX71" fmla="*/ 0 w 1740672"/>
                  <a:gd name="connsiteY71" fmla="*/ 870336 h 2400296"/>
                  <a:gd name="connsiteX72" fmla="*/ 149790 w 1740672"/>
                  <a:gd name="connsiteY72" fmla="*/ 418678 h 2400296"/>
                  <a:gd name="connsiteX73" fmla="*/ 161699 w 1740672"/>
                  <a:gd name="connsiteY73" fmla="*/ 410890 h 2400296"/>
                  <a:gd name="connsiteX74" fmla="*/ 178190 w 1740672"/>
                  <a:gd name="connsiteY74" fmla="*/ 534570 h 2400296"/>
                  <a:gd name="connsiteX75" fmla="*/ 259269 w 1740672"/>
                  <a:gd name="connsiteY75" fmla="*/ 1182741 h 2400296"/>
                  <a:gd name="connsiteX76" fmla="*/ 297289 w 1740672"/>
                  <a:gd name="connsiteY76" fmla="*/ 1486901 h 2400296"/>
                  <a:gd name="connsiteX77" fmla="*/ 301869 w 1740672"/>
                  <a:gd name="connsiteY77" fmla="*/ 1502476 h 2400296"/>
                  <a:gd name="connsiteX78" fmla="*/ 310573 w 1740672"/>
                  <a:gd name="connsiteY78" fmla="*/ 1532250 h 2400296"/>
                  <a:gd name="connsiteX79" fmla="*/ 322483 w 1740672"/>
                  <a:gd name="connsiteY79" fmla="*/ 1587677 h 2400296"/>
                  <a:gd name="connsiteX80" fmla="*/ 352715 w 1740672"/>
                  <a:gd name="connsiteY80" fmla="*/ 1536831 h 2400296"/>
                  <a:gd name="connsiteX81" fmla="*/ 534570 w 1740672"/>
                  <a:gd name="connsiteY81" fmla="*/ 1275272 h 2400296"/>
                  <a:gd name="connsiteX82" fmla="*/ 542815 w 1740672"/>
                  <a:gd name="connsiteY82" fmla="*/ 1234045 h 2400296"/>
                  <a:gd name="connsiteX83" fmla="*/ 523576 w 1740672"/>
                  <a:gd name="connsiteY83" fmla="*/ 1148386 h 2400296"/>
                  <a:gd name="connsiteX84" fmla="*/ 490595 w 1740672"/>
                  <a:gd name="connsiteY84" fmla="*/ 1080133 h 2400296"/>
                  <a:gd name="connsiteX85" fmla="*/ 450743 w 1740672"/>
                  <a:gd name="connsiteY85" fmla="*/ 1026539 h 2400296"/>
                  <a:gd name="connsiteX86" fmla="*/ 306450 w 1740672"/>
                  <a:gd name="connsiteY86" fmla="*/ 553809 h 2400296"/>
                  <a:gd name="connsiteX87" fmla="*/ 522660 w 1740672"/>
                  <a:gd name="connsiteY87" fmla="*/ 9161 h 2400296"/>
                  <a:gd name="connsiteX88" fmla="*/ 527699 w 1740672"/>
                  <a:gd name="connsiteY88" fmla="*/ 2290 h 2400296"/>
                  <a:gd name="connsiteX89" fmla="*/ 529989 w 1740672"/>
                  <a:gd name="connsiteY89" fmla="*/ 0 h 2400296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847236 w 1744338"/>
                  <a:gd name="connsiteY9" fmla="*/ 87206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767270 w 1744338"/>
                  <a:gd name="connsiteY34" fmla="*/ 1387958 h 2403337"/>
                  <a:gd name="connsiteX35" fmla="*/ 1080592 w 1744338"/>
                  <a:gd name="connsiteY35" fmla="*/ 1444300 h 2403337"/>
                  <a:gd name="connsiteX36" fmla="*/ 1167167 w 1744338"/>
                  <a:gd name="connsiteY36" fmla="*/ 1506140 h 2403337"/>
                  <a:gd name="connsiteX37" fmla="*/ 1182742 w 1744338"/>
                  <a:gd name="connsiteY37" fmla="*/ 1521715 h 2403337"/>
                  <a:gd name="connsiteX38" fmla="*/ 1168999 w 1744338"/>
                  <a:gd name="connsiteY38" fmla="*/ 1523547 h 2403337"/>
                  <a:gd name="connsiteX39" fmla="*/ 1074637 w 1744338"/>
                  <a:gd name="connsiteY39" fmla="*/ 1525837 h 2403337"/>
                  <a:gd name="connsiteX40" fmla="*/ 1049443 w 1744338"/>
                  <a:gd name="connsiteY40" fmla="*/ 1527211 h 2403337"/>
                  <a:gd name="connsiteX41" fmla="*/ 821323 w 1744338"/>
                  <a:gd name="connsiteY41" fmla="*/ 1527211 h 2403337"/>
                  <a:gd name="connsiteX42" fmla="*/ 529531 w 1744338"/>
                  <a:gd name="connsiteY42" fmla="*/ 1524005 h 2403337"/>
                  <a:gd name="connsiteX43" fmla="*/ 516247 w 1744338"/>
                  <a:gd name="connsiteY43" fmla="*/ 1523547 h 2403337"/>
                  <a:gd name="connsiteX44" fmla="*/ 485556 w 1744338"/>
                  <a:gd name="connsiteY44" fmla="*/ 1525837 h 2403337"/>
                  <a:gd name="connsiteX45" fmla="*/ 416387 w 1744338"/>
                  <a:gd name="connsiteY45" fmla="*/ 1542786 h 2403337"/>
                  <a:gd name="connsiteX46" fmla="*/ 404935 w 1744338"/>
                  <a:gd name="connsiteY46" fmla="*/ 1553322 h 2403337"/>
                  <a:gd name="connsiteX47" fmla="*/ 259727 w 1744338"/>
                  <a:gd name="connsiteY47" fmla="*/ 1858397 h 2403337"/>
                  <a:gd name="connsiteX48" fmla="*/ 272095 w 1744338"/>
                  <a:gd name="connsiteY48" fmla="*/ 1875346 h 2403337"/>
                  <a:gd name="connsiteX49" fmla="*/ 298663 w 1744338"/>
                  <a:gd name="connsiteY49" fmla="*/ 1876262 h 2403337"/>
                  <a:gd name="connsiteX50" fmla="*/ 301869 w 1744338"/>
                  <a:gd name="connsiteY50" fmla="*/ 1877636 h 2403337"/>
                  <a:gd name="connsiteX51" fmla="*/ 250107 w 1744338"/>
                  <a:gd name="connsiteY51" fmla="*/ 1914740 h 2403337"/>
                  <a:gd name="connsiteX52" fmla="*/ 238197 w 1744338"/>
                  <a:gd name="connsiteY52" fmla="*/ 1930773 h 2403337"/>
                  <a:gd name="connsiteX53" fmla="*/ 206590 w 1744338"/>
                  <a:gd name="connsiteY53" fmla="*/ 2211113 h 2403337"/>
                  <a:gd name="connsiteX54" fmla="*/ 207965 w 1744338"/>
                  <a:gd name="connsiteY54" fmla="*/ 2215235 h 2403337"/>
                  <a:gd name="connsiteX55" fmla="*/ 244610 w 1744338"/>
                  <a:gd name="connsiteY55" fmla="*/ 2193248 h 2403337"/>
                  <a:gd name="connsiteX56" fmla="*/ 213003 w 1744338"/>
                  <a:gd name="connsiteY56" fmla="*/ 2275243 h 2403337"/>
                  <a:gd name="connsiteX57" fmla="*/ 207049 w 1744338"/>
                  <a:gd name="connsiteY57" fmla="*/ 2310056 h 2403337"/>
                  <a:gd name="connsiteX58" fmla="*/ 208423 w 1744338"/>
                  <a:gd name="connsiteY58" fmla="*/ 2393425 h 2403337"/>
                  <a:gd name="connsiteX59" fmla="*/ 197887 w 1744338"/>
                  <a:gd name="connsiteY59" fmla="*/ 2402587 h 2403337"/>
                  <a:gd name="connsiteX60" fmla="*/ 162616 w 1744338"/>
                  <a:gd name="connsiteY60" fmla="*/ 2401670 h 2403337"/>
                  <a:gd name="connsiteX61" fmla="*/ 158493 w 1744338"/>
                  <a:gd name="connsiteY61" fmla="*/ 2398922 h 2403337"/>
                  <a:gd name="connsiteX62" fmla="*/ 155744 w 1744338"/>
                  <a:gd name="connsiteY62" fmla="*/ 2387470 h 2403337"/>
                  <a:gd name="connsiteX63" fmla="*/ 152538 w 1744338"/>
                  <a:gd name="connsiteY63" fmla="*/ 2183628 h 2403337"/>
                  <a:gd name="connsiteX64" fmla="*/ 208881 w 1744338"/>
                  <a:gd name="connsiteY64" fmla="*/ 1846946 h 2403337"/>
                  <a:gd name="connsiteX65" fmla="*/ 301411 w 1744338"/>
                  <a:gd name="connsiteY65" fmla="*/ 1630736 h 2403337"/>
                  <a:gd name="connsiteX66" fmla="*/ 305076 w 1744338"/>
                  <a:gd name="connsiteY66" fmla="*/ 1595006 h 2403337"/>
                  <a:gd name="connsiteX67" fmla="*/ 290876 w 1744338"/>
                  <a:gd name="connsiteY67" fmla="*/ 1528128 h 2403337"/>
                  <a:gd name="connsiteX68" fmla="*/ 278508 w 1744338"/>
                  <a:gd name="connsiteY68" fmla="*/ 1505224 h 2403337"/>
                  <a:gd name="connsiteX69" fmla="*/ 127802 w 1744338"/>
                  <a:gd name="connsiteY69" fmla="*/ 1332989 h 2403337"/>
                  <a:gd name="connsiteX70" fmla="*/ 65046 w 1744338"/>
                  <a:gd name="connsiteY70" fmla="*/ 1218013 h 2403337"/>
                  <a:gd name="connsiteX71" fmla="*/ 0 w 1744338"/>
                  <a:gd name="connsiteY71" fmla="*/ 870336 h 2403337"/>
                  <a:gd name="connsiteX72" fmla="*/ 149790 w 1744338"/>
                  <a:gd name="connsiteY72" fmla="*/ 418678 h 2403337"/>
                  <a:gd name="connsiteX73" fmla="*/ 161699 w 1744338"/>
                  <a:gd name="connsiteY73" fmla="*/ 410890 h 2403337"/>
                  <a:gd name="connsiteX74" fmla="*/ 178190 w 1744338"/>
                  <a:gd name="connsiteY74" fmla="*/ 534570 h 2403337"/>
                  <a:gd name="connsiteX75" fmla="*/ 259269 w 1744338"/>
                  <a:gd name="connsiteY75" fmla="*/ 1182741 h 2403337"/>
                  <a:gd name="connsiteX76" fmla="*/ 297289 w 1744338"/>
                  <a:gd name="connsiteY76" fmla="*/ 1486901 h 2403337"/>
                  <a:gd name="connsiteX77" fmla="*/ 301869 w 1744338"/>
                  <a:gd name="connsiteY77" fmla="*/ 1502476 h 2403337"/>
                  <a:gd name="connsiteX78" fmla="*/ 310573 w 1744338"/>
                  <a:gd name="connsiteY78" fmla="*/ 1532250 h 2403337"/>
                  <a:gd name="connsiteX79" fmla="*/ 322483 w 1744338"/>
                  <a:gd name="connsiteY79" fmla="*/ 1587677 h 2403337"/>
                  <a:gd name="connsiteX80" fmla="*/ 352715 w 1744338"/>
                  <a:gd name="connsiteY80" fmla="*/ 1536831 h 2403337"/>
                  <a:gd name="connsiteX81" fmla="*/ 534570 w 1744338"/>
                  <a:gd name="connsiteY81" fmla="*/ 1275272 h 2403337"/>
                  <a:gd name="connsiteX82" fmla="*/ 542815 w 1744338"/>
                  <a:gd name="connsiteY82" fmla="*/ 1234045 h 2403337"/>
                  <a:gd name="connsiteX83" fmla="*/ 523576 w 1744338"/>
                  <a:gd name="connsiteY83" fmla="*/ 1148386 h 2403337"/>
                  <a:gd name="connsiteX84" fmla="*/ 490595 w 1744338"/>
                  <a:gd name="connsiteY84" fmla="*/ 1080133 h 2403337"/>
                  <a:gd name="connsiteX85" fmla="*/ 450743 w 1744338"/>
                  <a:gd name="connsiteY85" fmla="*/ 1026539 h 2403337"/>
                  <a:gd name="connsiteX86" fmla="*/ 306450 w 1744338"/>
                  <a:gd name="connsiteY86" fmla="*/ 553809 h 2403337"/>
                  <a:gd name="connsiteX87" fmla="*/ 522660 w 1744338"/>
                  <a:gd name="connsiteY87" fmla="*/ 9161 h 2403337"/>
                  <a:gd name="connsiteX88" fmla="*/ 527699 w 1744338"/>
                  <a:gd name="connsiteY88" fmla="*/ 2290 h 2403337"/>
                  <a:gd name="connsiteX89" fmla="*/ 529989 w 1744338"/>
                  <a:gd name="connsiteY89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767270 w 1744338"/>
                  <a:gd name="connsiteY34" fmla="*/ 1387958 h 2403337"/>
                  <a:gd name="connsiteX35" fmla="*/ 1080592 w 1744338"/>
                  <a:gd name="connsiteY35" fmla="*/ 1444300 h 2403337"/>
                  <a:gd name="connsiteX36" fmla="*/ 1167167 w 1744338"/>
                  <a:gd name="connsiteY36" fmla="*/ 1506140 h 2403337"/>
                  <a:gd name="connsiteX37" fmla="*/ 1182742 w 1744338"/>
                  <a:gd name="connsiteY37" fmla="*/ 1521715 h 2403337"/>
                  <a:gd name="connsiteX38" fmla="*/ 1168999 w 1744338"/>
                  <a:gd name="connsiteY38" fmla="*/ 1523547 h 2403337"/>
                  <a:gd name="connsiteX39" fmla="*/ 1074637 w 1744338"/>
                  <a:gd name="connsiteY39" fmla="*/ 1525837 h 2403337"/>
                  <a:gd name="connsiteX40" fmla="*/ 1049443 w 1744338"/>
                  <a:gd name="connsiteY40" fmla="*/ 1527211 h 2403337"/>
                  <a:gd name="connsiteX41" fmla="*/ 821323 w 1744338"/>
                  <a:gd name="connsiteY41" fmla="*/ 1527211 h 2403337"/>
                  <a:gd name="connsiteX42" fmla="*/ 529531 w 1744338"/>
                  <a:gd name="connsiteY42" fmla="*/ 1524005 h 2403337"/>
                  <a:gd name="connsiteX43" fmla="*/ 516247 w 1744338"/>
                  <a:gd name="connsiteY43" fmla="*/ 1523547 h 2403337"/>
                  <a:gd name="connsiteX44" fmla="*/ 485556 w 1744338"/>
                  <a:gd name="connsiteY44" fmla="*/ 1525837 h 2403337"/>
                  <a:gd name="connsiteX45" fmla="*/ 416387 w 1744338"/>
                  <a:gd name="connsiteY45" fmla="*/ 1542786 h 2403337"/>
                  <a:gd name="connsiteX46" fmla="*/ 404935 w 1744338"/>
                  <a:gd name="connsiteY46" fmla="*/ 1553322 h 2403337"/>
                  <a:gd name="connsiteX47" fmla="*/ 259727 w 1744338"/>
                  <a:gd name="connsiteY47" fmla="*/ 1858397 h 2403337"/>
                  <a:gd name="connsiteX48" fmla="*/ 272095 w 1744338"/>
                  <a:gd name="connsiteY48" fmla="*/ 1875346 h 2403337"/>
                  <a:gd name="connsiteX49" fmla="*/ 298663 w 1744338"/>
                  <a:gd name="connsiteY49" fmla="*/ 1876262 h 2403337"/>
                  <a:gd name="connsiteX50" fmla="*/ 301869 w 1744338"/>
                  <a:gd name="connsiteY50" fmla="*/ 1877636 h 2403337"/>
                  <a:gd name="connsiteX51" fmla="*/ 250107 w 1744338"/>
                  <a:gd name="connsiteY51" fmla="*/ 1914740 h 2403337"/>
                  <a:gd name="connsiteX52" fmla="*/ 238197 w 1744338"/>
                  <a:gd name="connsiteY52" fmla="*/ 1930773 h 2403337"/>
                  <a:gd name="connsiteX53" fmla="*/ 206590 w 1744338"/>
                  <a:gd name="connsiteY53" fmla="*/ 2211113 h 2403337"/>
                  <a:gd name="connsiteX54" fmla="*/ 207965 w 1744338"/>
                  <a:gd name="connsiteY54" fmla="*/ 2215235 h 2403337"/>
                  <a:gd name="connsiteX55" fmla="*/ 244610 w 1744338"/>
                  <a:gd name="connsiteY55" fmla="*/ 2193248 h 2403337"/>
                  <a:gd name="connsiteX56" fmla="*/ 213003 w 1744338"/>
                  <a:gd name="connsiteY56" fmla="*/ 2275243 h 2403337"/>
                  <a:gd name="connsiteX57" fmla="*/ 207049 w 1744338"/>
                  <a:gd name="connsiteY57" fmla="*/ 2310056 h 2403337"/>
                  <a:gd name="connsiteX58" fmla="*/ 208423 w 1744338"/>
                  <a:gd name="connsiteY58" fmla="*/ 2393425 h 2403337"/>
                  <a:gd name="connsiteX59" fmla="*/ 197887 w 1744338"/>
                  <a:gd name="connsiteY59" fmla="*/ 2402587 h 2403337"/>
                  <a:gd name="connsiteX60" fmla="*/ 162616 w 1744338"/>
                  <a:gd name="connsiteY60" fmla="*/ 2401670 h 2403337"/>
                  <a:gd name="connsiteX61" fmla="*/ 158493 w 1744338"/>
                  <a:gd name="connsiteY61" fmla="*/ 2398922 h 2403337"/>
                  <a:gd name="connsiteX62" fmla="*/ 155744 w 1744338"/>
                  <a:gd name="connsiteY62" fmla="*/ 2387470 h 2403337"/>
                  <a:gd name="connsiteX63" fmla="*/ 152538 w 1744338"/>
                  <a:gd name="connsiteY63" fmla="*/ 2183628 h 2403337"/>
                  <a:gd name="connsiteX64" fmla="*/ 208881 w 1744338"/>
                  <a:gd name="connsiteY64" fmla="*/ 1846946 h 2403337"/>
                  <a:gd name="connsiteX65" fmla="*/ 301411 w 1744338"/>
                  <a:gd name="connsiteY65" fmla="*/ 1630736 h 2403337"/>
                  <a:gd name="connsiteX66" fmla="*/ 305076 w 1744338"/>
                  <a:gd name="connsiteY66" fmla="*/ 1595006 h 2403337"/>
                  <a:gd name="connsiteX67" fmla="*/ 290876 w 1744338"/>
                  <a:gd name="connsiteY67" fmla="*/ 1528128 h 2403337"/>
                  <a:gd name="connsiteX68" fmla="*/ 278508 w 1744338"/>
                  <a:gd name="connsiteY68" fmla="*/ 1505224 h 2403337"/>
                  <a:gd name="connsiteX69" fmla="*/ 127802 w 1744338"/>
                  <a:gd name="connsiteY69" fmla="*/ 1332989 h 2403337"/>
                  <a:gd name="connsiteX70" fmla="*/ 65046 w 1744338"/>
                  <a:gd name="connsiteY70" fmla="*/ 1218013 h 2403337"/>
                  <a:gd name="connsiteX71" fmla="*/ 0 w 1744338"/>
                  <a:gd name="connsiteY71" fmla="*/ 870336 h 2403337"/>
                  <a:gd name="connsiteX72" fmla="*/ 149790 w 1744338"/>
                  <a:gd name="connsiteY72" fmla="*/ 418678 h 2403337"/>
                  <a:gd name="connsiteX73" fmla="*/ 161699 w 1744338"/>
                  <a:gd name="connsiteY73" fmla="*/ 410890 h 2403337"/>
                  <a:gd name="connsiteX74" fmla="*/ 178190 w 1744338"/>
                  <a:gd name="connsiteY74" fmla="*/ 534570 h 2403337"/>
                  <a:gd name="connsiteX75" fmla="*/ 259269 w 1744338"/>
                  <a:gd name="connsiteY75" fmla="*/ 1182741 h 2403337"/>
                  <a:gd name="connsiteX76" fmla="*/ 297289 w 1744338"/>
                  <a:gd name="connsiteY76" fmla="*/ 1486901 h 2403337"/>
                  <a:gd name="connsiteX77" fmla="*/ 301869 w 1744338"/>
                  <a:gd name="connsiteY77" fmla="*/ 1502476 h 2403337"/>
                  <a:gd name="connsiteX78" fmla="*/ 310573 w 1744338"/>
                  <a:gd name="connsiteY78" fmla="*/ 1532250 h 2403337"/>
                  <a:gd name="connsiteX79" fmla="*/ 322483 w 1744338"/>
                  <a:gd name="connsiteY79" fmla="*/ 1587677 h 2403337"/>
                  <a:gd name="connsiteX80" fmla="*/ 352715 w 1744338"/>
                  <a:gd name="connsiteY80" fmla="*/ 1536831 h 2403337"/>
                  <a:gd name="connsiteX81" fmla="*/ 534570 w 1744338"/>
                  <a:gd name="connsiteY81" fmla="*/ 1275272 h 2403337"/>
                  <a:gd name="connsiteX82" fmla="*/ 542815 w 1744338"/>
                  <a:gd name="connsiteY82" fmla="*/ 1234045 h 2403337"/>
                  <a:gd name="connsiteX83" fmla="*/ 523576 w 1744338"/>
                  <a:gd name="connsiteY83" fmla="*/ 1148386 h 2403337"/>
                  <a:gd name="connsiteX84" fmla="*/ 490595 w 1744338"/>
                  <a:gd name="connsiteY84" fmla="*/ 1080133 h 2403337"/>
                  <a:gd name="connsiteX85" fmla="*/ 450743 w 1744338"/>
                  <a:gd name="connsiteY85" fmla="*/ 1026539 h 2403337"/>
                  <a:gd name="connsiteX86" fmla="*/ 306450 w 1744338"/>
                  <a:gd name="connsiteY86" fmla="*/ 553809 h 2403337"/>
                  <a:gd name="connsiteX87" fmla="*/ 522660 w 1744338"/>
                  <a:gd name="connsiteY87" fmla="*/ 9161 h 2403337"/>
                  <a:gd name="connsiteX88" fmla="*/ 527699 w 1744338"/>
                  <a:gd name="connsiteY88" fmla="*/ 2290 h 2403337"/>
                  <a:gd name="connsiteX89" fmla="*/ 529989 w 1744338"/>
                  <a:gd name="connsiteY89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767270 w 1744338"/>
                  <a:gd name="connsiteY34" fmla="*/ 1387958 h 2403337"/>
                  <a:gd name="connsiteX35" fmla="*/ 1080592 w 1744338"/>
                  <a:gd name="connsiteY35" fmla="*/ 1444300 h 2403337"/>
                  <a:gd name="connsiteX36" fmla="*/ 1167167 w 1744338"/>
                  <a:gd name="connsiteY36" fmla="*/ 1506140 h 2403337"/>
                  <a:gd name="connsiteX37" fmla="*/ 1182742 w 1744338"/>
                  <a:gd name="connsiteY37" fmla="*/ 1521715 h 2403337"/>
                  <a:gd name="connsiteX38" fmla="*/ 1168999 w 1744338"/>
                  <a:gd name="connsiteY38" fmla="*/ 1523547 h 2403337"/>
                  <a:gd name="connsiteX39" fmla="*/ 1074637 w 1744338"/>
                  <a:gd name="connsiteY39" fmla="*/ 1525837 h 2403337"/>
                  <a:gd name="connsiteX40" fmla="*/ 1049443 w 1744338"/>
                  <a:gd name="connsiteY40" fmla="*/ 1527211 h 2403337"/>
                  <a:gd name="connsiteX41" fmla="*/ 821323 w 1744338"/>
                  <a:gd name="connsiteY41" fmla="*/ 1527211 h 2403337"/>
                  <a:gd name="connsiteX42" fmla="*/ 529531 w 1744338"/>
                  <a:gd name="connsiteY42" fmla="*/ 1524005 h 2403337"/>
                  <a:gd name="connsiteX43" fmla="*/ 516247 w 1744338"/>
                  <a:gd name="connsiteY43" fmla="*/ 1523547 h 2403337"/>
                  <a:gd name="connsiteX44" fmla="*/ 485556 w 1744338"/>
                  <a:gd name="connsiteY44" fmla="*/ 1525837 h 2403337"/>
                  <a:gd name="connsiteX45" fmla="*/ 416387 w 1744338"/>
                  <a:gd name="connsiteY45" fmla="*/ 1542786 h 2403337"/>
                  <a:gd name="connsiteX46" fmla="*/ 404935 w 1744338"/>
                  <a:gd name="connsiteY46" fmla="*/ 1553322 h 2403337"/>
                  <a:gd name="connsiteX47" fmla="*/ 259727 w 1744338"/>
                  <a:gd name="connsiteY47" fmla="*/ 1858397 h 2403337"/>
                  <a:gd name="connsiteX48" fmla="*/ 272095 w 1744338"/>
                  <a:gd name="connsiteY48" fmla="*/ 1875346 h 2403337"/>
                  <a:gd name="connsiteX49" fmla="*/ 298663 w 1744338"/>
                  <a:gd name="connsiteY49" fmla="*/ 1876262 h 2403337"/>
                  <a:gd name="connsiteX50" fmla="*/ 301869 w 1744338"/>
                  <a:gd name="connsiteY50" fmla="*/ 1877636 h 2403337"/>
                  <a:gd name="connsiteX51" fmla="*/ 250107 w 1744338"/>
                  <a:gd name="connsiteY51" fmla="*/ 1914740 h 2403337"/>
                  <a:gd name="connsiteX52" fmla="*/ 238197 w 1744338"/>
                  <a:gd name="connsiteY52" fmla="*/ 1930773 h 2403337"/>
                  <a:gd name="connsiteX53" fmla="*/ 206590 w 1744338"/>
                  <a:gd name="connsiteY53" fmla="*/ 2211113 h 2403337"/>
                  <a:gd name="connsiteX54" fmla="*/ 207965 w 1744338"/>
                  <a:gd name="connsiteY54" fmla="*/ 2215235 h 2403337"/>
                  <a:gd name="connsiteX55" fmla="*/ 244610 w 1744338"/>
                  <a:gd name="connsiteY55" fmla="*/ 2193248 h 2403337"/>
                  <a:gd name="connsiteX56" fmla="*/ 213003 w 1744338"/>
                  <a:gd name="connsiteY56" fmla="*/ 2275243 h 2403337"/>
                  <a:gd name="connsiteX57" fmla="*/ 207049 w 1744338"/>
                  <a:gd name="connsiteY57" fmla="*/ 2310056 h 2403337"/>
                  <a:gd name="connsiteX58" fmla="*/ 208423 w 1744338"/>
                  <a:gd name="connsiteY58" fmla="*/ 2393425 h 2403337"/>
                  <a:gd name="connsiteX59" fmla="*/ 197887 w 1744338"/>
                  <a:gd name="connsiteY59" fmla="*/ 2402587 h 2403337"/>
                  <a:gd name="connsiteX60" fmla="*/ 162616 w 1744338"/>
                  <a:gd name="connsiteY60" fmla="*/ 2401670 h 2403337"/>
                  <a:gd name="connsiteX61" fmla="*/ 158493 w 1744338"/>
                  <a:gd name="connsiteY61" fmla="*/ 2398922 h 2403337"/>
                  <a:gd name="connsiteX62" fmla="*/ 155744 w 1744338"/>
                  <a:gd name="connsiteY62" fmla="*/ 2387470 h 2403337"/>
                  <a:gd name="connsiteX63" fmla="*/ 152538 w 1744338"/>
                  <a:gd name="connsiteY63" fmla="*/ 2183628 h 2403337"/>
                  <a:gd name="connsiteX64" fmla="*/ 208881 w 1744338"/>
                  <a:gd name="connsiteY64" fmla="*/ 1846946 h 2403337"/>
                  <a:gd name="connsiteX65" fmla="*/ 301411 w 1744338"/>
                  <a:gd name="connsiteY65" fmla="*/ 1630736 h 2403337"/>
                  <a:gd name="connsiteX66" fmla="*/ 305076 w 1744338"/>
                  <a:gd name="connsiteY66" fmla="*/ 1595006 h 2403337"/>
                  <a:gd name="connsiteX67" fmla="*/ 290876 w 1744338"/>
                  <a:gd name="connsiteY67" fmla="*/ 1528128 h 2403337"/>
                  <a:gd name="connsiteX68" fmla="*/ 278508 w 1744338"/>
                  <a:gd name="connsiteY68" fmla="*/ 1505224 h 2403337"/>
                  <a:gd name="connsiteX69" fmla="*/ 127802 w 1744338"/>
                  <a:gd name="connsiteY69" fmla="*/ 1332989 h 2403337"/>
                  <a:gd name="connsiteX70" fmla="*/ 65046 w 1744338"/>
                  <a:gd name="connsiteY70" fmla="*/ 1218013 h 2403337"/>
                  <a:gd name="connsiteX71" fmla="*/ 0 w 1744338"/>
                  <a:gd name="connsiteY71" fmla="*/ 870336 h 2403337"/>
                  <a:gd name="connsiteX72" fmla="*/ 149790 w 1744338"/>
                  <a:gd name="connsiteY72" fmla="*/ 418678 h 2403337"/>
                  <a:gd name="connsiteX73" fmla="*/ 161699 w 1744338"/>
                  <a:gd name="connsiteY73" fmla="*/ 410890 h 2403337"/>
                  <a:gd name="connsiteX74" fmla="*/ 178190 w 1744338"/>
                  <a:gd name="connsiteY74" fmla="*/ 534570 h 2403337"/>
                  <a:gd name="connsiteX75" fmla="*/ 259269 w 1744338"/>
                  <a:gd name="connsiteY75" fmla="*/ 1182741 h 2403337"/>
                  <a:gd name="connsiteX76" fmla="*/ 297289 w 1744338"/>
                  <a:gd name="connsiteY76" fmla="*/ 1486901 h 2403337"/>
                  <a:gd name="connsiteX77" fmla="*/ 301869 w 1744338"/>
                  <a:gd name="connsiteY77" fmla="*/ 1502476 h 2403337"/>
                  <a:gd name="connsiteX78" fmla="*/ 310573 w 1744338"/>
                  <a:gd name="connsiteY78" fmla="*/ 1532250 h 2403337"/>
                  <a:gd name="connsiteX79" fmla="*/ 322483 w 1744338"/>
                  <a:gd name="connsiteY79" fmla="*/ 1587677 h 2403337"/>
                  <a:gd name="connsiteX80" fmla="*/ 352715 w 1744338"/>
                  <a:gd name="connsiteY80" fmla="*/ 1536831 h 2403337"/>
                  <a:gd name="connsiteX81" fmla="*/ 534570 w 1744338"/>
                  <a:gd name="connsiteY81" fmla="*/ 1275272 h 2403337"/>
                  <a:gd name="connsiteX82" fmla="*/ 542815 w 1744338"/>
                  <a:gd name="connsiteY82" fmla="*/ 1234045 h 2403337"/>
                  <a:gd name="connsiteX83" fmla="*/ 523576 w 1744338"/>
                  <a:gd name="connsiteY83" fmla="*/ 1148386 h 2403337"/>
                  <a:gd name="connsiteX84" fmla="*/ 490595 w 1744338"/>
                  <a:gd name="connsiteY84" fmla="*/ 1080133 h 2403337"/>
                  <a:gd name="connsiteX85" fmla="*/ 450743 w 1744338"/>
                  <a:gd name="connsiteY85" fmla="*/ 1026539 h 2403337"/>
                  <a:gd name="connsiteX86" fmla="*/ 306450 w 1744338"/>
                  <a:gd name="connsiteY86" fmla="*/ 553809 h 2403337"/>
                  <a:gd name="connsiteX87" fmla="*/ 522660 w 1744338"/>
                  <a:gd name="connsiteY87" fmla="*/ 9161 h 2403337"/>
                  <a:gd name="connsiteX88" fmla="*/ 527699 w 1744338"/>
                  <a:gd name="connsiteY88" fmla="*/ 2290 h 2403337"/>
                  <a:gd name="connsiteX89" fmla="*/ 529989 w 1744338"/>
                  <a:gd name="connsiteY89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767270 w 1744338"/>
                  <a:gd name="connsiteY34" fmla="*/ 1387958 h 2403337"/>
                  <a:gd name="connsiteX35" fmla="*/ 1167167 w 1744338"/>
                  <a:gd name="connsiteY35" fmla="*/ 1506140 h 2403337"/>
                  <a:gd name="connsiteX36" fmla="*/ 1182742 w 1744338"/>
                  <a:gd name="connsiteY36" fmla="*/ 1521715 h 2403337"/>
                  <a:gd name="connsiteX37" fmla="*/ 1168999 w 1744338"/>
                  <a:gd name="connsiteY37" fmla="*/ 1523547 h 2403337"/>
                  <a:gd name="connsiteX38" fmla="*/ 1074637 w 1744338"/>
                  <a:gd name="connsiteY38" fmla="*/ 1525837 h 2403337"/>
                  <a:gd name="connsiteX39" fmla="*/ 1049443 w 1744338"/>
                  <a:gd name="connsiteY39" fmla="*/ 1527211 h 2403337"/>
                  <a:gd name="connsiteX40" fmla="*/ 821323 w 1744338"/>
                  <a:gd name="connsiteY40" fmla="*/ 1527211 h 2403337"/>
                  <a:gd name="connsiteX41" fmla="*/ 529531 w 1744338"/>
                  <a:gd name="connsiteY41" fmla="*/ 1524005 h 2403337"/>
                  <a:gd name="connsiteX42" fmla="*/ 516247 w 1744338"/>
                  <a:gd name="connsiteY42" fmla="*/ 1523547 h 2403337"/>
                  <a:gd name="connsiteX43" fmla="*/ 485556 w 1744338"/>
                  <a:gd name="connsiteY43" fmla="*/ 1525837 h 2403337"/>
                  <a:gd name="connsiteX44" fmla="*/ 416387 w 1744338"/>
                  <a:gd name="connsiteY44" fmla="*/ 1542786 h 2403337"/>
                  <a:gd name="connsiteX45" fmla="*/ 404935 w 1744338"/>
                  <a:gd name="connsiteY45" fmla="*/ 1553322 h 2403337"/>
                  <a:gd name="connsiteX46" fmla="*/ 259727 w 1744338"/>
                  <a:gd name="connsiteY46" fmla="*/ 1858397 h 2403337"/>
                  <a:gd name="connsiteX47" fmla="*/ 272095 w 1744338"/>
                  <a:gd name="connsiteY47" fmla="*/ 1875346 h 2403337"/>
                  <a:gd name="connsiteX48" fmla="*/ 298663 w 1744338"/>
                  <a:gd name="connsiteY48" fmla="*/ 1876262 h 2403337"/>
                  <a:gd name="connsiteX49" fmla="*/ 301869 w 1744338"/>
                  <a:gd name="connsiteY49" fmla="*/ 1877636 h 2403337"/>
                  <a:gd name="connsiteX50" fmla="*/ 250107 w 1744338"/>
                  <a:gd name="connsiteY50" fmla="*/ 1914740 h 2403337"/>
                  <a:gd name="connsiteX51" fmla="*/ 238197 w 1744338"/>
                  <a:gd name="connsiteY51" fmla="*/ 1930773 h 2403337"/>
                  <a:gd name="connsiteX52" fmla="*/ 206590 w 1744338"/>
                  <a:gd name="connsiteY52" fmla="*/ 2211113 h 2403337"/>
                  <a:gd name="connsiteX53" fmla="*/ 207965 w 1744338"/>
                  <a:gd name="connsiteY53" fmla="*/ 2215235 h 2403337"/>
                  <a:gd name="connsiteX54" fmla="*/ 244610 w 1744338"/>
                  <a:gd name="connsiteY54" fmla="*/ 2193248 h 2403337"/>
                  <a:gd name="connsiteX55" fmla="*/ 213003 w 1744338"/>
                  <a:gd name="connsiteY55" fmla="*/ 2275243 h 2403337"/>
                  <a:gd name="connsiteX56" fmla="*/ 207049 w 1744338"/>
                  <a:gd name="connsiteY56" fmla="*/ 2310056 h 2403337"/>
                  <a:gd name="connsiteX57" fmla="*/ 208423 w 1744338"/>
                  <a:gd name="connsiteY57" fmla="*/ 2393425 h 2403337"/>
                  <a:gd name="connsiteX58" fmla="*/ 197887 w 1744338"/>
                  <a:gd name="connsiteY58" fmla="*/ 2402587 h 2403337"/>
                  <a:gd name="connsiteX59" fmla="*/ 162616 w 1744338"/>
                  <a:gd name="connsiteY59" fmla="*/ 2401670 h 2403337"/>
                  <a:gd name="connsiteX60" fmla="*/ 158493 w 1744338"/>
                  <a:gd name="connsiteY60" fmla="*/ 2398922 h 2403337"/>
                  <a:gd name="connsiteX61" fmla="*/ 155744 w 1744338"/>
                  <a:gd name="connsiteY61" fmla="*/ 2387470 h 2403337"/>
                  <a:gd name="connsiteX62" fmla="*/ 152538 w 1744338"/>
                  <a:gd name="connsiteY62" fmla="*/ 2183628 h 2403337"/>
                  <a:gd name="connsiteX63" fmla="*/ 208881 w 1744338"/>
                  <a:gd name="connsiteY63" fmla="*/ 1846946 h 2403337"/>
                  <a:gd name="connsiteX64" fmla="*/ 301411 w 1744338"/>
                  <a:gd name="connsiteY64" fmla="*/ 1630736 h 2403337"/>
                  <a:gd name="connsiteX65" fmla="*/ 305076 w 1744338"/>
                  <a:gd name="connsiteY65" fmla="*/ 1595006 h 2403337"/>
                  <a:gd name="connsiteX66" fmla="*/ 290876 w 1744338"/>
                  <a:gd name="connsiteY66" fmla="*/ 1528128 h 2403337"/>
                  <a:gd name="connsiteX67" fmla="*/ 278508 w 1744338"/>
                  <a:gd name="connsiteY67" fmla="*/ 1505224 h 2403337"/>
                  <a:gd name="connsiteX68" fmla="*/ 127802 w 1744338"/>
                  <a:gd name="connsiteY68" fmla="*/ 1332989 h 2403337"/>
                  <a:gd name="connsiteX69" fmla="*/ 65046 w 1744338"/>
                  <a:gd name="connsiteY69" fmla="*/ 1218013 h 2403337"/>
                  <a:gd name="connsiteX70" fmla="*/ 0 w 1744338"/>
                  <a:gd name="connsiteY70" fmla="*/ 870336 h 2403337"/>
                  <a:gd name="connsiteX71" fmla="*/ 149790 w 1744338"/>
                  <a:gd name="connsiteY71" fmla="*/ 418678 h 2403337"/>
                  <a:gd name="connsiteX72" fmla="*/ 161699 w 1744338"/>
                  <a:gd name="connsiteY72" fmla="*/ 410890 h 2403337"/>
                  <a:gd name="connsiteX73" fmla="*/ 178190 w 1744338"/>
                  <a:gd name="connsiteY73" fmla="*/ 534570 h 2403337"/>
                  <a:gd name="connsiteX74" fmla="*/ 259269 w 1744338"/>
                  <a:gd name="connsiteY74" fmla="*/ 1182741 h 2403337"/>
                  <a:gd name="connsiteX75" fmla="*/ 297289 w 1744338"/>
                  <a:gd name="connsiteY75" fmla="*/ 1486901 h 2403337"/>
                  <a:gd name="connsiteX76" fmla="*/ 301869 w 1744338"/>
                  <a:gd name="connsiteY76" fmla="*/ 1502476 h 2403337"/>
                  <a:gd name="connsiteX77" fmla="*/ 310573 w 1744338"/>
                  <a:gd name="connsiteY77" fmla="*/ 1532250 h 2403337"/>
                  <a:gd name="connsiteX78" fmla="*/ 322483 w 1744338"/>
                  <a:gd name="connsiteY78" fmla="*/ 1587677 h 2403337"/>
                  <a:gd name="connsiteX79" fmla="*/ 352715 w 1744338"/>
                  <a:gd name="connsiteY79" fmla="*/ 1536831 h 2403337"/>
                  <a:gd name="connsiteX80" fmla="*/ 534570 w 1744338"/>
                  <a:gd name="connsiteY80" fmla="*/ 1275272 h 2403337"/>
                  <a:gd name="connsiteX81" fmla="*/ 542815 w 1744338"/>
                  <a:gd name="connsiteY81" fmla="*/ 1234045 h 2403337"/>
                  <a:gd name="connsiteX82" fmla="*/ 523576 w 1744338"/>
                  <a:gd name="connsiteY82" fmla="*/ 1148386 h 2403337"/>
                  <a:gd name="connsiteX83" fmla="*/ 490595 w 1744338"/>
                  <a:gd name="connsiteY83" fmla="*/ 1080133 h 2403337"/>
                  <a:gd name="connsiteX84" fmla="*/ 450743 w 1744338"/>
                  <a:gd name="connsiteY84" fmla="*/ 1026539 h 2403337"/>
                  <a:gd name="connsiteX85" fmla="*/ 306450 w 1744338"/>
                  <a:gd name="connsiteY85" fmla="*/ 553809 h 2403337"/>
                  <a:gd name="connsiteX86" fmla="*/ 522660 w 1744338"/>
                  <a:gd name="connsiteY86" fmla="*/ 9161 h 2403337"/>
                  <a:gd name="connsiteX87" fmla="*/ 527699 w 1744338"/>
                  <a:gd name="connsiteY87" fmla="*/ 2290 h 2403337"/>
                  <a:gd name="connsiteX88" fmla="*/ 529989 w 1744338"/>
                  <a:gd name="connsiteY88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767270 w 1744338"/>
                  <a:gd name="connsiteY34" fmla="*/ 1387958 h 2403337"/>
                  <a:gd name="connsiteX35" fmla="*/ 1167167 w 1744338"/>
                  <a:gd name="connsiteY35" fmla="*/ 1506140 h 2403337"/>
                  <a:gd name="connsiteX36" fmla="*/ 1182742 w 1744338"/>
                  <a:gd name="connsiteY36" fmla="*/ 1521715 h 2403337"/>
                  <a:gd name="connsiteX37" fmla="*/ 1168999 w 1744338"/>
                  <a:gd name="connsiteY37" fmla="*/ 1523547 h 2403337"/>
                  <a:gd name="connsiteX38" fmla="*/ 1074637 w 1744338"/>
                  <a:gd name="connsiteY38" fmla="*/ 1525837 h 2403337"/>
                  <a:gd name="connsiteX39" fmla="*/ 821323 w 1744338"/>
                  <a:gd name="connsiteY39" fmla="*/ 1527211 h 2403337"/>
                  <a:gd name="connsiteX40" fmla="*/ 529531 w 1744338"/>
                  <a:gd name="connsiteY40" fmla="*/ 1524005 h 2403337"/>
                  <a:gd name="connsiteX41" fmla="*/ 516247 w 1744338"/>
                  <a:gd name="connsiteY41" fmla="*/ 1523547 h 2403337"/>
                  <a:gd name="connsiteX42" fmla="*/ 485556 w 1744338"/>
                  <a:gd name="connsiteY42" fmla="*/ 1525837 h 2403337"/>
                  <a:gd name="connsiteX43" fmla="*/ 416387 w 1744338"/>
                  <a:gd name="connsiteY43" fmla="*/ 1542786 h 2403337"/>
                  <a:gd name="connsiteX44" fmla="*/ 404935 w 1744338"/>
                  <a:gd name="connsiteY44" fmla="*/ 1553322 h 2403337"/>
                  <a:gd name="connsiteX45" fmla="*/ 259727 w 1744338"/>
                  <a:gd name="connsiteY45" fmla="*/ 1858397 h 2403337"/>
                  <a:gd name="connsiteX46" fmla="*/ 272095 w 1744338"/>
                  <a:gd name="connsiteY46" fmla="*/ 1875346 h 2403337"/>
                  <a:gd name="connsiteX47" fmla="*/ 298663 w 1744338"/>
                  <a:gd name="connsiteY47" fmla="*/ 1876262 h 2403337"/>
                  <a:gd name="connsiteX48" fmla="*/ 301869 w 1744338"/>
                  <a:gd name="connsiteY48" fmla="*/ 1877636 h 2403337"/>
                  <a:gd name="connsiteX49" fmla="*/ 250107 w 1744338"/>
                  <a:gd name="connsiteY49" fmla="*/ 1914740 h 2403337"/>
                  <a:gd name="connsiteX50" fmla="*/ 238197 w 1744338"/>
                  <a:gd name="connsiteY50" fmla="*/ 1930773 h 2403337"/>
                  <a:gd name="connsiteX51" fmla="*/ 206590 w 1744338"/>
                  <a:gd name="connsiteY51" fmla="*/ 2211113 h 2403337"/>
                  <a:gd name="connsiteX52" fmla="*/ 207965 w 1744338"/>
                  <a:gd name="connsiteY52" fmla="*/ 2215235 h 2403337"/>
                  <a:gd name="connsiteX53" fmla="*/ 244610 w 1744338"/>
                  <a:gd name="connsiteY53" fmla="*/ 2193248 h 2403337"/>
                  <a:gd name="connsiteX54" fmla="*/ 213003 w 1744338"/>
                  <a:gd name="connsiteY54" fmla="*/ 2275243 h 2403337"/>
                  <a:gd name="connsiteX55" fmla="*/ 207049 w 1744338"/>
                  <a:gd name="connsiteY55" fmla="*/ 2310056 h 2403337"/>
                  <a:gd name="connsiteX56" fmla="*/ 208423 w 1744338"/>
                  <a:gd name="connsiteY56" fmla="*/ 2393425 h 2403337"/>
                  <a:gd name="connsiteX57" fmla="*/ 197887 w 1744338"/>
                  <a:gd name="connsiteY57" fmla="*/ 2402587 h 2403337"/>
                  <a:gd name="connsiteX58" fmla="*/ 162616 w 1744338"/>
                  <a:gd name="connsiteY58" fmla="*/ 2401670 h 2403337"/>
                  <a:gd name="connsiteX59" fmla="*/ 158493 w 1744338"/>
                  <a:gd name="connsiteY59" fmla="*/ 2398922 h 2403337"/>
                  <a:gd name="connsiteX60" fmla="*/ 155744 w 1744338"/>
                  <a:gd name="connsiteY60" fmla="*/ 2387470 h 2403337"/>
                  <a:gd name="connsiteX61" fmla="*/ 152538 w 1744338"/>
                  <a:gd name="connsiteY61" fmla="*/ 2183628 h 2403337"/>
                  <a:gd name="connsiteX62" fmla="*/ 208881 w 1744338"/>
                  <a:gd name="connsiteY62" fmla="*/ 1846946 h 2403337"/>
                  <a:gd name="connsiteX63" fmla="*/ 301411 w 1744338"/>
                  <a:gd name="connsiteY63" fmla="*/ 1630736 h 2403337"/>
                  <a:gd name="connsiteX64" fmla="*/ 305076 w 1744338"/>
                  <a:gd name="connsiteY64" fmla="*/ 1595006 h 2403337"/>
                  <a:gd name="connsiteX65" fmla="*/ 290876 w 1744338"/>
                  <a:gd name="connsiteY65" fmla="*/ 1528128 h 2403337"/>
                  <a:gd name="connsiteX66" fmla="*/ 278508 w 1744338"/>
                  <a:gd name="connsiteY66" fmla="*/ 1505224 h 2403337"/>
                  <a:gd name="connsiteX67" fmla="*/ 127802 w 1744338"/>
                  <a:gd name="connsiteY67" fmla="*/ 1332989 h 2403337"/>
                  <a:gd name="connsiteX68" fmla="*/ 65046 w 1744338"/>
                  <a:gd name="connsiteY68" fmla="*/ 1218013 h 2403337"/>
                  <a:gd name="connsiteX69" fmla="*/ 0 w 1744338"/>
                  <a:gd name="connsiteY69" fmla="*/ 870336 h 2403337"/>
                  <a:gd name="connsiteX70" fmla="*/ 149790 w 1744338"/>
                  <a:gd name="connsiteY70" fmla="*/ 418678 h 2403337"/>
                  <a:gd name="connsiteX71" fmla="*/ 161699 w 1744338"/>
                  <a:gd name="connsiteY71" fmla="*/ 410890 h 2403337"/>
                  <a:gd name="connsiteX72" fmla="*/ 178190 w 1744338"/>
                  <a:gd name="connsiteY72" fmla="*/ 534570 h 2403337"/>
                  <a:gd name="connsiteX73" fmla="*/ 259269 w 1744338"/>
                  <a:gd name="connsiteY73" fmla="*/ 1182741 h 2403337"/>
                  <a:gd name="connsiteX74" fmla="*/ 297289 w 1744338"/>
                  <a:gd name="connsiteY74" fmla="*/ 1486901 h 2403337"/>
                  <a:gd name="connsiteX75" fmla="*/ 301869 w 1744338"/>
                  <a:gd name="connsiteY75" fmla="*/ 1502476 h 2403337"/>
                  <a:gd name="connsiteX76" fmla="*/ 310573 w 1744338"/>
                  <a:gd name="connsiteY76" fmla="*/ 1532250 h 2403337"/>
                  <a:gd name="connsiteX77" fmla="*/ 322483 w 1744338"/>
                  <a:gd name="connsiteY77" fmla="*/ 1587677 h 2403337"/>
                  <a:gd name="connsiteX78" fmla="*/ 352715 w 1744338"/>
                  <a:gd name="connsiteY78" fmla="*/ 1536831 h 2403337"/>
                  <a:gd name="connsiteX79" fmla="*/ 534570 w 1744338"/>
                  <a:gd name="connsiteY79" fmla="*/ 1275272 h 2403337"/>
                  <a:gd name="connsiteX80" fmla="*/ 542815 w 1744338"/>
                  <a:gd name="connsiteY80" fmla="*/ 1234045 h 2403337"/>
                  <a:gd name="connsiteX81" fmla="*/ 523576 w 1744338"/>
                  <a:gd name="connsiteY81" fmla="*/ 1148386 h 2403337"/>
                  <a:gd name="connsiteX82" fmla="*/ 490595 w 1744338"/>
                  <a:gd name="connsiteY82" fmla="*/ 1080133 h 2403337"/>
                  <a:gd name="connsiteX83" fmla="*/ 450743 w 1744338"/>
                  <a:gd name="connsiteY83" fmla="*/ 1026539 h 2403337"/>
                  <a:gd name="connsiteX84" fmla="*/ 306450 w 1744338"/>
                  <a:gd name="connsiteY84" fmla="*/ 553809 h 2403337"/>
                  <a:gd name="connsiteX85" fmla="*/ 522660 w 1744338"/>
                  <a:gd name="connsiteY85" fmla="*/ 9161 h 2403337"/>
                  <a:gd name="connsiteX86" fmla="*/ 527699 w 1744338"/>
                  <a:gd name="connsiteY86" fmla="*/ 2290 h 2403337"/>
                  <a:gd name="connsiteX87" fmla="*/ 529989 w 1744338"/>
                  <a:gd name="connsiteY87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767270 w 1744338"/>
                  <a:gd name="connsiteY34" fmla="*/ 1387958 h 2403337"/>
                  <a:gd name="connsiteX35" fmla="*/ 1167167 w 1744338"/>
                  <a:gd name="connsiteY35" fmla="*/ 1506140 h 2403337"/>
                  <a:gd name="connsiteX36" fmla="*/ 1182742 w 1744338"/>
                  <a:gd name="connsiteY36" fmla="*/ 1521715 h 2403337"/>
                  <a:gd name="connsiteX37" fmla="*/ 1168999 w 1744338"/>
                  <a:gd name="connsiteY37" fmla="*/ 1523547 h 2403337"/>
                  <a:gd name="connsiteX38" fmla="*/ 821323 w 1744338"/>
                  <a:gd name="connsiteY38" fmla="*/ 1527211 h 2403337"/>
                  <a:gd name="connsiteX39" fmla="*/ 529531 w 1744338"/>
                  <a:gd name="connsiteY39" fmla="*/ 1524005 h 2403337"/>
                  <a:gd name="connsiteX40" fmla="*/ 516247 w 1744338"/>
                  <a:gd name="connsiteY40" fmla="*/ 1523547 h 2403337"/>
                  <a:gd name="connsiteX41" fmla="*/ 485556 w 1744338"/>
                  <a:gd name="connsiteY41" fmla="*/ 1525837 h 2403337"/>
                  <a:gd name="connsiteX42" fmla="*/ 416387 w 1744338"/>
                  <a:gd name="connsiteY42" fmla="*/ 1542786 h 2403337"/>
                  <a:gd name="connsiteX43" fmla="*/ 404935 w 1744338"/>
                  <a:gd name="connsiteY43" fmla="*/ 1553322 h 2403337"/>
                  <a:gd name="connsiteX44" fmla="*/ 259727 w 1744338"/>
                  <a:gd name="connsiteY44" fmla="*/ 1858397 h 2403337"/>
                  <a:gd name="connsiteX45" fmla="*/ 272095 w 1744338"/>
                  <a:gd name="connsiteY45" fmla="*/ 1875346 h 2403337"/>
                  <a:gd name="connsiteX46" fmla="*/ 298663 w 1744338"/>
                  <a:gd name="connsiteY46" fmla="*/ 1876262 h 2403337"/>
                  <a:gd name="connsiteX47" fmla="*/ 301869 w 1744338"/>
                  <a:gd name="connsiteY47" fmla="*/ 1877636 h 2403337"/>
                  <a:gd name="connsiteX48" fmla="*/ 250107 w 1744338"/>
                  <a:gd name="connsiteY48" fmla="*/ 1914740 h 2403337"/>
                  <a:gd name="connsiteX49" fmla="*/ 238197 w 1744338"/>
                  <a:gd name="connsiteY49" fmla="*/ 1930773 h 2403337"/>
                  <a:gd name="connsiteX50" fmla="*/ 206590 w 1744338"/>
                  <a:gd name="connsiteY50" fmla="*/ 2211113 h 2403337"/>
                  <a:gd name="connsiteX51" fmla="*/ 207965 w 1744338"/>
                  <a:gd name="connsiteY51" fmla="*/ 2215235 h 2403337"/>
                  <a:gd name="connsiteX52" fmla="*/ 244610 w 1744338"/>
                  <a:gd name="connsiteY52" fmla="*/ 2193248 h 2403337"/>
                  <a:gd name="connsiteX53" fmla="*/ 213003 w 1744338"/>
                  <a:gd name="connsiteY53" fmla="*/ 2275243 h 2403337"/>
                  <a:gd name="connsiteX54" fmla="*/ 207049 w 1744338"/>
                  <a:gd name="connsiteY54" fmla="*/ 2310056 h 2403337"/>
                  <a:gd name="connsiteX55" fmla="*/ 208423 w 1744338"/>
                  <a:gd name="connsiteY55" fmla="*/ 2393425 h 2403337"/>
                  <a:gd name="connsiteX56" fmla="*/ 197887 w 1744338"/>
                  <a:gd name="connsiteY56" fmla="*/ 2402587 h 2403337"/>
                  <a:gd name="connsiteX57" fmla="*/ 162616 w 1744338"/>
                  <a:gd name="connsiteY57" fmla="*/ 2401670 h 2403337"/>
                  <a:gd name="connsiteX58" fmla="*/ 158493 w 1744338"/>
                  <a:gd name="connsiteY58" fmla="*/ 2398922 h 2403337"/>
                  <a:gd name="connsiteX59" fmla="*/ 155744 w 1744338"/>
                  <a:gd name="connsiteY59" fmla="*/ 2387470 h 2403337"/>
                  <a:gd name="connsiteX60" fmla="*/ 152538 w 1744338"/>
                  <a:gd name="connsiteY60" fmla="*/ 2183628 h 2403337"/>
                  <a:gd name="connsiteX61" fmla="*/ 208881 w 1744338"/>
                  <a:gd name="connsiteY61" fmla="*/ 1846946 h 2403337"/>
                  <a:gd name="connsiteX62" fmla="*/ 301411 w 1744338"/>
                  <a:gd name="connsiteY62" fmla="*/ 1630736 h 2403337"/>
                  <a:gd name="connsiteX63" fmla="*/ 305076 w 1744338"/>
                  <a:gd name="connsiteY63" fmla="*/ 1595006 h 2403337"/>
                  <a:gd name="connsiteX64" fmla="*/ 290876 w 1744338"/>
                  <a:gd name="connsiteY64" fmla="*/ 1528128 h 2403337"/>
                  <a:gd name="connsiteX65" fmla="*/ 278508 w 1744338"/>
                  <a:gd name="connsiteY65" fmla="*/ 1505224 h 2403337"/>
                  <a:gd name="connsiteX66" fmla="*/ 127802 w 1744338"/>
                  <a:gd name="connsiteY66" fmla="*/ 1332989 h 2403337"/>
                  <a:gd name="connsiteX67" fmla="*/ 65046 w 1744338"/>
                  <a:gd name="connsiteY67" fmla="*/ 1218013 h 2403337"/>
                  <a:gd name="connsiteX68" fmla="*/ 0 w 1744338"/>
                  <a:gd name="connsiteY68" fmla="*/ 870336 h 2403337"/>
                  <a:gd name="connsiteX69" fmla="*/ 149790 w 1744338"/>
                  <a:gd name="connsiteY69" fmla="*/ 418678 h 2403337"/>
                  <a:gd name="connsiteX70" fmla="*/ 161699 w 1744338"/>
                  <a:gd name="connsiteY70" fmla="*/ 410890 h 2403337"/>
                  <a:gd name="connsiteX71" fmla="*/ 178190 w 1744338"/>
                  <a:gd name="connsiteY71" fmla="*/ 534570 h 2403337"/>
                  <a:gd name="connsiteX72" fmla="*/ 259269 w 1744338"/>
                  <a:gd name="connsiteY72" fmla="*/ 1182741 h 2403337"/>
                  <a:gd name="connsiteX73" fmla="*/ 297289 w 1744338"/>
                  <a:gd name="connsiteY73" fmla="*/ 1486901 h 2403337"/>
                  <a:gd name="connsiteX74" fmla="*/ 301869 w 1744338"/>
                  <a:gd name="connsiteY74" fmla="*/ 1502476 h 2403337"/>
                  <a:gd name="connsiteX75" fmla="*/ 310573 w 1744338"/>
                  <a:gd name="connsiteY75" fmla="*/ 1532250 h 2403337"/>
                  <a:gd name="connsiteX76" fmla="*/ 322483 w 1744338"/>
                  <a:gd name="connsiteY76" fmla="*/ 1587677 h 2403337"/>
                  <a:gd name="connsiteX77" fmla="*/ 352715 w 1744338"/>
                  <a:gd name="connsiteY77" fmla="*/ 1536831 h 2403337"/>
                  <a:gd name="connsiteX78" fmla="*/ 534570 w 1744338"/>
                  <a:gd name="connsiteY78" fmla="*/ 1275272 h 2403337"/>
                  <a:gd name="connsiteX79" fmla="*/ 542815 w 1744338"/>
                  <a:gd name="connsiteY79" fmla="*/ 1234045 h 2403337"/>
                  <a:gd name="connsiteX80" fmla="*/ 523576 w 1744338"/>
                  <a:gd name="connsiteY80" fmla="*/ 1148386 h 2403337"/>
                  <a:gd name="connsiteX81" fmla="*/ 490595 w 1744338"/>
                  <a:gd name="connsiteY81" fmla="*/ 1080133 h 2403337"/>
                  <a:gd name="connsiteX82" fmla="*/ 450743 w 1744338"/>
                  <a:gd name="connsiteY82" fmla="*/ 1026539 h 2403337"/>
                  <a:gd name="connsiteX83" fmla="*/ 306450 w 1744338"/>
                  <a:gd name="connsiteY83" fmla="*/ 553809 h 2403337"/>
                  <a:gd name="connsiteX84" fmla="*/ 522660 w 1744338"/>
                  <a:gd name="connsiteY84" fmla="*/ 9161 h 2403337"/>
                  <a:gd name="connsiteX85" fmla="*/ 527699 w 1744338"/>
                  <a:gd name="connsiteY85" fmla="*/ 2290 h 2403337"/>
                  <a:gd name="connsiteX86" fmla="*/ 529989 w 1744338"/>
                  <a:gd name="connsiteY86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767270 w 1744338"/>
                  <a:gd name="connsiteY34" fmla="*/ 1387958 h 2403337"/>
                  <a:gd name="connsiteX35" fmla="*/ 1167167 w 1744338"/>
                  <a:gd name="connsiteY35" fmla="*/ 1506140 h 2403337"/>
                  <a:gd name="connsiteX36" fmla="*/ 1182742 w 1744338"/>
                  <a:gd name="connsiteY36" fmla="*/ 1521715 h 2403337"/>
                  <a:gd name="connsiteX37" fmla="*/ 821323 w 1744338"/>
                  <a:gd name="connsiteY37" fmla="*/ 1527211 h 2403337"/>
                  <a:gd name="connsiteX38" fmla="*/ 529531 w 1744338"/>
                  <a:gd name="connsiteY38" fmla="*/ 1524005 h 2403337"/>
                  <a:gd name="connsiteX39" fmla="*/ 516247 w 1744338"/>
                  <a:gd name="connsiteY39" fmla="*/ 1523547 h 2403337"/>
                  <a:gd name="connsiteX40" fmla="*/ 485556 w 1744338"/>
                  <a:gd name="connsiteY40" fmla="*/ 1525837 h 2403337"/>
                  <a:gd name="connsiteX41" fmla="*/ 416387 w 1744338"/>
                  <a:gd name="connsiteY41" fmla="*/ 1542786 h 2403337"/>
                  <a:gd name="connsiteX42" fmla="*/ 404935 w 1744338"/>
                  <a:gd name="connsiteY42" fmla="*/ 1553322 h 2403337"/>
                  <a:gd name="connsiteX43" fmla="*/ 259727 w 1744338"/>
                  <a:gd name="connsiteY43" fmla="*/ 1858397 h 2403337"/>
                  <a:gd name="connsiteX44" fmla="*/ 272095 w 1744338"/>
                  <a:gd name="connsiteY44" fmla="*/ 1875346 h 2403337"/>
                  <a:gd name="connsiteX45" fmla="*/ 298663 w 1744338"/>
                  <a:gd name="connsiteY45" fmla="*/ 1876262 h 2403337"/>
                  <a:gd name="connsiteX46" fmla="*/ 301869 w 1744338"/>
                  <a:gd name="connsiteY46" fmla="*/ 1877636 h 2403337"/>
                  <a:gd name="connsiteX47" fmla="*/ 250107 w 1744338"/>
                  <a:gd name="connsiteY47" fmla="*/ 1914740 h 2403337"/>
                  <a:gd name="connsiteX48" fmla="*/ 238197 w 1744338"/>
                  <a:gd name="connsiteY48" fmla="*/ 1930773 h 2403337"/>
                  <a:gd name="connsiteX49" fmla="*/ 206590 w 1744338"/>
                  <a:gd name="connsiteY49" fmla="*/ 2211113 h 2403337"/>
                  <a:gd name="connsiteX50" fmla="*/ 207965 w 1744338"/>
                  <a:gd name="connsiteY50" fmla="*/ 2215235 h 2403337"/>
                  <a:gd name="connsiteX51" fmla="*/ 244610 w 1744338"/>
                  <a:gd name="connsiteY51" fmla="*/ 2193248 h 2403337"/>
                  <a:gd name="connsiteX52" fmla="*/ 213003 w 1744338"/>
                  <a:gd name="connsiteY52" fmla="*/ 2275243 h 2403337"/>
                  <a:gd name="connsiteX53" fmla="*/ 207049 w 1744338"/>
                  <a:gd name="connsiteY53" fmla="*/ 2310056 h 2403337"/>
                  <a:gd name="connsiteX54" fmla="*/ 208423 w 1744338"/>
                  <a:gd name="connsiteY54" fmla="*/ 2393425 h 2403337"/>
                  <a:gd name="connsiteX55" fmla="*/ 197887 w 1744338"/>
                  <a:gd name="connsiteY55" fmla="*/ 2402587 h 2403337"/>
                  <a:gd name="connsiteX56" fmla="*/ 162616 w 1744338"/>
                  <a:gd name="connsiteY56" fmla="*/ 2401670 h 2403337"/>
                  <a:gd name="connsiteX57" fmla="*/ 158493 w 1744338"/>
                  <a:gd name="connsiteY57" fmla="*/ 2398922 h 2403337"/>
                  <a:gd name="connsiteX58" fmla="*/ 155744 w 1744338"/>
                  <a:gd name="connsiteY58" fmla="*/ 2387470 h 2403337"/>
                  <a:gd name="connsiteX59" fmla="*/ 152538 w 1744338"/>
                  <a:gd name="connsiteY59" fmla="*/ 2183628 h 2403337"/>
                  <a:gd name="connsiteX60" fmla="*/ 208881 w 1744338"/>
                  <a:gd name="connsiteY60" fmla="*/ 1846946 h 2403337"/>
                  <a:gd name="connsiteX61" fmla="*/ 301411 w 1744338"/>
                  <a:gd name="connsiteY61" fmla="*/ 1630736 h 2403337"/>
                  <a:gd name="connsiteX62" fmla="*/ 305076 w 1744338"/>
                  <a:gd name="connsiteY62" fmla="*/ 1595006 h 2403337"/>
                  <a:gd name="connsiteX63" fmla="*/ 290876 w 1744338"/>
                  <a:gd name="connsiteY63" fmla="*/ 1528128 h 2403337"/>
                  <a:gd name="connsiteX64" fmla="*/ 278508 w 1744338"/>
                  <a:gd name="connsiteY64" fmla="*/ 1505224 h 2403337"/>
                  <a:gd name="connsiteX65" fmla="*/ 127802 w 1744338"/>
                  <a:gd name="connsiteY65" fmla="*/ 1332989 h 2403337"/>
                  <a:gd name="connsiteX66" fmla="*/ 65046 w 1744338"/>
                  <a:gd name="connsiteY66" fmla="*/ 1218013 h 2403337"/>
                  <a:gd name="connsiteX67" fmla="*/ 0 w 1744338"/>
                  <a:gd name="connsiteY67" fmla="*/ 870336 h 2403337"/>
                  <a:gd name="connsiteX68" fmla="*/ 149790 w 1744338"/>
                  <a:gd name="connsiteY68" fmla="*/ 418678 h 2403337"/>
                  <a:gd name="connsiteX69" fmla="*/ 161699 w 1744338"/>
                  <a:gd name="connsiteY69" fmla="*/ 410890 h 2403337"/>
                  <a:gd name="connsiteX70" fmla="*/ 178190 w 1744338"/>
                  <a:gd name="connsiteY70" fmla="*/ 534570 h 2403337"/>
                  <a:gd name="connsiteX71" fmla="*/ 259269 w 1744338"/>
                  <a:gd name="connsiteY71" fmla="*/ 1182741 h 2403337"/>
                  <a:gd name="connsiteX72" fmla="*/ 297289 w 1744338"/>
                  <a:gd name="connsiteY72" fmla="*/ 1486901 h 2403337"/>
                  <a:gd name="connsiteX73" fmla="*/ 301869 w 1744338"/>
                  <a:gd name="connsiteY73" fmla="*/ 1502476 h 2403337"/>
                  <a:gd name="connsiteX74" fmla="*/ 310573 w 1744338"/>
                  <a:gd name="connsiteY74" fmla="*/ 1532250 h 2403337"/>
                  <a:gd name="connsiteX75" fmla="*/ 322483 w 1744338"/>
                  <a:gd name="connsiteY75" fmla="*/ 1587677 h 2403337"/>
                  <a:gd name="connsiteX76" fmla="*/ 352715 w 1744338"/>
                  <a:gd name="connsiteY76" fmla="*/ 1536831 h 2403337"/>
                  <a:gd name="connsiteX77" fmla="*/ 534570 w 1744338"/>
                  <a:gd name="connsiteY77" fmla="*/ 1275272 h 2403337"/>
                  <a:gd name="connsiteX78" fmla="*/ 542815 w 1744338"/>
                  <a:gd name="connsiteY78" fmla="*/ 1234045 h 2403337"/>
                  <a:gd name="connsiteX79" fmla="*/ 523576 w 1744338"/>
                  <a:gd name="connsiteY79" fmla="*/ 1148386 h 2403337"/>
                  <a:gd name="connsiteX80" fmla="*/ 490595 w 1744338"/>
                  <a:gd name="connsiteY80" fmla="*/ 1080133 h 2403337"/>
                  <a:gd name="connsiteX81" fmla="*/ 450743 w 1744338"/>
                  <a:gd name="connsiteY81" fmla="*/ 1026539 h 2403337"/>
                  <a:gd name="connsiteX82" fmla="*/ 306450 w 1744338"/>
                  <a:gd name="connsiteY82" fmla="*/ 553809 h 2403337"/>
                  <a:gd name="connsiteX83" fmla="*/ 522660 w 1744338"/>
                  <a:gd name="connsiteY83" fmla="*/ 9161 h 2403337"/>
                  <a:gd name="connsiteX84" fmla="*/ 527699 w 1744338"/>
                  <a:gd name="connsiteY84" fmla="*/ 2290 h 2403337"/>
                  <a:gd name="connsiteX85" fmla="*/ 529989 w 1744338"/>
                  <a:gd name="connsiteY85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767270 w 1744338"/>
                  <a:gd name="connsiteY34" fmla="*/ 1387958 h 2403337"/>
                  <a:gd name="connsiteX35" fmla="*/ 1167167 w 1744338"/>
                  <a:gd name="connsiteY35" fmla="*/ 1506140 h 2403337"/>
                  <a:gd name="connsiteX36" fmla="*/ 821323 w 1744338"/>
                  <a:gd name="connsiteY36" fmla="*/ 1527211 h 2403337"/>
                  <a:gd name="connsiteX37" fmla="*/ 529531 w 1744338"/>
                  <a:gd name="connsiteY37" fmla="*/ 1524005 h 2403337"/>
                  <a:gd name="connsiteX38" fmla="*/ 516247 w 1744338"/>
                  <a:gd name="connsiteY38" fmla="*/ 1523547 h 2403337"/>
                  <a:gd name="connsiteX39" fmla="*/ 485556 w 1744338"/>
                  <a:gd name="connsiteY39" fmla="*/ 1525837 h 2403337"/>
                  <a:gd name="connsiteX40" fmla="*/ 416387 w 1744338"/>
                  <a:gd name="connsiteY40" fmla="*/ 1542786 h 2403337"/>
                  <a:gd name="connsiteX41" fmla="*/ 404935 w 1744338"/>
                  <a:gd name="connsiteY41" fmla="*/ 1553322 h 2403337"/>
                  <a:gd name="connsiteX42" fmla="*/ 259727 w 1744338"/>
                  <a:gd name="connsiteY42" fmla="*/ 1858397 h 2403337"/>
                  <a:gd name="connsiteX43" fmla="*/ 272095 w 1744338"/>
                  <a:gd name="connsiteY43" fmla="*/ 1875346 h 2403337"/>
                  <a:gd name="connsiteX44" fmla="*/ 298663 w 1744338"/>
                  <a:gd name="connsiteY44" fmla="*/ 1876262 h 2403337"/>
                  <a:gd name="connsiteX45" fmla="*/ 301869 w 1744338"/>
                  <a:gd name="connsiteY45" fmla="*/ 1877636 h 2403337"/>
                  <a:gd name="connsiteX46" fmla="*/ 250107 w 1744338"/>
                  <a:gd name="connsiteY46" fmla="*/ 1914740 h 2403337"/>
                  <a:gd name="connsiteX47" fmla="*/ 238197 w 1744338"/>
                  <a:gd name="connsiteY47" fmla="*/ 1930773 h 2403337"/>
                  <a:gd name="connsiteX48" fmla="*/ 206590 w 1744338"/>
                  <a:gd name="connsiteY48" fmla="*/ 2211113 h 2403337"/>
                  <a:gd name="connsiteX49" fmla="*/ 207965 w 1744338"/>
                  <a:gd name="connsiteY49" fmla="*/ 2215235 h 2403337"/>
                  <a:gd name="connsiteX50" fmla="*/ 244610 w 1744338"/>
                  <a:gd name="connsiteY50" fmla="*/ 2193248 h 2403337"/>
                  <a:gd name="connsiteX51" fmla="*/ 213003 w 1744338"/>
                  <a:gd name="connsiteY51" fmla="*/ 2275243 h 2403337"/>
                  <a:gd name="connsiteX52" fmla="*/ 207049 w 1744338"/>
                  <a:gd name="connsiteY52" fmla="*/ 2310056 h 2403337"/>
                  <a:gd name="connsiteX53" fmla="*/ 208423 w 1744338"/>
                  <a:gd name="connsiteY53" fmla="*/ 2393425 h 2403337"/>
                  <a:gd name="connsiteX54" fmla="*/ 197887 w 1744338"/>
                  <a:gd name="connsiteY54" fmla="*/ 2402587 h 2403337"/>
                  <a:gd name="connsiteX55" fmla="*/ 162616 w 1744338"/>
                  <a:gd name="connsiteY55" fmla="*/ 2401670 h 2403337"/>
                  <a:gd name="connsiteX56" fmla="*/ 158493 w 1744338"/>
                  <a:gd name="connsiteY56" fmla="*/ 2398922 h 2403337"/>
                  <a:gd name="connsiteX57" fmla="*/ 155744 w 1744338"/>
                  <a:gd name="connsiteY57" fmla="*/ 2387470 h 2403337"/>
                  <a:gd name="connsiteX58" fmla="*/ 152538 w 1744338"/>
                  <a:gd name="connsiteY58" fmla="*/ 2183628 h 2403337"/>
                  <a:gd name="connsiteX59" fmla="*/ 208881 w 1744338"/>
                  <a:gd name="connsiteY59" fmla="*/ 1846946 h 2403337"/>
                  <a:gd name="connsiteX60" fmla="*/ 301411 w 1744338"/>
                  <a:gd name="connsiteY60" fmla="*/ 1630736 h 2403337"/>
                  <a:gd name="connsiteX61" fmla="*/ 305076 w 1744338"/>
                  <a:gd name="connsiteY61" fmla="*/ 1595006 h 2403337"/>
                  <a:gd name="connsiteX62" fmla="*/ 290876 w 1744338"/>
                  <a:gd name="connsiteY62" fmla="*/ 1528128 h 2403337"/>
                  <a:gd name="connsiteX63" fmla="*/ 278508 w 1744338"/>
                  <a:gd name="connsiteY63" fmla="*/ 1505224 h 2403337"/>
                  <a:gd name="connsiteX64" fmla="*/ 127802 w 1744338"/>
                  <a:gd name="connsiteY64" fmla="*/ 1332989 h 2403337"/>
                  <a:gd name="connsiteX65" fmla="*/ 65046 w 1744338"/>
                  <a:gd name="connsiteY65" fmla="*/ 1218013 h 2403337"/>
                  <a:gd name="connsiteX66" fmla="*/ 0 w 1744338"/>
                  <a:gd name="connsiteY66" fmla="*/ 870336 h 2403337"/>
                  <a:gd name="connsiteX67" fmla="*/ 149790 w 1744338"/>
                  <a:gd name="connsiteY67" fmla="*/ 418678 h 2403337"/>
                  <a:gd name="connsiteX68" fmla="*/ 161699 w 1744338"/>
                  <a:gd name="connsiteY68" fmla="*/ 410890 h 2403337"/>
                  <a:gd name="connsiteX69" fmla="*/ 178190 w 1744338"/>
                  <a:gd name="connsiteY69" fmla="*/ 534570 h 2403337"/>
                  <a:gd name="connsiteX70" fmla="*/ 259269 w 1744338"/>
                  <a:gd name="connsiteY70" fmla="*/ 1182741 h 2403337"/>
                  <a:gd name="connsiteX71" fmla="*/ 297289 w 1744338"/>
                  <a:gd name="connsiteY71" fmla="*/ 1486901 h 2403337"/>
                  <a:gd name="connsiteX72" fmla="*/ 301869 w 1744338"/>
                  <a:gd name="connsiteY72" fmla="*/ 1502476 h 2403337"/>
                  <a:gd name="connsiteX73" fmla="*/ 310573 w 1744338"/>
                  <a:gd name="connsiteY73" fmla="*/ 1532250 h 2403337"/>
                  <a:gd name="connsiteX74" fmla="*/ 322483 w 1744338"/>
                  <a:gd name="connsiteY74" fmla="*/ 1587677 h 2403337"/>
                  <a:gd name="connsiteX75" fmla="*/ 352715 w 1744338"/>
                  <a:gd name="connsiteY75" fmla="*/ 1536831 h 2403337"/>
                  <a:gd name="connsiteX76" fmla="*/ 534570 w 1744338"/>
                  <a:gd name="connsiteY76" fmla="*/ 1275272 h 2403337"/>
                  <a:gd name="connsiteX77" fmla="*/ 542815 w 1744338"/>
                  <a:gd name="connsiteY77" fmla="*/ 1234045 h 2403337"/>
                  <a:gd name="connsiteX78" fmla="*/ 523576 w 1744338"/>
                  <a:gd name="connsiteY78" fmla="*/ 1148386 h 2403337"/>
                  <a:gd name="connsiteX79" fmla="*/ 490595 w 1744338"/>
                  <a:gd name="connsiteY79" fmla="*/ 1080133 h 2403337"/>
                  <a:gd name="connsiteX80" fmla="*/ 450743 w 1744338"/>
                  <a:gd name="connsiteY80" fmla="*/ 1026539 h 2403337"/>
                  <a:gd name="connsiteX81" fmla="*/ 306450 w 1744338"/>
                  <a:gd name="connsiteY81" fmla="*/ 553809 h 2403337"/>
                  <a:gd name="connsiteX82" fmla="*/ 522660 w 1744338"/>
                  <a:gd name="connsiteY82" fmla="*/ 9161 h 2403337"/>
                  <a:gd name="connsiteX83" fmla="*/ 527699 w 1744338"/>
                  <a:gd name="connsiteY83" fmla="*/ 2290 h 2403337"/>
                  <a:gd name="connsiteX84" fmla="*/ 529989 w 1744338"/>
                  <a:gd name="connsiteY84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1167167 w 1744338"/>
                  <a:gd name="connsiteY34" fmla="*/ 1506140 h 2403337"/>
                  <a:gd name="connsiteX35" fmla="*/ 821323 w 1744338"/>
                  <a:gd name="connsiteY35" fmla="*/ 1527211 h 2403337"/>
                  <a:gd name="connsiteX36" fmla="*/ 529531 w 1744338"/>
                  <a:gd name="connsiteY36" fmla="*/ 1524005 h 2403337"/>
                  <a:gd name="connsiteX37" fmla="*/ 516247 w 1744338"/>
                  <a:gd name="connsiteY37" fmla="*/ 1523547 h 2403337"/>
                  <a:gd name="connsiteX38" fmla="*/ 485556 w 1744338"/>
                  <a:gd name="connsiteY38" fmla="*/ 1525837 h 2403337"/>
                  <a:gd name="connsiteX39" fmla="*/ 416387 w 1744338"/>
                  <a:gd name="connsiteY39" fmla="*/ 1542786 h 2403337"/>
                  <a:gd name="connsiteX40" fmla="*/ 404935 w 1744338"/>
                  <a:gd name="connsiteY40" fmla="*/ 1553322 h 2403337"/>
                  <a:gd name="connsiteX41" fmla="*/ 259727 w 1744338"/>
                  <a:gd name="connsiteY41" fmla="*/ 1858397 h 2403337"/>
                  <a:gd name="connsiteX42" fmla="*/ 272095 w 1744338"/>
                  <a:gd name="connsiteY42" fmla="*/ 1875346 h 2403337"/>
                  <a:gd name="connsiteX43" fmla="*/ 298663 w 1744338"/>
                  <a:gd name="connsiteY43" fmla="*/ 1876262 h 2403337"/>
                  <a:gd name="connsiteX44" fmla="*/ 301869 w 1744338"/>
                  <a:gd name="connsiteY44" fmla="*/ 1877636 h 2403337"/>
                  <a:gd name="connsiteX45" fmla="*/ 250107 w 1744338"/>
                  <a:gd name="connsiteY45" fmla="*/ 1914740 h 2403337"/>
                  <a:gd name="connsiteX46" fmla="*/ 238197 w 1744338"/>
                  <a:gd name="connsiteY46" fmla="*/ 1930773 h 2403337"/>
                  <a:gd name="connsiteX47" fmla="*/ 206590 w 1744338"/>
                  <a:gd name="connsiteY47" fmla="*/ 2211113 h 2403337"/>
                  <a:gd name="connsiteX48" fmla="*/ 207965 w 1744338"/>
                  <a:gd name="connsiteY48" fmla="*/ 2215235 h 2403337"/>
                  <a:gd name="connsiteX49" fmla="*/ 244610 w 1744338"/>
                  <a:gd name="connsiteY49" fmla="*/ 2193248 h 2403337"/>
                  <a:gd name="connsiteX50" fmla="*/ 213003 w 1744338"/>
                  <a:gd name="connsiteY50" fmla="*/ 2275243 h 2403337"/>
                  <a:gd name="connsiteX51" fmla="*/ 207049 w 1744338"/>
                  <a:gd name="connsiteY51" fmla="*/ 2310056 h 2403337"/>
                  <a:gd name="connsiteX52" fmla="*/ 208423 w 1744338"/>
                  <a:gd name="connsiteY52" fmla="*/ 2393425 h 2403337"/>
                  <a:gd name="connsiteX53" fmla="*/ 197887 w 1744338"/>
                  <a:gd name="connsiteY53" fmla="*/ 2402587 h 2403337"/>
                  <a:gd name="connsiteX54" fmla="*/ 162616 w 1744338"/>
                  <a:gd name="connsiteY54" fmla="*/ 2401670 h 2403337"/>
                  <a:gd name="connsiteX55" fmla="*/ 158493 w 1744338"/>
                  <a:gd name="connsiteY55" fmla="*/ 2398922 h 2403337"/>
                  <a:gd name="connsiteX56" fmla="*/ 155744 w 1744338"/>
                  <a:gd name="connsiteY56" fmla="*/ 2387470 h 2403337"/>
                  <a:gd name="connsiteX57" fmla="*/ 152538 w 1744338"/>
                  <a:gd name="connsiteY57" fmla="*/ 2183628 h 2403337"/>
                  <a:gd name="connsiteX58" fmla="*/ 208881 w 1744338"/>
                  <a:gd name="connsiteY58" fmla="*/ 1846946 h 2403337"/>
                  <a:gd name="connsiteX59" fmla="*/ 301411 w 1744338"/>
                  <a:gd name="connsiteY59" fmla="*/ 1630736 h 2403337"/>
                  <a:gd name="connsiteX60" fmla="*/ 305076 w 1744338"/>
                  <a:gd name="connsiteY60" fmla="*/ 1595006 h 2403337"/>
                  <a:gd name="connsiteX61" fmla="*/ 290876 w 1744338"/>
                  <a:gd name="connsiteY61" fmla="*/ 1528128 h 2403337"/>
                  <a:gd name="connsiteX62" fmla="*/ 278508 w 1744338"/>
                  <a:gd name="connsiteY62" fmla="*/ 1505224 h 2403337"/>
                  <a:gd name="connsiteX63" fmla="*/ 127802 w 1744338"/>
                  <a:gd name="connsiteY63" fmla="*/ 1332989 h 2403337"/>
                  <a:gd name="connsiteX64" fmla="*/ 65046 w 1744338"/>
                  <a:gd name="connsiteY64" fmla="*/ 1218013 h 2403337"/>
                  <a:gd name="connsiteX65" fmla="*/ 0 w 1744338"/>
                  <a:gd name="connsiteY65" fmla="*/ 870336 h 2403337"/>
                  <a:gd name="connsiteX66" fmla="*/ 149790 w 1744338"/>
                  <a:gd name="connsiteY66" fmla="*/ 418678 h 2403337"/>
                  <a:gd name="connsiteX67" fmla="*/ 161699 w 1744338"/>
                  <a:gd name="connsiteY67" fmla="*/ 410890 h 2403337"/>
                  <a:gd name="connsiteX68" fmla="*/ 178190 w 1744338"/>
                  <a:gd name="connsiteY68" fmla="*/ 534570 h 2403337"/>
                  <a:gd name="connsiteX69" fmla="*/ 259269 w 1744338"/>
                  <a:gd name="connsiteY69" fmla="*/ 1182741 h 2403337"/>
                  <a:gd name="connsiteX70" fmla="*/ 297289 w 1744338"/>
                  <a:gd name="connsiteY70" fmla="*/ 1486901 h 2403337"/>
                  <a:gd name="connsiteX71" fmla="*/ 301869 w 1744338"/>
                  <a:gd name="connsiteY71" fmla="*/ 1502476 h 2403337"/>
                  <a:gd name="connsiteX72" fmla="*/ 310573 w 1744338"/>
                  <a:gd name="connsiteY72" fmla="*/ 1532250 h 2403337"/>
                  <a:gd name="connsiteX73" fmla="*/ 322483 w 1744338"/>
                  <a:gd name="connsiteY73" fmla="*/ 1587677 h 2403337"/>
                  <a:gd name="connsiteX74" fmla="*/ 352715 w 1744338"/>
                  <a:gd name="connsiteY74" fmla="*/ 1536831 h 2403337"/>
                  <a:gd name="connsiteX75" fmla="*/ 534570 w 1744338"/>
                  <a:gd name="connsiteY75" fmla="*/ 1275272 h 2403337"/>
                  <a:gd name="connsiteX76" fmla="*/ 542815 w 1744338"/>
                  <a:gd name="connsiteY76" fmla="*/ 1234045 h 2403337"/>
                  <a:gd name="connsiteX77" fmla="*/ 523576 w 1744338"/>
                  <a:gd name="connsiteY77" fmla="*/ 1148386 h 2403337"/>
                  <a:gd name="connsiteX78" fmla="*/ 490595 w 1744338"/>
                  <a:gd name="connsiteY78" fmla="*/ 1080133 h 2403337"/>
                  <a:gd name="connsiteX79" fmla="*/ 450743 w 1744338"/>
                  <a:gd name="connsiteY79" fmla="*/ 1026539 h 2403337"/>
                  <a:gd name="connsiteX80" fmla="*/ 306450 w 1744338"/>
                  <a:gd name="connsiteY80" fmla="*/ 553809 h 2403337"/>
                  <a:gd name="connsiteX81" fmla="*/ 522660 w 1744338"/>
                  <a:gd name="connsiteY81" fmla="*/ 9161 h 2403337"/>
                  <a:gd name="connsiteX82" fmla="*/ 527699 w 1744338"/>
                  <a:gd name="connsiteY82" fmla="*/ 2290 h 2403337"/>
                  <a:gd name="connsiteX83" fmla="*/ 529989 w 1744338"/>
                  <a:gd name="connsiteY83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1167167 w 1744338"/>
                  <a:gd name="connsiteY34" fmla="*/ 1506140 h 2403337"/>
                  <a:gd name="connsiteX35" fmla="*/ 529531 w 1744338"/>
                  <a:gd name="connsiteY35" fmla="*/ 1524005 h 2403337"/>
                  <a:gd name="connsiteX36" fmla="*/ 516247 w 1744338"/>
                  <a:gd name="connsiteY36" fmla="*/ 1523547 h 2403337"/>
                  <a:gd name="connsiteX37" fmla="*/ 485556 w 1744338"/>
                  <a:gd name="connsiteY37" fmla="*/ 1525837 h 2403337"/>
                  <a:gd name="connsiteX38" fmla="*/ 416387 w 1744338"/>
                  <a:gd name="connsiteY38" fmla="*/ 1542786 h 2403337"/>
                  <a:gd name="connsiteX39" fmla="*/ 404935 w 1744338"/>
                  <a:gd name="connsiteY39" fmla="*/ 1553322 h 2403337"/>
                  <a:gd name="connsiteX40" fmla="*/ 259727 w 1744338"/>
                  <a:gd name="connsiteY40" fmla="*/ 1858397 h 2403337"/>
                  <a:gd name="connsiteX41" fmla="*/ 272095 w 1744338"/>
                  <a:gd name="connsiteY41" fmla="*/ 1875346 h 2403337"/>
                  <a:gd name="connsiteX42" fmla="*/ 298663 w 1744338"/>
                  <a:gd name="connsiteY42" fmla="*/ 1876262 h 2403337"/>
                  <a:gd name="connsiteX43" fmla="*/ 301869 w 1744338"/>
                  <a:gd name="connsiteY43" fmla="*/ 1877636 h 2403337"/>
                  <a:gd name="connsiteX44" fmla="*/ 250107 w 1744338"/>
                  <a:gd name="connsiteY44" fmla="*/ 1914740 h 2403337"/>
                  <a:gd name="connsiteX45" fmla="*/ 238197 w 1744338"/>
                  <a:gd name="connsiteY45" fmla="*/ 1930773 h 2403337"/>
                  <a:gd name="connsiteX46" fmla="*/ 206590 w 1744338"/>
                  <a:gd name="connsiteY46" fmla="*/ 2211113 h 2403337"/>
                  <a:gd name="connsiteX47" fmla="*/ 207965 w 1744338"/>
                  <a:gd name="connsiteY47" fmla="*/ 2215235 h 2403337"/>
                  <a:gd name="connsiteX48" fmla="*/ 244610 w 1744338"/>
                  <a:gd name="connsiteY48" fmla="*/ 2193248 h 2403337"/>
                  <a:gd name="connsiteX49" fmla="*/ 213003 w 1744338"/>
                  <a:gd name="connsiteY49" fmla="*/ 2275243 h 2403337"/>
                  <a:gd name="connsiteX50" fmla="*/ 207049 w 1744338"/>
                  <a:gd name="connsiteY50" fmla="*/ 2310056 h 2403337"/>
                  <a:gd name="connsiteX51" fmla="*/ 208423 w 1744338"/>
                  <a:gd name="connsiteY51" fmla="*/ 2393425 h 2403337"/>
                  <a:gd name="connsiteX52" fmla="*/ 197887 w 1744338"/>
                  <a:gd name="connsiteY52" fmla="*/ 2402587 h 2403337"/>
                  <a:gd name="connsiteX53" fmla="*/ 162616 w 1744338"/>
                  <a:gd name="connsiteY53" fmla="*/ 2401670 h 2403337"/>
                  <a:gd name="connsiteX54" fmla="*/ 158493 w 1744338"/>
                  <a:gd name="connsiteY54" fmla="*/ 2398922 h 2403337"/>
                  <a:gd name="connsiteX55" fmla="*/ 155744 w 1744338"/>
                  <a:gd name="connsiteY55" fmla="*/ 2387470 h 2403337"/>
                  <a:gd name="connsiteX56" fmla="*/ 152538 w 1744338"/>
                  <a:gd name="connsiteY56" fmla="*/ 2183628 h 2403337"/>
                  <a:gd name="connsiteX57" fmla="*/ 208881 w 1744338"/>
                  <a:gd name="connsiteY57" fmla="*/ 1846946 h 2403337"/>
                  <a:gd name="connsiteX58" fmla="*/ 301411 w 1744338"/>
                  <a:gd name="connsiteY58" fmla="*/ 1630736 h 2403337"/>
                  <a:gd name="connsiteX59" fmla="*/ 305076 w 1744338"/>
                  <a:gd name="connsiteY59" fmla="*/ 1595006 h 2403337"/>
                  <a:gd name="connsiteX60" fmla="*/ 290876 w 1744338"/>
                  <a:gd name="connsiteY60" fmla="*/ 1528128 h 2403337"/>
                  <a:gd name="connsiteX61" fmla="*/ 278508 w 1744338"/>
                  <a:gd name="connsiteY61" fmla="*/ 1505224 h 2403337"/>
                  <a:gd name="connsiteX62" fmla="*/ 127802 w 1744338"/>
                  <a:gd name="connsiteY62" fmla="*/ 1332989 h 2403337"/>
                  <a:gd name="connsiteX63" fmla="*/ 65046 w 1744338"/>
                  <a:gd name="connsiteY63" fmla="*/ 1218013 h 2403337"/>
                  <a:gd name="connsiteX64" fmla="*/ 0 w 1744338"/>
                  <a:gd name="connsiteY64" fmla="*/ 870336 h 2403337"/>
                  <a:gd name="connsiteX65" fmla="*/ 149790 w 1744338"/>
                  <a:gd name="connsiteY65" fmla="*/ 418678 h 2403337"/>
                  <a:gd name="connsiteX66" fmla="*/ 161699 w 1744338"/>
                  <a:gd name="connsiteY66" fmla="*/ 410890 h 2403337"/>
                  <a:gd name="connsiteX67" fmla="*/ 178190 w 1744338"/>
                  <a:gd name="connsiteY67" fmla="*/ 534570 h 2403337"/>
                  <a:gd name="connsiteX68" fmla="*/ 259269 w 1744338"/>
                  <a:gd name="connsiteY68" fmla="*/ 1182741 h 2403337"/>
                  <a:gd name="connsiteX69" fmla="*/ 297289 w 1744338"/>
                  <a:gd name="connsiteY69" fmla="*/ 1486901 h 2403337"/>
                  <a:gd name="connsiteX70" fmla="*/ 301869 w 1744338"/>
                  <a:gd name="connsiteY70" fmla="*/ 1502476 h 2403337"/>
                  <a:gd name="connsiteX71" fmla="*/ 310573 w 1744338"/>
                  <a:gd name="connsiteY71" fmla="*/ 1532250 h 2403337"/>
                  <a:gd name="connsiteX72" fmla="*/ 322483 w 1744338"/>
                  <a:gd name="connsiteY72" fmla="*/ 1587677 h 2403337"/>
                  <a:gd name="connsiteX73" fmla="*/ 352715 w 1744338"/>
                  <a:gd name="connsiteY73" fmla="*/ 1536831 h 2403337"/>
                  <a:gd name="connsiteX74" fmla="*/ 534570 w 1744338"/>
                  <a:gd name="connsiteY74" fmla="*/ 1275272 h 2403337"/>
                  <a:gd name="connsiteX75" fmla="*/ 542815 w 1744338"/>
                  <a:gd name="connsiteY75" fmla="*/ 1234045 h 2403337"/>
                  <a:gd name="connsiteX76" fmla="*/ 523576 w 1744338"/>
                  <a:gd name="connsiteY76" fmla="*/ 1148386 h 2403337"/>
                  <a:gd name="connsiteX77" fmla="*/ 490595 w 1744338"/>
                  <a:gd name="connsiteY77" fmla="*/ 1080133 h 2403337"/>
                  <a:gd name="connsiteX78" fmla="*/ 450743 w 1744338"/>
                  <a:gd name="connsiteY78" fmla="*/ 1026539 h 2403337"/>
                  <a:gd name="connsiteX79" fmla="*/ 306450 w 1744338"/>
                  <a:gd name="connsiteY79" fmla="*/ 553809 h 2403337"/>
                  <a:gd name="connsiteX80" fmla="*/ 522660 w 1744338"/>
                  <a:gd name="connsiteY80" fmla="*/ 9161 h 2403337"/>
                  <a:gd name="connsiteX81" fmla="*/ 527699 w 1744338"/>
                  <a:gd name="connsiteY81" fmla="*/ 2290 h 2403337"/>
                  <a:gd name="connsiteX82" fmla="*/ 529989 w 1744338"/>
                  <a:gd name="connsiteY82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529531 w 1744338"/>
                  <a:gd name="connsiteY34" fmla="*/ 1524005 h 2403337"/>
                  <a:gd name="connsiteX35" fmla="*/ 516247 w 1744338"/>
                  <a:gd name="connsiteY35" fmla="*/ 1523547 h 2403337"/>
                  <a:gd name="connsiteX36" fmla="*/ 485556 w 1744338"/>
                  <a:gd name="connsiteY36" fmla="*/ 1525837 h 2403337"/>
                  <a:gd name="connsiteX37" fmla="*/ 416387 w 1744338"/>
                  <a:gd name="connsiteY37" fmla="*/ 1542786 h 2403337"/>
                  <a:gd name="connsiteX38" fmla="*/ 404935 w 1744338"/>
                  <a:gd name="connsiteY38" fmla="*/ 1553322 h 2403337"/>
                  <a:gd name="connsiteX39" fmla="*/ 259727 w 1744338"/>
                  <a:gd name="connsiteY39" fmla="*/ 1858397 h 2403337"/>
                  <a:gd name="connsiteX40" fmla="*/ 272095 w 1744338"/>
                  <a:gd name="connsiteY40" fmla="*/ 1875346 h 2403337"/>
                  <a:gd name="connsiteX41" fmla="*/ 298663 w 1744338"/>
                  <a:gd name="connsiteY41" fmla="*/ 1876262 h 2403337"/>
                  <a:gd name="connsiteX42" fmla="*/ 301869 w 1744338"/>
                  <a:gd name="connsiteY42" fmla="*/ 1877636 h 2403337"/>
                  <a:gd name="connsiteX43" fmla="*/ 250107 w 1744338"/>
                  <a:gd name="connsiteY43" fmla="*/ 1914740 h 2403337"/>
                  <a:gd name="connsiteX44" fmla="*/ 238197 w 1744338"/>
                  <a:gd name="connsiteY44" fmla="*/ 1930773 h 2403337"/>
                  <a:gd name="connsiteX45" fmla="*/ 206590 w 1744338"/>
                  <a:gd name="connsiteY45" fmla="*/ 2211113 h 2403337"/>
                  <a:gd name="connsiteX46" fmla="*/ 207965 w 1744338"/>
                  <a:gd name="connsiteY46" fmla="*/ 2215235 h 2403337"/>
                  <a:gd name="connsiteX47" fmla="*/ 244610 w 1744338"/>
                  <a:gd name="connsiteY47" fmla="*/ 2193248 h 2403337"/>
                  <a:gd name="connsiteX48" fmla="*/ 213003 w 1744338"/>
                  <a:gd name="connsiteY48" fmla="*/ 2275243 h 2403337"/>
                  <a:gd name="connsiteX49" fmla="*/ 207049 w 1744338"/>
                  <a:gd name="connsiteY49" fmla="*/ 2310056 h 2403337"/>
                  <a:gd name="connsiteX50" fmla="*/ 208423 w 1744338"/>
                  <a:gd name="connsiteY50" fmla="*/ 2393425 h 2403337"/>
                  <a:gd name="connsiteX51" fmla="*/ 197887 w 1744338"/>
                  <a:gd name="connsiteY51" fmla="*/ 2402587 h 2403337"/>
                  <a:gd name="connsiteX52" fmla="*/ 162616 w 1744338"/>
                  <a:gd name="connsiteY52" fmla="*/ 2401670 h 2403337"/>
                  <a:gd name="connsiteX53" fmla="*/ 158493 w 1744338"/>
                  <a:gd name="connsiteY53" fmla="*/ 2398922 h 2403337"/>
                  <a:gd name="connsiteX54" fmla="*/ 155744 w 1744338"/>
                  <a:gd name="connsiteY54" fmla="*/ 2387470 h 2403337"/>
                  <a:gd name="connsiteX55" fmla="*/ 152538 w 1744338"/>
                  <a:gd name="connsiteY55" fmla="*/ 2183628 h 2403337"/>
                  <a:gd name="connsiteX56" fmla="*/ 208881 w 1744338"/>
                  <a:gd name="connsiteY56" fmla="*/ 1846946 h 2403337"/>
                  <a:gd name="connsiteX57" fmla="*/ 301411 w 1744338"/>
                  <a:gd name="connsiteY57" fmla="*/ 1630736 h 2403337"/>
                  <a:gd name="connsiteX58" fmla="*/ 305076 w 1744338"/>
                  <a:gd name="connsiteY58" fmla="*/ 1595006 h 2403337"/>
                  <a:gd name="connsiteX59" fmla="*/ 290876 w 1744338"/>
                  <a:gd name="connsiteY59" fmla="*/ 1528128 h 2403337"/>
                  <a:gd name="connsiteX60" fmla="*/ 278508 w 1744338"/>
                  <a:gd name="connsiteY60" fmla="*/ 1505224 h 2403337"/>
                  <a:gd name="connsiteX61" fmla="*/ 127802 w 1744338"/>
                  <a:gd name="connsiteY61" fmla="*/ 1332989 h 2403337"/>
                  <a:gd name="connsiteX62" fmla="*/ 65046 w 1744338"/>
                  <a:gd name="connsiteY62" fmla="*/ 1218013 h 2403337"/>
                  <a:gd name="connsiteX63" fmla="*/ 0 w 1744338"/>
                  <a:gd name="connsiteY63" fmla="*/ 870336 h 2403337"/>
                  <a:gd name="connsiteX64" fmla="*/ 149790 w 1744338"/>
                  <a:gd name="connsiteY64" fmla="*/ 418678 h 2403337"/>
                  <a:gd name="connsiteX65" fmla="*/ 161699 w 1744338"/>
                  <a:gd name="connsiteY65" fmla="*/ 410890 h 2403337"/>
                  <a:gd name="connsiteX66" fmla="*/ 178190 w 1744338"/>
                  <a:gd name="connsiteY66" fmla="*/ 534570 h 2403337"/>
                  <a:gd name="connsiteX67" fmla="*/ 259269 w 1744338"/>
                  <a:gd name="connsiteY67" fmla="*/ 1182741 h 2403337"/>
                  <a:gd name="connsiteX68" fmla="*/ 297289 w 1744338"/>
                  <a:gd name="connsiteY68" fmla="*/ 1486901 h 2403337"/>
                  <a:gd name="connsiteX69" fmla="*/ 301869 w 1744338"/>
                  <a:gd name="connsiteY69" fmla="*/ 1502476 h 2403337"/>
                  <a:gd name="connsiteX70" fmla="*/ 310573 w 1744338"/>
                  <a:gd name="connsiteY70" fmla="*/ 1532250 h 2403337"/>
                  <a:gd name="connsiteX71" fmla="*/ 322483 w 1744338"/>
                  <a:gd name="connsiteY71" fmla="*/ 1587677 h 2403337"/>
                  <a:gd name="connsiteX72" fmla="*/ 352715 w 1744338"/>
                  <a:gd name="connsiteY72" fmla="*/ 1536831 h 2403337"/>
                  <a:gd name="connsiteX73" fmla="*/ 534570 w 1744338"/>
                  <a:gd name="connsiteY73" fmla="*/ 1275272 h 2403337"/>
                  <a:gd name="connsiteX74" fmla="*/ 542815 w 1744338"/>
                  <a:gd name="connsiteY74" fmla="*/ 1234045 h 2403337"/>
                  <a:gd name="connsiteX75" fmla="*/ 523576 w 1744338"/>
                  <a:gd name="connsiteY75" fmla="*/ 1148386 h 2403337"/>
                  <a:gd name="connsiteX76" fmla="*/ 490595 w 1744338"/>
                  <a:gd name="connsiteY76" fmla="*/ 1080133 h 2403337"/>
                  <a:gd name="connsiteX77" fmla="*/ 450743 w 1744338"/>
                  <a:gd name="connsiteY77" fmla="*/ 1026539 h 2403337"/>
                  <a:gd name="connsiteX78" fmla="*/ 306450 w 1744338"/>
                  <a:gd name="connsiteY78" fmla="*/ 553809 h 2403337"/>
                  <a:gd name="connsiteX79" fmla="*/ 522660 w 1744338"/>
                  <a:gd name="connsiteY79" fmla="*/ 9161 h 2403337"/>
                  <a:gd name="connsiteX80" fmla="*/ 527699 w 1744338"/>
                  <a:gd name="connsiteY80" fmla="*/ 2290 h 2403337"/>
                  <a:gd name="connsiteX81" fmla="*/ 529989 w 1744338"/>
                  <a:gd name="connsiteY81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529531 w 1744338"/>
                  <a:gd name="connsiteY34" fmla="*/ 1524005 h 2403337"/>
                  <a:gd name="connsiteX35" fmla="*/ 516247 w 1744338"/>
                  <a:gd name="connsiteY35" fmla="*/ 1523547 h 2403337"/>
                  <a:gd name="connsiteX36" fmla="*/ 416387 w 1744338"/>
                  <a:gd name="connsiteY36" fmla="*/ 1542786 h 2403337"/>
                  <a:gd name="connsiteX37" fmla="*/ 404935 w 1744338"/>
                  <a:gd name="connsiteY37" fmla="*/ 1553322 h 2403337"/>
                  <a:gd name="connsiteX38" fmla="*/ 259727 w 1744338"/>
                  <a:gd name="connsiteY38" fmla="*/ 1858397 h 2403337"/>
                  <a:gd name="connsiteX39" fmla="*/ 272095 w 1744338"/>
                  <a:gd name="connsiteY39" fmla="*/ 1875346 h 2403337"/>
                  <a:gd name="connsiteX40" fmla="*/ 298663 w 1744338"/>
                  <a:gd name="connsiteY40" fmla="*/ 1876262 h 2403337"/>
                  <a:gd name="connsiteX41" fmla="*/ 301869 w 1744338"/>
                  <a:gd name="connsiteY41" fmla="*/ 1877636 h 2403337"/>
                  <a:gd name="connsiteX42" fmla="*/ 250107 w 1744338"/>
                  <a:gd name="connsiteY42" fmla="*/ 1914740 h 2403337"/>
                  <a:gd name="connsiteX43" fmla="*/ 238197 w 1744338"/>
                  <a:gd name="connsiteY43" fmla="*/ 1930773 h 2403337"/>
                  <a:gd name="connsiteX44" fmla="*/ 206590 w 1744338"/>
                  <a:gd name="connsiteY44" fmla="*/ 2211113 h 2403337"/>
                  <a:gd name="connsiteX45" fmla="*/ 207965 w 1744338"/>
                  <a:gd name="connsiteY45" fmla="*/ 2215235 h 2403337"/>
                  <a:gd name="connsiteX46" fmla="*/ 244610 w 1744338"/>
                  <a:gd name="connsiteY46" fmla="*/ 2193248 h 2403337"/>
                  <a:gd name="connsiteX47" fmla="*/ 213003 w 1744338"/>
                  <a:gd name="connsiteY47" fmla="*/ 2275243 h 2403337"/>
                  <a:gd name="connsiteX48" fmla="*/ 207049 w 1744338"/>
                  <a:gd name="connsiteY48" fmla="*/ 2310056 h 2403337"/>
                  <a:gd name="connsiteX49" fmla="*/ 208423 w 1744338"/>
                  <a:gd name="connsiteY49" fmla="*/ 2393425 h 2403337"/>
                  <a:gd name="connsiteX50" fmla="*/ 197887 w 1744338"/>
                  <a:gd name="connsiteY50" fmla="*/ 2402587 h 2403337"/>
                  <a:gd name="connsiteX51" fmla="*/ 162616 w 1744338"/>
                  <a:gd name="connsiteY51" fmla="*/ 2401670 h 2403337"/>
                  <a:gd name="connsiteX52" fmla="*/ 158493 w 1744338"/>
                  <a:gd name="connsiteY52" fmla="*/ 2398922 h 2403337"/>
                  <a:gd name="connsiteX53" fmla="*/ 155744 w 1744338"/>
                  <a:gd name="connsiteY53" fmla="*/ 2387470 h 2403337"/>
                  <a:gd name="connsiteX54" fmla="*/ 152538 w 1744338"/>
                  <a:gd name="connsiteY54" fmla="*/ 2183628 h 2403337"/>
                  <a:gd name="connsiteX55" fmla="*/ 208881 w 1744338"/>
                  <a:gd name="connsiteY55" fmla="*/ 1846946 h 2403337"/>
                  <a:gd name="connsiteX56" fmla="*/ 301411 w 1744338"/>
                  <a:gd name="connsiteY56" fmla="*/ 1630736 h 2403337"/>
                  <a:gd name="connsiteX57" fmla="*/ 305076 w 1744338"/>
                  <a:gd name="connsiteY57" fmla="*/ 1595006 h 2403337"/>
                  <a:gd name="connsiteX58" fmla="*/ 290876 w 1744338"/>
                  <a:gd name="connsiteY58" fmla="*/ 1528128 h 2403337"/>
                  <a:gd name="connsiteX59" fmla="*/ 278508 w 1744338"/>
                  <a:gd name="connsiteY59" fmla="*/ 1505224 h 2403337"/>
                  <a:gd name="connsiteX60" fmla="*/ 127802 w 1744338"/>
                  <a:gd name="connsiteY60" fmla="*/ 1332989 h 2403337"/>
                  <a:gd name="connsiteX61" fmla="*/ 65046 w 1744338"/>
                  <a:gd name="connsiteY61" fmla="*/ 1218013 h 2403337"/>
                  <a:gd name="connsiteX62" fmla="*/ 0 w 1744338"/>
                  <a:gd name="connsiteY62" fmla="*/ 870336 h 2403337"/>
                  <a:gd name="connsiteX63" fmla="*/ 149790 w 1744338"/>
                  <a:gd name="connsiteY63" fmla="*/ 418678 h 2403337"/>
                  <a:gd name="connsiteX64" fmla="*/ 161699 w 1744338"/>
                  <a:gd name="connsiteY64" fmla="*/ 410890 h 2403337"/>
                  <a:gd name="connsiteX65" fmla="*/ 178190 w 1744338"/>
                  <a:gd name="connsiteY65" fmla="*/ 534570 h 2403337"/>
                  <a:gd name="connsiteX66" fmla="*/ 259269 w 1744338"/>
                  <a:gd name="connsiteY66" fmla="*/ 1182741 h 2403337"/>
                  <a:gd name="connsiteX67" fmla="*/ 297289 w 1744338"/>
                  <a:gd name="connsiteY67" fmla="*/ 1486901 h 2403337"/>
                  <a:gd name="connsiteX68" fmla="*/ 301869 w 1744338"/>
                  <a:gd name="connsiteY68" fmla="*/ 1502476 h 2403337"/>
                  <a:gd name="connsiteX69" fmla="*/ 310573 w 1744338"/>
                  <a:gd name="connsiteY69" fmla="*/ 1532250 h 2403337"/>
                  <a:gd name="connsiteX70" fmla="*/ 322483 w 1744338"/>
                  <a:gd name="connsiteY70" fmla="*/ 1587677 h 2403337"/>
                  <a:gd name="connsiteX71" fmla="*/ 352715 w 1744338"/>
                  <a:gd name="connsiteY71" fmla="*/ 1536831 h 2403337"/>
                  <a:gd name="connsiteX72" fmla="*/ 534570 w 1744338"/>
                  <a:gd name="connsiteY72" fmla="*/ 1275272 h 2403337"/>
                  <a:gd name="connsiteX73" fmla="*/ 542815 w 1744338"/>
                  <a:gd name="connsiteY73" fmla="*/ 1234045 h 2403337"/>
                  <a:gd name="connsiteX74" fmla="*/ 523576 w 1744338"/>
                  <a:gd name="connsiteY74" fmla="*/ 1148386 h 2403337"/>
                  <a:gd name="connsiteX75" fmla="*/ 490595 w 1744338"/>
                  <a:gd name="connsiteY75" fmla="*/ 1080133 h 2403337"/>
                  <a:gd name="connsiteX76" fmla="*/ 450743 w 1744338"/>
                  <a:gd name="connsiteY76" fmla="*/ 1026539 h 2403337"/>
                  <a:gd name="connsiteX77" fmla="*/ 306450 w 1744338"/>
                  <a:gd name="connsiteY77" fmla="*/ 553809 h 2403337"/>
                  <a:gd name="connsiteX78" fmla="*/ 522660 w 1744338"/>
                  <a:gd name="connsiteY78" fmla="*/ 9161 h 2403337"/>
                  <a:gd name="connsiteX79" fmla="*/ 527699 w 1744338"/>
                  <a:gd name="connsiteY79" fmla="*/ 2290 h 2403337"/>
                  <a:gd name="connsiteX80" fmla="*/ 529989 w 1744338"/>
                  <a:gd name="connsiteY80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529531 w 1744338"/>
                  <a:gd name="connsiteY34" fmla="*/ 1524005 h 2403337"/>
                  <a:gd name="connsiteX35" fmla="*/ 416387 w 1744338"/>
                  <a:gd name="connsiteY35" fmla="*/ 1542786 h 2403337"/>
                  <a:gd name="connsiteX36" fmla="*/ 404935 w 1744338"/>
                  <a:gd name="connsiteY36" fmla="*/ 1553322 h 2403337"/>
                  <a:gd name="connsiteX37" fmla="*/ 259727 w 1744338"/>
                  <a:gd name="connsiteY37" fmla="*/ 1858397 h 2403337"/>
                  <a:gd name="connsiteX38" fmla="*/ 272095 w 1744338"/>
                  <a:gd name="connsiteY38" fmla="*/ 1875346 h 2403337"/>
                  <a:gd name="connsiteX39" fmla="*/ 298663 w 1744338"/>
                  <a:gd name="connsiteY39" fmla="*/ 1876262 h 2403337"/>
                  <a:gd name="connsiteX40" fmla="*/ 301869 w 1744338"/>
                  <a:gd name="connsiteY40" fmla="*/ 1877636 h 2403337"/>
                  <a:gd name="connsiteX41" fmla="*/ 250107 w 1744338"/>
                  <a:gd name="connsiteY41" fmla="*/ 1914740 h 2403337"/>
                  <a:gd name="connsiteX42" fmla="*/ 238197 w 1744338"/>
                  <a:gd name="connsiteY42" fmla="*/ 1930773 h 2403337"/>
                  <a:gd name="connsiteX43" fmla="*/ 206590 w 1744338"/>
                  <a:gd name="connsiteY43" fmla="*/ 2211113 h 2403337"/>
                  <a:gd name="connsiteX44" fmla="*/ 207965 w 1744338"/>
                  <a:gd name="connsiteY44" fmla="*/ 2215235 h 2403337"/>
                  <a:gd name="connsiteX45" fmla="*/ 244610 w 1744338"/>
                  <a:gd name="connsiteY45" fmla="*/ 2193248 h 2403337"/>
                  <a:gd name="connsiteX46" fmla="*/ 213003 w 1744338"/>
                  <a:gd name="connsiteY46" fmla="*/ 2275243 h 2403337"/>
                  <a:gd name="connsiteX47" fmla="*/ 207049 w 1744338"/>
                  <a:gd name="connsiteY47" fmla="*/ 2310056 h 2403337"/>
                  <a:gd name="connsiteX48" fmla="*/ 208423 w 1744338"/>
                  <a:gd name="connsiteY48" fmla="*/ 2393425 h 2403337"/>
                  <a:gd name="connsiteX49" fmla="*/ 197887 w 1744338"/>
                  <a:gd name="connsiteY49" fmla="*/ 2402587 h 2403337"/>
                  <a:gd name="connsiteX50" fmla="*/ 162616 w 1744338"/>
                  <a:gd name="connsiteY50" fmla="*/ 2401670 h 2403337"/>
                  <a:gd name="connsiteX51" fmla="*/ 158493 w 1744338"/>
                  <a:gd name="connsiteY51" fmla="*/ 2398922 h 2403337"/>
                  <a:gd name="connsiteX52" fmla="*/ 155744 w 1744338"/>
                  <a:gd name="connsiteY52" fmla="*/ 2387470 h 2403337"/>
                  <a:gd name="connsiteX53" fmla="*/ 152538 w 1744338"/>
                  <a:gd name="connsiteY53" fmla="*/ 2183628 h 2403337"/>
                  <a:gd name="connsiteX54" fmla="*/ 208881 w 1744338"/>
                  <a:gd name="connsiteY54" fmla="*/ 1846946 h 2403337"/>
                  <a:gd name="connsiteX55" fmla="*/ 301411 w 1744338"/>
                  <a:gd name="connsiteY55" fmla="*/ 1630736 h 2403337"/>
                  <a:gd name="connsiteX56" fmla="*/ 305076 w 1744338"/>
                  <a:gd name="connsiteY56" fmla="*/ 1595006 h 2403337"/>
                  <a:gd name="connsiteX57" fmla="*/ 290876 w 1744338"/>
                  <a:gd name="connsiteY57" fmla="*/ 1528128 h 2403337"/>
                  <a:gd name="connsiteX58" fmla="*/ 278508 w 1744338"/>
                  <a:gd name="connsiteY58" fmla="*/ 1505224 h 2403337"/>
                  <a:gd name="connsiteX59" fmla="*/ 127802 w 1744338"/>
                  <a:gd name="connsiteY59" fmla="*/ 1332989 h 2403337"/>
                  <a:gd name="connsiteX60" fmla="*/ 65046 w 1744338"/>
                  <a:gd name="connsiteY60" fmla="*/ 1218013 h 2403337"/>
                  <a:gd name="connsiteX61" fmla="*/ 0 w 1744338"/>
                  <a:gd name="connsiteY61" fmla="*/ 870336 h 2403337"/>
                  <a:gd name="connsiteX62" fmla="*/ 149790 w 1744338"/>
                  <a:gd name="connsiteY62" fmla="*/ 418678 h 2403337"/>
                  <a:gd name="connsiteX63" fmla="*/ 161699 w 1744338"/>
                  <a:gd name="connsiteY63" fmla="*/ 410890 h 2403337"/>
                  <a:gd name="connsiteX64" fmla="*/ 178190 w 1744338"/>
                  <a:gd name="connsiteY64" fmla="*/ 534570 h 2403337"/>
                  <a:gd name="connsiteX65" fmla="*/ 259269 w 1744338"/>
                  <a:gd name="connsiteY65" fmla="*/ 1182741 h 2403337"/>
                  <a:gd name="connsiteX66" fmla="*/ 297289 w 1744338"/>
                  <a:gd name="connsiteY66" fmla="*/ 1486901 h 2403337"/>
                  <a:gd name="connsiteX67" fmla="*/ 301869 w 1744338"/>
                  <a:gd name="connsiteY67" fmla="*/ 1502476 h 2403337"/>
                  <a:gd name="connsiteX68" fmla="*/ 310573 w 1744338"/>
                  <a:gd name="connsiteY68" fmla="*/ 1532250 h 2403337"/>
                  <a:gd name="connsiteX69" fmla="*/ 322483 w 1744338"/>
                  <a:gd name="connsiteY69" fmla="*/ 1587677 h 2403337"/>
                  <a:gd name="connsiteX70" fmla="*/ 352715 w 1744338"/>
                  <a:gd name="connsiteY70" fmla="*/ 1536831 h 2403337"/>
                  <a:gd name="connsiteX71" fmla="*/ 534570 w 1744338"/>
                  <a:gd name="connsiteY71" fmla="*/ 1275272 h 2403337"/>
                  <a:gd name="connsiteX72" fmla="*/ 542815 w 1744338"/>
                  <a:gd name="connsiteY72" fmla="*/ 1234045 h 2403337"/>
                  <a:gd name="connsiteX73" fmla="*/ 523576 w 1744338"/>
                  <a:gd name="connsiteY73" fmla="*/ 1148386 h 2403337"/>
                  <a:gd name="connsiteX74" fmla="*/ 490595 w 1744338"/>
                  <a:gd name="connsiteY74" fmla="*/ 1080133 h 2403337"/>
                  <a:gd name="connsiteX75" fmla="*/ 450743 w 1744338"/>
                  <a:gd name="connsiteY75" fmla="*/ 1026539 h 2403337"/>
                  <a:gd name="connsiteX76" fmla="*/ 306450 w 1744338"/>
                  <a:gd name="connsiteY76" fmla="*/ 553809 h 2403337"/>
                  <a:gd name="connsiteX77" fmla="*/ 522660 w 1744338"/>
                  <a:gd name="connsiteY77" fmla="*/ 9161 h 2403337"/>
                  <a:gd name="connsiteX78" fmla="*/ 527699 w 1744338"/>
                  <a:gd name="connsiteY78" fmla="*/ 2290 h 2403337"/>
                  <a:gd name="connsiteX79" fmla="*/ 529989 w 1744338"/>
                  <a:gd name="connsiteY79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522202 w 1744338"/>
                  <a:gd name="connsiteY33" fmla="*/ 1503850 h 2403337"/>
                  <a:gd name="connsiteX34" fmla="*/ 416387 w 1744338"/>
                  <a:gd name="connsiteY34" fmla="*/ 1542786 h 2403337"/>
                  <a:gd name="connsiteX35" fmla="*/ 404935 w 1744338"/>
                  <a:gd name="connsiteY35" fmla="*/ 1553322 h 2403337"/>
                  <a:gd name="connsiteX36" fmla="*/ 259727 w 1744338"/>
                  <a:gd name="connsiteY36" fmla="*/ 1858397 h 2403337"/>
                  <a:gd name="connsiteX37" fmla="*/ 272095 w 1744338"/>
                  <a:gd name="connsiteY37" fmla="*/ 1875346 h 2403337"/>
                  <a:gd name="connsiteX38" fmla="*/ 298663 w 1744338"/>
                  <a:gd name="connsiteY38" fmla="*/ 1876262 h 2403337"/>
                  <a:gd name="connsiteX39" fmla="*/ 301869 w 1744338"/>
                  <a:gd name="connsiteY39" fmla="*/ 1877636 h 2403337"/>
                  <a:gd name="connsiteX40" fmla="*/ 250107 w 1744338"/>
                  <a:gd name="connsiteY40" fmla="*/ 1914740 h 2403337"/>
                  <a:gd name="connsiteX41" fmla="*/ 238197 w 1744338"/>
                  <a:gd name="connsiteY41" fmla="*/ 1930773 h 2403337"/>
                  <a:gd name="connsiteX42" fmla="*/ 206590 w 1744338"/>
                  <a:gd name="connsiteY42" fmla="*/ 2211113 h 2403337"/>
                  <a:gd name="connsiteX43" fmla="*/ 207965 w 1744338"/>
                  <a:gd name="connsiteY43" fmla="*/ 2215235 h 2403337"/>
                  <a:gd name="connsiteX44" fmla="*/ 244610 w 1744338"/>
                  <a:gd name="connsiteY44" fmla="*/ 2193248 h 2403337"/>
                  <a:gd name="connsiteX45" fmla="*/ 213003 w 1744338"/>
                  <a:gd name="connsiteY45" fmla="*/ 2275243 h 2403337"/>
                  <a:gd name="connsiteX46" fmla="*/ 207049 w 1744338"/>
                  <a:gd name="connsiteY46" fmla="*/ 2310056 h 2403337"/>
                  <a:gd name="connsiteX47" fmla="*/ 208423 w 1744338"/>
                  <a:gd name="connsiteY47" fmla="*/ 2393425 h 2403337"/>
                  <a:gd name="connsiteX48" fmla="*/ 197887 w 1744338"/>
                  <a:gd name="connsiteY48" fmla="*/ 2402587 h 2403337"/>
                  <a:gd name="connsiteX49" fmla="*/ 162616 w 1744338"/>
                  <a:gd name="connsiteY49" fmla="*/ 2401670 h 2403337"/>
                  <a:gd name="connsiteX50" fmla="*/ 158493 w 1744338"/>
                  <a:gd name="connsiteY50" fmla="*/ 2398922 h 2403337"/>
                  <a:gd name="connsiteX51" fmla="*/ 155744 w 1744338"/>
                  <a:gd name="connsiteY51" fmla="*/ 2387470 h 2403337"/>
                  <a:gd name="connsiteX52" fmla="*/ 152538 w 1744338"/>
                  <a:gd name="connsiteY52" fmla="*/ 2183628 h 2403337"/>
                  <a:gd name="connsiteX53" fmla="*/ 208881 w 1744338"/>
                  <a:gd name="connsiteY53" fmla="*/ 1846946 h 2403337"/>
                  <a:gd name="connsiteX54" fmla="*/ 301411 w 1744338"/>
                  <a:gd name="connsiteY54" fmla="*/ 1630736 h 2403337"/>
                  <a:gd name="connsiteX55" fmla="*/ 305076 w 1744338"/>
                  <a:gd name="connsiteY55" fmla="*/ 1595006 h 2403337"/>
                  <a:gd name="connsiteX56" fmla="*/ 290876 w 1744338"/>
                  <a:gd name="connsiteY56" fmla="*/ 1528128 h 2403337"/>
                  <a:gd name="connsiteX57" fmla="*/ 278508 w 1744338"/>
                  <a:gd name="connsiteY57" fmla="*/ 1505224 h 2403337"/>
                  <a:gd name="connsiteX58" fmla="*/ 127802 w 1744338"/>
                  <a:gd name="connsiteY58" fmla="*/ 1332989 h 2403337"/>
                  <a:gd name="connsiteX59" fmla="*/ 65046 w 1744338"/>
                  <a:gd name="connsiteY59" fmla="*/ 1218013 h 2403337"/>
                  <a:gd name="connsiteX60" fmla="*/ 0 w 1744338"/>
                  <a:gd name="connsiteY60" fmla="*/ 870336 h 2403337"/>
                  <a:gd name="connsiteX61" fmla="*/ 149790 w 1744338"/>
                  <a:gd name="connsiteY61" fmla="*/ 418678 h 2403337"/>
                  <a:gd name="connsiteX62" fmla="*/ 161699 w 1744338"/>
                  <a:gd name="connsiteY62" fmla="*/ 410890 h 2403337"/>
                  <a:gd name="connsiteX63" fmla="*/ 178190 w 1744338"/>
                  <a:gd name="connsiteY63" fmla="*/ 534570 h 2403337"/>
                  <a:gd name="connsiteX64" fmla="*/ 259269 w 1744338"/>
                  <a:gd name="connsiteY64" fmla="*/ 1182741 h 2403337"/>
                  <a:gd name="connsiteX65" fmla="*/ 297289 w 1744338"/>
                  <a:gd name="connsiteY65" fmla="*/ 1486901 h 2403337"/>
                  <a:gd name="connsiteX66" fmla="*/ 301869 w 1744338"/>
                  <a:gd name="connsiteY66" fmla="*/ 1502476 h 2403337"/>
                  <a:gd name="connsiteX67" fmla="*/ 310573 w 1744338"/>
                  <a:gd name="connsiteY67" fmla="*/ 1532250 h 2403337"/>
                  <a:gd name="connsiteX68" fmla="*/ 322483 w 1744338"/>
                  <a:gd name="connsiteY68" fmla="*/ 1587677 h 2403337"/>
                  <a:gd name="connsiteX69" fmla="*/ 352715 w 1744338"/>
                  <a:gd name="connsiteY69" fmla="*/ 1536831 h 2403337"/>
                  <a:gd name="connsiteX70" fmla="*/ 534570 w 1744338"/>
                  <a:gd name="connsiteY70" fmla="*/ 1275272 h 2403337"/>
                  <a:gd name="connsiteX71" fmla="*/ 542815 w 1744338"/>
                  <a:gd name="connsiteY71" fmla="*/ 1234045 h 2403337"/>
                  <a:gd name="connsiteX72" fmla="*/ 523576 w 1744338"/>
                  <a:gd name="connsiteY72" fmla="*/ 1148386 h 2403337"/>
                  <a:gd name="connsiteX73" fmla="*/ 490595 w 1744338"/>
                  <a:gd name="connsiteY73" fmla="*/ 1080133 h 2403337"/>
                  <a:gd name="connsiteX74" fmla="*/ 450743 w 1744338"/>
                  <a:gd name="connsiteY74" fmla="*/ 1026539 h 2403337"/>
                  <a:gd name="connsiteX75" fmla="*/ 306450 w 1744338"/>
                  <a:gd name="connsiteY75" fmla="*/ 553809 h 2403337"/>
                  <a:gd name="connsiteX76" fmla="*/ 522660 w 1744338"/>
                  <a:gd name="connsiteY76" fmla="*/ 9161 h 2403337"/>
                  <a:gd name="connsiteX77" fmla="*/ 527699 w 1744338"/>
                  <a:gd name="connsiteY77" fmla="*/ 2290 h 2403337"/>
                  <a:gd name="connsiteX78" fmla="*/ 529989 w 1744338"/>
                  <a:gd name="connsiteY78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510292 w 1744338"/>
                  <a:gd name="connsiteY32" fmla="*/ 1509347 h 2403337"/>
                  <a:gd name="connsiteX33" fmla="*/ 416387 w 1744338"/>
                  <a:gd name="connsiteY33" fmla="*/ 1542786 h 2403337"/>
                  <a:gd name="connsiteX34" fmla="*/ 404935 w 1744338"/>
                  <a:gd name="connsiteY34" fmla="*/ 1553322 h 2403337"/>
                  <a:gd name="connsiteX35" fmla="*/ 259727 w 1744338"/>
                  <a:gd name="connsiteY35" fmla="*/ 1858397 h 2403337"/>
                  <a:gd name="connsiteX36" fmla="*/ 272095 w 1744338"/>
                  <a:gd name="connsiteY36" fmla="*/ 1875346 h 2403337"/>
                  <a:gd name="connsiteX37" fmla="*/ 298663 w 1744338"/>
                  <a:gd name="connsiteY37" fmla="*/ 1876262 h 2403337"/>
                  <a:gd name="connsiteX38" fmla="*/ 301869 w 1744338"/>
                  <a:gd name="connsiteY38" fmla="*/ 1877636 h 2403337"/>
                  <a:gd name="connsiteX39" fmla="*/ 250107 w 1744338"/>
                  <a:gd name="connsiteY39" fmla="*/ 1914740 h 2403337"/>
                  <a:gd name="connsiteX40" fmla="*/ 238197 w 1744338"/>
                  <a:gd name="connsiteY40" fmla="*/ 1930773 h 2403337"/>
                  <a:gd name="connsiteX41" fmla="*/ 206590 w 1744338"/>
                  <a:gd name="connsiteY41" fmla="*/ 2211113 h 2403337"/>
                  <a:gd name="connsiteX42" fmla="*/ 207965 w 1744338"/>
                  <a:gd name="connsiteY42" fmla="*/ 2215235 h 2403337"/>
                  <a:gd name="connsiteX43" fmla="*/ 244610 w 1744338"/>
                  <a:gd name="connsiteY43" fmla="*/ 2193248 h 2403337"/>
                  <a:gd name="connsiteX44" fmla="*/ 213003 w 1744338"/>
                  <a:gd name="connsiteY44" fmla="*/ 2275243 h 2403337"/>
                  <a:gd name="connsiteX45" fmla="*/ 207049 w 1744338"/>
                  <a:gd name="connsiteY45" fmla="*/ 2310056 h 2403337"/>
                  <a:gd name="connsiteX46" fmla="*/ 208423 w 1744338"/>
                  <a:gd name="connsiteY46" fmla="*/ 2393425 h 2403337"/>
                  <a:gd name="connsiteX47" fmla="*/ 197887 w 1744338"/>
                  <a:gd name="connsiteY47" fmla="*/ 2402587 h 2403337"/>
                  <a:gd name="connsiteX48" fmla="*/ 162616 w 1744338"/>
                  <a:gd name="connsiteY48" fmla="*/ 2401670 h 2403337"/>
                  <a:gd name="connsiteX49" fmla="*/ 158493 w 1744338"/>
                  <a:gd name="connsiteY49" fmla="*/ 2398922 h 2403337"/>
                  <a:gd name="connsiteX50" fmla="*/ 155744 w 1744338"/>
                  <a:gd name="connsiteY50" fmla="*/ 2387470 h 2403337"/>
                  <a:gd name="connsiteX51" fmla="*/ 152538 w 1744338"/>
                  <a:gd name="connsiteY51" fmla="*/ 2183628 h 2403337"/>
                  <a:gd name="connsiteX52" fmla="*/ 208881 w 1744338"/>
                  <a:gd name="connsiteY52" fmla="*/ 1846946 h 2403337"/>
                  <a:gd name="connsiteX53" fmla="*/ 301411 w 1744338"/>
                  <a:gd name="connsiteY53" fmla="*/ 1630736 h 2403337"/>
                  <a:gd name="connsiteX54" fmla="*/ 305076 w 1744338"/>
                  <a:gd name="connsiteY54" fmla="*/ 1595006 h 2403337"/>
                  <a:gd name="connsiteX55" fmla="*/ 290876 w 1744338"/>
                  <a:gd name="connsiteY55" fmla="*/ 1528128 h 2403337"/>
                  <a:gd name="connsiteX56" fmla="*/ 278508 w 1744338"/>
                  <a:gd name="connsiteY56" fmla="*/ 1505224 h 2403337"/>
                  <a:gd name="connsiteX57" fmla="*/ 127802 w 1744338"/>
                  <a:gd name="connsiteY57" fmla="*/ 1332989 h 2403337"/>
                  <a:gd name="connsiteX58" fmla="*/ 65046 w 1744338"/>
                  <a:gd name="connsiteY58" fmla="*/ 1218013 h 2403337"/>
                  <a:gd name="connsiteX59" fmla="*/ 0 w 1744338"/>
                  <a:gd name="connsiteY59" fmla="*/ 870336 h 2403337"/>
                  <a:gd name="connsiteX60" fmla="*/ 149790 w 1744338"/>
                  <a:gd name="connsiteY60" fmla="*/ 418678 h 2403337"/>
                  <a:gd name="connsiteX61" fmla="*/ 161699 w 1744338"/>
                  <a:gd name="connsiteY61" fmla="*/ 410890 h 2403337"/>
                  <a:gd name="connsiteX62" fmla="*/ 178190 w 1744338"/>
                  <a:gd name="connsiteY62" fmla="*/ 534570 h 2403337"/>
                  <a:gd name="connsiteX63" fmla="*/ 259269 w 1744338"/>
                  <a:gd name="connsiteY63" fmla="*/ 1182741 h 2403337"/>
                  <a:gd name="connsiteX64" fmla="*/ 297289 w 1744338"/>
                  <a:gd name="connsiteY64" fmla="*/ 1486901 h 2403337"/>
                  <a:gd name="connsiteX65" fmla="*/ 301869 w 1744338"/>
                  <a:gd name="connsiteY65" fmla="*/ 1502476 h 2403337"/>
                  <a:gd name="connsiteX66" fmla="*/ 310573 w 1744338"/>
                  <a:gd name="connsiteY66" fmla="*/ 1532250 h 2403337"/>
                  <a:gd name="connsiteX67" fmla="*/ 322483 w 1744338"/>
                  <a:gd name="connsiteY67" fmla="*/ 1587677 h 2403337"/>
                  <a:gd name="connsiteX68" fmla="*/ 352715 w 1744338"/>
                  <a:gd name="connsiteY68" fmla="*/ 1536831 h 2403337"/>
                  <a:gd name="connsiteX69" fmla="*/ 534570 w 1744338"/>
                  <a:gd name="connsiteY69" fmla="*/ 1275272 h 2403337"/>
                  <a:gd name="connsiteX70" fmla="*/ 542815 w 1744338"/>
                  <a:gd name="connsiteY70" fmla="*/ 1234045 h 2403337"/>
                  <a:gd name="connsiteX71" fmla="*/ 523576 w 1744338"/>
                  <a:gd name="connsiteY71" fmla="*/ 1148386 h 2403337"/>
                  <a:gd name="connsiteX72" fmla="*/ 490595 w 1744338"/>
                  <a:gd name="connsiteY72" fmla="*/ 1080133 h 2403337"/>
                  <a:gd name="connsiteX73" fmla="*/ 450743 w 1744338"/>
                  <a:gd name="connsiteY73" fmla="*/ 1026539 h 2403337"/>
                  <a:gd name="connsiteX74" fmla="*/ 306450 w 1744338"/>
                  <a:gd name="connsiteY74" fmla="*/ 553809 h 2403337"/>
                  <a:gd name="connsiteX75" fmla="*/ 522660 w 1744338"/>
                  <a:gd name="connsiteY75" fmla="*/ 9161 h 2403337"/>
                  <a:gd name="connsiteX76" fmla="*/ 527699 w 1744338"/>
                  <a:gd name="connsiteY76" fmla="*/ 2290 h 2403337"/>
                  <a:gd name="connsiteX77" fmla="*/ 529989 w 1744338"/>
                  <a:gd name="connsiteY77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416387 w 1744338"/>
                  <a:gd name="connsiteY32" fmla="*/ 1542786 h 2403337"/>
                  <a:gd name="connsiteX33" fmla="*/ 404935 w 1744338"/>
                  <a:gd name="connsiteY33" fmla="*/ 1553322 h 2403337"/>
                  <a:gd name="connsiteX34" fmla="*/ 259727 w 1744338"/>
                  <a:gd name="connsiteY34" fmla="*/ 1858397 h 2403337"/>
                  <a:gd name="connsiteX35" fmla="*/ 272095 w 1744338"/>
                  <a:gd name="connsiteY35" fmla="*/ 1875346 h 2403337"/>
                  <a:gd name="connsiteX36" fmla="*/ 298663 w 1744338"/>
                  <a:gd name="connsiteY36" fmla="*/ 1876262 h 2403337"/>
                  <a:gd name="connsiteX37" fmla="*/ 301869 w 1744338"/>
                  <a:gd name="connsiteY37" fmla="*/ 1877636 h 2403337"/>
                  <a:gd name="connsiteX38" fmla="*/ 250107 w 1744338"/>
                  <a:gd name="connsiteY38" fmla="*/ 1914740 h 2403337"/>
                  <a:gd name="connsiteX39" fmla="*/ 238197 w 1744338"/>
                  <a:gd name="connsiteY39" fmla="*/ 1930773 h 2403337"/>
                  <a:gd name="connsiteX40" fmla="*/ 206590 w 1744338"/>
                  <a:gd name="connsiteY40" fmla="*/ 2211113 h 2403337"/>
                  <a:gd name="connsiteX41" fmla="*/ 207965 w 1744338"/>
                  <a:gd name="connsiteY41" fmla="*/ 2215235 h 2403337"/>
                  <a:gd name="connsiteX42" fmla="*/ 244610 w 1744338"/>
                  <a:gd name="connsiteY42" fmla="*/ 2193248 h 2403337"/>
                  <a:gd name="connsiteX43" fmla="*/ 213003 w 1744338"/>
                  <a:gd name="connsiteY43" fmla="*/ 2275243 h 2403337"/>
                  <a:gd name="connsiteX44" fmla="*/ 207049 w 1744338"/>
                  <a:gd name="connsiteY44" fmla="*/ 2310056 h 2403337"/>
                  <a:gd name="connsiteX45" fmla="*/ 208423 w 1744338"/>
                  <a:gd name="connsiteY45" fmla="*/ 2393425 h 2403337"/>
                  <a:gd name="connsiteX46" fmla="*/ 197887 w 1744338"/>
                  <a:gd name="connsiteY46" fmla="*/ 2402587 h 2403337"/>
                  <a:gd name="connsiteX47" fmla="*/ 162616 w 1744338"/>
                  <a:gd name="connsiteY47" fmla="*/ 2401670 h 2403337"/>
                  <a:gd name="connsiteX48" fmla="*/ 158493 w 1744338"/>
                  <a:gd name="connsiteY48" fmla="*/ 2398922 h 2403337"/>
                  <a:gd name="connsiteX49" fmla="*/ 155744 w 1744338"/>
                  <a:gd name="connsiteY49" fmla="*/ 2387470 h 2403337"/>
                  <a:gd name="connsiteX50" fmla="*/ 152538 w 1744338"/>
                  <a:gd name="connsiteY50" fmla="*/ 2183628 h 2403337"/>
                  <a:gd name="connsiteX51" fmla="*/ 208881 w 1744338"/>
                  <a:gd name="connsiteY51" fmla="*/ 1846946 h 2403337"/>
                  <a:gd name="connsiteX52" fmla="*/ 301411 w 1744338"/>
                  <a:gd name="connsiteY52" fmla="*/ 1630736 h 2403337"/>
                  <a:gd name="connsiteX53" fmla="*/ 305076 w 1744338"/>
                  <a:gd name="connsiteY53" fmla="*/ 1595006 h 2403337"/>
                  <a:gd name="connsiteX54" fmla="*/ 290876 w 1744338"/>
                  <a:gd name="connsiteY54" fmla="*/ 1528128 h 2403337"/>
                  <a:gd name="connsiteX55" fmla="*/ 278508 w 1744338"/>
                  <a:gd name="connsiteY55" fmla="*/ 1505224 h 2403337"/>
                  <a:gd name="connsiteX56" fmla="*/ 127802 w 1744338"/>
                  <a:gd name="connsiteY56" fmla="*/ 1332989 h 2403337"/>
                  <a:gd name="connsiteX57" fmla="*/ 65046 w 1744338"/>
                  <a:gd name="connsiteY57" fmla="*/ 1218013 h 2403337"/>
                  <a:gd name="connsiteX58" fmla="*/ 0 w 1744338"/>
                  <a:gd name="connsiteY58" fmla="*/ 870336 h 2403337"/>
                  <a:gd name="connsiteX59" fmla="*/ 149790 w 1744338"/>
                  <a:gd name="connsiteY59" fmla="*/ 418678 h 2403337"/>
                  <a:gd name="connsiteX60" fmla="*/ 161699 w 1744338"/>
                  <a:gd name="connsiteY60" fmla="*/ 410890 h 2403337"/>
                  <a:gd name="connsiteX61" fmla="*/ 178190 w 1744338"/>
                  <a:gd name="connsiteY61" fmla="*/ 534570 h 2403337"/>
                  <a:gd name="connsiteX62" fmla="*/ 259269 w 1744338"/>
                  <a:gd name="connsiteY62" fmla="*/ 1182741 h 2403337"/>
                  <a:gd name="connsiteX63" fmla="*/ 297289 w 1744338"/>
                  <a:gd name="connsiteY63" fmla="*/ 1486901 h 2403337"/>
                  <a:gd name="connsiteX64" fmla="*/ 301869 w 1744338"/>
                  <a:gd name="connsiteY64" fmla="*/ 1502476 h 2403337"/>
                  <a:gd name="connsiteX65" fmla="*/ 310573 w 1744338"/>
                  <a:gd name="connsiteY65" fmla="*/ 1532250 h 2403337"/>
                  <a:gd name="connsiteX66" fmla="*/ 322483 w 1744338"/>
                  <a:gd name="connsiteY66" fmla="*/ 1587677 h 2403337"/>
                  <a:gd name="connsiteX67" fmla="*/ 352715 w 1744338"/>
                  <a:gd name="connsiteY67" fmla="*/ 1536831 h 2403337"/>
                  <a:gd name="connsiteX68" fmla="*/ 534570 w 1744338"/>
                  <a:gd name="connsiteY68" fmla="*/ 1275272 h 2403337"/>
                  <a:gd name="connsiteX69" fmla="*/ 542815 w 1744338"/>
                  <a:gd name="connsiteY69" fmla="*/ 1234045 h 2403337"/>
                  <a:gd name="connsiteX70" fmla="*/ 523576 w 1744338"/>
                  <a:gd name="connsiteY70" fmla="*/ 1148386 h 2403337"/>
                  <a:gd name="connsiteX71" fmla="*/ 490595 w 1744338"/>
                  <a:gd name="connsiteY71" fmla="*/ 1080133 h 2403337"/>
                  <a:gd name="connsiteX72" fmla="*/ 450743 w 1744338"/>
                  <a:gd name="connsiteY72" fmla="*/ 1026539 h 2403337"/>
                  <a:gd name="connsiteX73" fmla="*/ 306450 w 1744338"/>
                  <a:gd name="connsiteY73" fmla="*/ 553809 h 2403337"/>
                  <a:gd name="connsiteX74" fmla="*/ 522660 w 1744338"/>
                  <a:gd name="connsiteY74" fmla="*/ 9161 h 2403337"/>
                  <a:gd name="connsiteX75" fmla="*/ 527699 w 1744338"/>
                  <a:gd name="connsiteY75" fmla="*/ 2290 h 2403337"/>
                  <a:gd name="connsiteX76" fmla="*/ 529989 w 1744338"/>
                  <a:gd name="connsiteY76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29213 w 1744338"/>
                  <a:gd name="connsiteY31" fmla="*/ 1521257 h 2403337"/>
                  <a:gd name="connsiteX32" fmla="*/ 416387 w 1744338"/>
                  <a:gd name="connsiteY32" fmla="*/ 1542786 h 2403337"/>
                  <a:gd name="connsiteX33" fmla="*/ 259727 w 1744338"/>
                  <a:gd name="connsiteY33" fmla="*/ 1858397 h 2403337"/>
                  <a:gd name="connsiteX34" fmla="*/ 272095 w 1744338"/>
                  <a:gd name="connsiteY34" fmla="*/ 1875346 h 2403337"/>
                  <a:gd name="connsiteX35" fmla="*/ 298663 w 1744338"/>
                  <a:gd name="connsiteY35" fmla="*/ 1876262 h 2403337"/>
                  <a:gd name="connsiteX36" fmla="*/ 301869 w 1744338"/>
                  <a:gd name="connsiteY36" fmla="*/ 1877636 h 2403337"/>
                  <a:gd name="connsiteX37" fmla="*/ 250107 w 1744338"/>
                  <a:gd name="connsiteY37" fmla="*/ 1914740 h 2403337"/>
                  <a:gd name="connsiteX38" fmla="*/ 238197 w 1744338"/>
                  <a:gd name="connsiteY38" fmla="*/ 1930773 h 2403337"/>
                  <a:gd name="connsiteX39" fmla="*/ 206590 w 1744338"/>
                  <a:gd name="connsiteY39" fmla="*/ 2211113 h 2403337"/>
                  <a:gd name="connsiteX40" fmla="*/ 207965 w 1744338"/>
                  <a:gd name="connsiteY40" fmla="*/ 2215235 h 2403337"/>
                  <a:gd name="connsiteX41" fmla="*/ 244610 w 1744338"/>
                  <a:gd name="connsiteY41" fmla="*/ 2193248 h 2403337"/>
                  <a:gd name="connsiteX42" fmla="*/ 213003 w 1744338"/>
                  <a:gd name="connsiteY42" fmla="*/ 2275243 h 2403337"/>
                  <a:gd name="connsiteX43" fmla="*/ 207049 w 1744338"/>
                  <a:gd name="connsiteY43" fmla="*/ 2310056 h 2403337"/>
                  <a:gd name="connsiteX44" fmla="*/ 208423 w 1744338"/>
                  <a:gd name="connsiteY44" fmla="*/ 2393425 h 2403337"/>
                  <a:gd name="connsiteX45" fmla="*/ 197887 w 1744338"/>
                  <a:gd name="connsiteY45" fmla="*/ 2402587 h 2403337"/>
                  <a:gd name="connsiteX46" fmla="*/ 162616 w 1744338"/>
                  <a:gd name="connsiteY46" fmla="*/ 2401670 h 2403337"/>
                  <a:gd name="connsiteX47" fmla="*/ 158493 w 1744338"/>
                  <a:gd name="connsiteY47" fmla="*/ 2398922 h 2403337"/>
                  <a:gd name="connsiteX48" fmla="*/ 155744 w 1744338"/>
                  <a:gd name="connsiteY48" fmla="*/ 2387470 h 2403337"/>
                  <a:gd name="connsiteX49" fmla="*/ 152538 w 1744338"/>
                  <a:gd name="connsiteY49" fmla="*/ 2183628 h 2403337"/>
                  <a:gd name="connsiteX50" fmla="*/ 208881 w 1744338"/>
                  <a:gd name="connsiteY50" fmla="*/ 1846946 h 2403337"/>
                  <a:gd name="connsiteX51" fmla="*/ 301411 w 1744338"/>
                  <a:gd name="connsiteY51" fmla="*/ 1630736 h 2403337"/>
                  <a:gd name="connsiteX52" fmla="*/ 305076 w 1744338"/>
                  <a:gd name="connsiteY52" fmla="*/ 1595006 h 2403337"/>
                  <a:gd name="connsiteX53" fmla="*/ 290876 w 1744338"/>
                  <a:gd name="connsiteY53" fmla="*/ 1528128 h 2403337"/>
                  <a:gd name="connsiteX54" fmla="*/ 278508 w 1744338"/>
                  <a:gd name="connsiteY54" fmla="*/ 1505224 h 2403337"/>
                  <a:gd name="connsiteX55" fmla="*/ 127802 w 1744338"/>
                  <a:gd name="connsiteY55" fmla="*/ 1332989 h 2403337"/>
                  <a:gd name="connsiteX56" fmla="*/ 65046 w 1744338"/>
                  <a:gd name="connsiteY56" fmla="*/ 1218013 h 2403337"/>
                  <a:gd name="connsiteX57" fmla="*/ 0 w 1744338"/>
                  <a:gd name="connsiteY57" fmla="*/ 870336 h 2403337"/>
                  <a:gd name="connsiteX58" fmla="*/ 149790 w 1744338"/>
                  <a:gd name="connsiteY58" fmla="*/ 418678 h 2403337"/>
                  <a:gd name="connsiteX59" fmla="*/ 161699 w 1744338"/>
                  <a:gd name="connsiteY59" fmla="*/ 410890 h 2403337"/>
                  <a:gd name="connsiteX60" fmla="*/ 178190 w 1744338"/>
                  <a:gd name="connsiteY60" fmla="*/ 534570 h 2403337"/>
                  <a:gd name="connsiteX61" fmla="*/ 259269 w 1744338"/>
                  <a:gd name="connsiteY61" fmla="*/ 1182741 h 2403337"/>
                  <a:gd name="connsiteX62" fmla="*/ 297289 w 1744338"/>
                  <a:gd name="connsiteY62" fmla="*/ 1486901 h 2403337"/>
                  <a:gd name="connsiteX63" fmla="*/ 301869 w 1744338"/>
                  <a:gd name="connsiteY63" fmla="*/ 1502476 h 2403337"/>
                  <a:gd name="connsiteX64" fmla="*/ 310573 w 1744338"/>
                  <a:gd name="connsiteY64" fmla="*/ 1532250 h 2403337"/>
                  <a:gd name="connsiteX65" fmla="*/ 322483 w 1744338"/>
                  <a:gd name="connsiteY65" fmla="*/ 1587677 h 2403337"/>
                  <a:gd name="connsiteX66" fmla="*/ 352715 w 1744338"/>
                  <a:gd name="connsiteY66" fmla="*/ 1536831 h 2403337"/>
                  <a:gd name="connsiteX67" fmla="*/ 534570 w 1744338"/>
                  <a:gd name="connsiteY67" fmla="*/ 1275272 h 2403337"/>
                  <a:gd name="connsiteX68" fmla="*/ 542815 w 1744338"/>
                  <a:gd name="connsiteY68" fmla="*/ 1234045 h 2403337"/>
                  <a:gd name="connsiteX69" fmla="*/ 523576 w 1744338"/>
                  <a:gd name="connsiteY69" fmla="*/ 1148386 h 2403337"/>
                  <a:gd name="connsiteX70" fmla="*/ 490595 w 1744338"/>
                  <a:gd name="connsiteY70" fmla="*/ 1080133 h 2403337"/>
                  <a:gd name="connsiteX71" fmla="*/ 450743 w 1744338"/>
                  <a:gd name="connsiteY71" fmla="*/ 1026539 h 2403337"/>
                  <a:gd name="connsiteX72" fmla="*/ 306450 w 1744338"/>
                  <a:gd name="connsiteY72" fmla="*/ 553809 h 2403337"/>
                  <a:gd name="connsiteX73" fmla="*/ 522660 w 1744338"/>
                  <a:gd name="connsiteY73" fmla="*/ 9161 h 2403337"/>
                  <a:gd name="connsiteX74" fmla="*/ 527699 w 1744338"/>
                  <a:gd name="connsiteY74" fmla="*/ 2290 h 2403337"/>
                  <a:gd name="connsiteX75" fmla="*/ 529989 w 1744338"/>
                  <a:gd name="connsiteY75" fmla="*/ 0 h 2403337"/>
                  <a:gd name="connsiteX0" fmla="*/ 529989 w 1744338"/>
                  <a:gd name="connsiteY0" fmla="*/ 0 h 2403337"/>
                  <a:gd name="connsiteX1" fmla="*/ 533196 w 1744338"/>
                  <a:gd name="connsiteY1" fmla="*/ 5955 h 2403337"/>
                  <a:gd name="connsiteX2" fmla="*/ 535028 w 1744338"/>
                  <a:gd name="connsiteY2" fmla="*/ 26568 h 2403337"/>
                  <a:gd name="connsiteX3" fmla="*/ 535028 w 1744338"/>
                  <a:gd name="connsiteY3" fmla="*/ 1082424 h 2403337"/>
                  <a:gd name="connsiteX4" fmla="*/ 532280 w 1744338"/>
                  <a:gd name="connsiteY4" fmla="*/ 1111740 h 2403337"/>
                  <a:gd name="connsiteX5" fmla="*/ 547854 w 1744338"/>
                  <a:gd name="connsiteY5" fmla="*/ 1193277 h 2403337"/>
                  <a:gd name="connsiteX6" fmla="*/ 561138 w 1744338"/>
                  <a:gd name="connsiteY6" fmla="*/ 1242291 h 2403337"/>
                  <a:gd name="connsiteX7" fmla="*/ 599158 w 1744338"/>
                  <a:gd name="connsiteY7" fmla="*/ 1193735 h 2403337"/>
                  <a:gd name="connsiteX8" fmla="*/ 632139 w 1744338"/>
                  <a:gd name="connsiteY8" fmla="*/ 1151593 h 2403337"/>
                  <a:gd name="connsiteX9" fmla="*/ 912924 w 1744338"/>
                  <a:gd name="connsiteY9" fmla="*/ 857230 h 2403337"/>
                  <a:gd name="connsiteX10" fmla="*/ 671991 w 1744338"/>
                  <a:gd name="connsiteY10" fmla="*/ 1178161 h 2403337"/>
                  <a:gd name="connsiteX11" fmla="*/ 663746 w 1744338"/>
                  <a:gd name="connsiteY11" fmla="*/ 1190529 h 2403337"/>
                  <a:gd name="connsiteX12" fmla="*/ 539609 w 1744338"/>
                  <a:gd name="connsiteY12" fmla="*/ 1352228 h 2403337"/>
                  <a:gd name="connsiteX13" fmla="*/ 530905 w 1744338"/>
                  <a:gd name="connsiteY13" fmla="*/ 1364596 h 2403337"/>
                  <a:gd name="connsiteX14" fmla="*/ 547396 w 1744338"/>
                  <a:gd name="connsiteY14" fmla="*/ 1361847 h 2403337"/>
                  <a:gd name="connsiteX15" fmla="*/ 655043 w 1744338"/>
                  <a:gd name="connsiteY15" fmla="*/ 1341692 h 2403337"/>
                  <a:gd name="connsiteX16" fmla="*/ 681153 w 1744338"/>
                  <a:gd name="connsiteY16" fmla="*/ 1326576 h 2403337"/>
                  <a:gd name="connsiteX17" fmla="*/ 1252827 w 1744338"/>
                  <a:gd name="connsiteY17" fmla="*/ 962867 h 2403337"/>
                  <a:gd name="connsiteX18" fmla="*/ 1734718 w 1744338"/>
                  <a:gd name="connsiteY18" fmla="*/ 1045778 h 2403337"/>
                  <a:gd name="connsiteX19" fmla="*/ 1744338 w 1744338"/>
                  <a:gd name="connsiteY19" fmla="*/ 1049443 h 2403337"/>
                  <a:gd name="connsiteX20" fmla="*/ 1744338 w 1744338"/>
                  <a:gd name="connsiteY20" fmla="*/ 1052649 h 2403337"/>
                  <a:gd name="connsiteX21" fmla="*/ 1743422 w 1744338"/>
                  <a:gd name="connsiteY21" fmla="*/ 1053565 h 2403337"/>
                  <a:gd name="connsiteX22" fmla="*/ 1742047 w 1744338"/>
                  <a:gd name="connsiteY22" fmla="*/ 1053107 h 2403337"/>
                  <a:gd name="connsiteX23" fmla="*/ 1724641 w 1744338"/>
                  <a:gd name="connsiteY23" fmla="*/ 1061352 h 2403337"/>
                  <a:gd name="connsiteX24" fmla="*/ 1357267 w 1744338"/>
                  <a:gd name="connsiteY24" fmla="*/ 1162586 h 2403337"/>
                  <a:gd name="connsiteX25" fmla="*/ 1068682 w 1744338"/>
                  <a:gd name="connsiteY25" fmla="*/ 1242291 h 2403337"/>
                  <a:gd name="connsiteX26" fmla="*/ 693979 w 1744338"/>
                  <a:gd name="connsiteY26" fmla="*/ 1345815 h 2403337"/>
                  <a:gd name="connsiteX27" fmla="*/ 676114 w 1744338"/>
                  <a:gd name="connsiteY27" fmla="*/ 1353144 h 2403337"/>
                  <a:gd name="connsiteX28" fmla="*/ 629849 w 1744338"/>
                  <a:gd name="connsiteY28" fmla="*/ 1360931 h 2403337"/>
                  <a:gd name="connsiteX29" fmla="*/ 527241 w 1744338"/>
                  <a:gd name="connsiteY29" fmla="*/ 1385667 h 2403337"/>
                  <a:gd name="connsiteX30" fmla="*/ 516705 w 1744338"/>
                  <a:gd name="connsiteY30" fmla="*/ 1393454 h 2403337"/>
                  <a:gd name="connsiteX31" fmla="*/ 416387 w 1744338"/>
                  <a:gd name="connsiteY31" fmla="*/ 1542786 h 2403337"/>
                  <a:gd name="connsiteX32" fmla="*/ 259727 w 1744338"/>
                  <a:gd name="connsiteY32" fmla="*/ 1858397 h 2403337"/>
                  <a:gd name="connsiteX33" fmla="*/ 272095 w 1744338"/>
                  <a:gd name="connsiteY33" fmla="*/ 1875346 h 2403337"/>
                  <a:gd name="connsiteX34" fmla="*/ 298663 w 1744338"/>
                  <a:gd name="connsiteY34" fmla="*/ 1876262 h 2403337"/>
                  <a:gd name="connsiteX35" fmla="*/ 301869 w 1744338"/>
                  <a:gd name="connsiteY35" fmla="*/ 1877636 h 2403337"/>
                  <a:gd name="connsiteX36" fmla="*/ 250107 w 1744338"/>
                  <a:gd name="connsiteY36" fmla="*/ 1914740 h 2403337"/>
                  <a:gd name="connsiteX37" fmla="*/ 238197 w 1744338"/>
                  <a:gd name="connsiteY37" fmla="*/ 1930773 h 2403337"/>
                  <a:gd name="connsiteX38" fmla="*/ 206590 w 1744338"/>
                  <a:gd name="connsiteY38" fmla="*/ 2211113 h 2403337"/>
                  <a:gd name="connsiteX39" fmla="*/ 207965 w 1744338"/>
                  <a:gd name="connsiteY39" fmla="*/ 2215235 h 2403337"/>
                  <a:gd name="connsiteX40" fmla="*/ 244610 w 1744338"/>
                  <a:gd name="connsiteY40" fmla="*/ 2193248 h 2403337"/>
                  <a:gd name="connsiteX41" fmla="*/ 213003 w 1744338"/>
                  <a:gd name="connsiteY41" fmla="*/ 2275243 h 2403337"/>
                  <a:gd name="connsiteX42" fmla="*/ 207049 w 1744338"/>
                  <a:gd name="connsiteY42" fmla="*/ 2310056 h 2403337"/>
                  <a:gd name="connsiteX43" fmla="*/ 208423 w 1744338"/>
                  <a:gd name="connsiteY43" fmla="*/ 2393425 h 2403337"/>
                  <a:gd name="connsiteX44" fmla="*/ 197887 w 1744338"/>
                  <a:gd name="connsiteY44" fmla="*/ 2402587 h 2403337"/>
                  <a:gd name="connsiteX45" fmla="*/ 162616 w 1744338"/>
                  <a:gd name="connsiteY45" fmla="*/ 2401670 h 2403337"/>
                  <a:gd name="connsiteX46" fmla="*/ 158493 w 1744338"/>
                  <a:gd name="connsiteY46" fmla="*/ 2398922 h 2403337"/>
                  <a:gd name="connsiteX47" fmla="*/ 155744 w 1744338"/>
                  <a:gd name="connsiteY47" fmla="*/ 2387470 h 2403337"/>
                  <a:gd name="connsiteX48" fmla="*/ 152538 w 1744338"/>
                  <a:gd name="connsiteY48" fmla="*/ 2183628 h 2403337"/>
                  <a:gd name="connsiteX49" fmla="*/ 208881 w 1744338"/>
                  <a:gd name="connsiteY49" fmla="*/ 1846946 h 2403337"/>
                  <a:gd name="connsiteX50" fmla="*/ 301411 w 1744338"/>
                  <a:gd name="connsiteY50" fmla="*/ 1630736 h 2403337"/>
                  <a:gd name="connsiteX51" fmla="*/ 305076 w 1744338"/>
                  <a:gd name="connsiteY51" fmla="*/ 1595006 h 2403337"/>
                  <a:gd name="connsiteX52" fmla="*/ 290876 w 1744338"/>
                  <a:gd name="connsiteY52" fmla="*/ 1528128 h 2403337"/>
                  <a:gd name="connsiteX53" fmla="*/ 278508 w 1744338"/>
                  <a:gd name="connsiteY53" fmla="*/ 1505224 h 2403337"/>
                  <a:gd name="connsiteX54" fmla="*/ 127802 w 1744338"/>
                  <a:gd name="connsiteY54" fmla="*/ 1332989 h 2403337"/>
                  <a:gd name="connsiteX55" fmla="*/ 65046 w 1744338"/>
                  <a:gd name="connsiteY55" fmla="*/ 1218013 h 2403337"/>
                  <a:gd name="connsiteX56" fmla="*/ 0 w 1744338"/>
                  <a:gd name="connsiteY56" fmla="*/ 870336 h 2403337"/>
                  <a:gd name="connsiteX57" fmla="*/ 149790 w 1744338"/>
                  <a:gd name="connsiteY57" fmla="*/ 418678 h 2403337"/>
                  <a:gd name="connsiteX58" fmla="*/ 161699 w 1744338"/>
                  <a:gd name="connsiteY58" fmla="*/ 410890 h 2403337"/>
                  <a:gd name="connsiteX59" fmla="*/ 178190 w 1744338"/>
                  <a:gd name="connsiteY59" fmla="*/ 534570 h 2403337"/>
                  <a:gd name="connsiteX60" fmla="*/ 259269 w 1744338"/>
                  <a:gd name="connsiteY60" fmla="*/ 1182741 h 2403337"/>
                  <a:gd name="connsiteX61" fmla="*/ 297289 w 1744338"/>
                  <a:gd name="connsiteY61" fmla="*/ 1486901 h 2403337"/>
                  <a:gd name="connsiteX62" fmla="*/ 301869 w 1744338"/>
                  <a:gd name="connsiteY62" fmla="*/ 1502476 h 2403337"/>
                  <a:gd name="connsiteX63" fmla="*/ 310573 w 1744338"/>
                  <a:gd name="connsiteY63" fmla="*/ 1532250 h 2403337"/>
                  <a:gd name="connsiteX64" fmla="*/ 322483 w 1744338"/>
                  <a:gd name="connsiteY64" fmla="*/ 1587677 h 2403337"/>
                  <a:gd name="connsiteX65" fmla="*/ 352715 w 1744338"/>
                  <a:gd name="connsiteY65" fmla="*/ 1536831 h 2403337"/>
                  <a:gd name="connsiteX66" fmla="*/ 534570 w 1744338"/>
                  <a:gd name="connsiteY66" fmla="*/ 1275272 h 2403337"/>
                  <a:gd name="connsiteX67" fmla="*/ 542815 w 1744338"/>
                  <a:gd name="connsiteY67" fmla="*/ 1234045 h 2403337"/>
                  <a:gd name="connsiteX68" fmla="*/ 523576 w 1744338"/>
                  <a:gd name="connsiteY68" fmla="*/ 1148386 h 2403337"/>
                  <a:gd name="connsiteX69" fmla="*/ 490595 w 1744338"/>
                  <a:gd name="connsiteY69" fmla="*/ 1080133 h 2403337"/>
                  <a:gd name="connsiteX70" fmla="*/ 450743 w 1744338"/>
                  <a:gd name="connsiteY70" fmla="*/ 1026539 h 2403337"/>
                  <a:gd name="connsiteX71" fmla="*/ 306450 w 1744338"/>
                  <a:gd name="connsiteY71" fmla="*/ 553809 h 2403337"/>
                  <a:gd name="connsiteX72" fmla="*/ 522660 w 1744338"/>
                  <a:gd name="connsiteY72" fmla="*/ 9161 h 2403337"/>
                  <a:gd name="connsiteX73" fmla="*/ 527699 w 1744338"/>
                  <a:gd name="connsiteY73" fmla="*/ 2290 h 2403337"/>
                  <a:gd name="connsiteX74" fmla="*/ 529989 w 1744338"/>
                  <a:gd name="connsiteY74" fmla="*/ 0 h 24033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</a:cxnLst>
                <a:rect l="l" t="t" r="r" b="b"/>
                <a:pathLst>
                  <a:path w="1744338" h="2403337">
                    <a:moveTo>
                      <a:pt x="529989" y="0"/>
                    </a:moveTo>
                    <a:cubicBezTo>
                      <a:pt x="530905" y="1832"/>
                      <a:pt x="531821" y="3665"/>
                      <a:pt x="533196" y="5955"/>
                    </a:cubicBezTo>
                    <a:cubicBezTo>
                      <a:pt x="534570" y="12826"/>
                      <a:pt x="535028" y="19697"/>
                      <a:pt x="535028" y="26568"/>
                    </a:cubicBezTo>
                    <a:lnTo>
                      <a:pt x="535028" y="1082424"/>
                    </a:lnTo>
                    <a:cubicBezTo>
                      <a:pt x="535028" y="1092501"/>
                      <a:pt x="534570" y="1102121"/>
                      <a:pt x="532280" y="1111740"/>
                    </a:cubicBezTo>
                    <a:cubicBezTo>
                      <a:pt x="538234" y="1138767"/>
                      <a:pt x="539609" y="1166709"/>
                      <a:pt x="547854" y="1193277"/>
                    </a:cubicBezTo>
                    <a:cubicBezTo>
                      <a:pt x="552893" y="1208851"/>
                      <a:pt x="556557" y="1224884"/>
                      <a:pt x="561138" y="1242291"/>
                    </a:cubicBezTo>
                    <a:lnTo>
                      <a:pt x="599158" y="1193735"/>
                    </a:lnTo>
                    <a:cubicBezTo>
                      <a:pt x="610152" y="1179535"/>
                      <a:pt x="621145" y="1165793"/>
                      <a:pt x="632139" y="1151593"/>
                    </a:cubicBezTo>
                    <a:cubicBezTo>
                      <a:pt x="639926" y="1141057"/>
                      <a:pt x="919500" y="844446"/>
                      <a:pt x="912924" y="857230"/>
                    </a:cubicBezTo>
                    <a:cubicBezTo>
                      <a:pt x="888715" y="904292"/>
                      <a:pt x="713521" y="1122611"/>
                      <a:pt x="671991" y="1178161"/>
                    </a:cubicBezTo>
                    <a:cubicBezTo>
                      <a:pt x="630461" y="1233711"/>
                      <a:pt x="666495" y="1186406"/>
                      <a:pt x="663746" y="1190529"/>
                    </a:cubicBezTo>
                    <a:lnTo>
                      <a:pt x="539609" y="1352228"/>
                    </a:lnTo>
                    <a:cubicBezTo>
                      <a:pt x="536402" y="1356351"/>
                      <a:pt x="534112" y="1360015"/>
                      <a:pt x="530905" y="1364596"/>
                    </a:cubicBezTo>
                    <a:cubicBezTo>
                      <a:pt x="537318" y="1366428"/>
                      <a:pt x="542357" y="1363680"/>
                      <a:pt x="547396" y="1361847"/>
                    </a:cubicBezTo>
                    <a:cubicBezTo>
                      <a:pt x="582209" y="1348563"/>
                      <a:pt x="618397" y="1343983"/>
                      <a:pt x="655043" y="1341692"/>
                    </a:cubicBezTo>
                    <a:cubicBezTo>
                      <a:pt x="666953" y="1340776"/>
                      <a:pt x="674282" y="1337112"/>
                      <a:pt x="681153" y="1326576"/>
                    </a:cubicBezTo>
                    <a:cubicBezTo>
                      <a:pt x="817658" y="1120902"/>
                      <a:pt x="1008216" y="998597"/>
                      <a:pt x="1252827" y="962867"/>
                    </a:cubicBezTo>
                    <a:cubicBezTo>
                      <a:pt x="1421855" y="938589"/>
                      <a:pt x="1582638" y="968364"/>
                      <a:pt x="1734718" y="1045778"/>
                    </a:cubicBezTo>
                    <a:cubicBezTo>
                      <a:pt x="1737925" y="1047152"/>
                      <a:pt x="1741131" y="1048068"/>
                      <a:pt x="1744338" y="1049443"/>
                    </a:cubicBezTo>
                    <a:lnTo>
                      <a:pt x="1744338" y="1052649"/>
                    </a:lnTo>
                    <a:lnTo>
                      <a:pt x="1743422" y="1053565"/>
                    </a:lnTo>
                    <a:lnTo>
                      <a:pt x="1742047" y="1053107"/>
                    </a:lnTo>
                    <a:cubicBezTo>
                      <a:pt x="1737008" y="1057230"/>
                      <a:pt x="1731054" y="1059520"/>
                      <a:pt x="1724641" y="1061352"/>
                    </a:cubicBezTo>
                    <a:lnTo>
                      <a:pt x="1357267" y="1162586"/>
                    </a:lnTo>
                    <a:lnTo>
                      <a:pt x="1068682" y="1242291"/>
                    </a:lnTo>
                    <a:lnTo>
                      <a:pt x="693979" y="1345815"/>
                    </a:lnTo>
                    <a:cubicBezTo>
                      <a:pt x="687566" y="1347647"/>
                      <a:pt x="681611" y="1349021"/>
                      <a:pt x="676114" y="1353144"/>
                    </a:cubicBezTo>
                    <a:cubicBezTo>
                      <a:pt x="661914" y="1361847"/>
                      <a:pt x="644965" y="1359557"/>
                      <a:pt x="629849" y="1360931"/>
                    </a:cubicBezTo>
                    <a:cubicBezTo>
                      <a:pt x="594119" y="1363680"/>
                      <a:pt x="561138" y="1376048"/>
                      <a:pt x="527241" y="1385667"/>
                    </a:cubicBezTo>
                    <a:cubicBezTo>
                      <a:pt x="522660" y="1387041"/>
                      <a:pt x="535181" y="1367268"/>
                      <a:pt x="516705" y="1393454"/>
                    </a:cubicBezTo>
                    <a:cubicBezTo>
                      <a:pt x="498229" y="1419640"/>
                      <a:pt x="459217" y="1465296"/>
                      <a:pt x="416387" y="1542786"/>
                    </a:cubicBezTo>
                    <a:cubicBezTo>
                      <a:pt x="388139" y="1598976"/>
                      <a:pt x="283776" y="1802970"/>
                      <a:pt x="259727" y="1858397"/>
                    </a:cubicBezTo>
                    <a:cubicBezTo>
                      <a:pt x="254230" y="1874888"/>
                      <a:pt x="254230" y="1874888"/>
                      <a:pt x="272095" y="1875346"/>
                    </a:cubicBezTo>
                    <a:cubicBezTo>
                      <a:pt x="280798" y="1875804"/>
                      <a:pt x="289960" y="1875804"/>
                      <a:pt x="298663" y="1876262"/>
                    </a:cubicBezTo>
                    <a:cubicBezTo>
                      <a:pt x="299121" y="1876262"/>
                      <a:pt x="299579" y="1876720"/>
                      <a:pt x="301869" y="1877636"/>
                    </a:cubicBezTo>
                    <a:lnTo>
                      <a:pt x="250107" y="1914740"/>
                    </a:lnTo>
                    <a:cubicBezTo>
                      <a:pt x="244152" y="1918863"/>
                      <a:pt x="240030" y="1923443"/>
                      <a:pt x="238197" y="1930773"/>
                    </a:cubicBezTo>
                    <a:cubicBezTo>
                      <a:pt x="215752" y="2022845"/>
                      <a:pt x="206132" y="2116292"/>
                      <a:pt x="206590" y="2211113"/>
                    </a:cubicBezTo>
                    <a:cubicBezTo>
                      <a:pt x="206590" y="2212029"/>
                      <a:pt x="207049" y="2212945"/>
                      <a:pt x="207965" y="2215235"/>
                    </a:cubicBezTo>
                    <a:lnTo>
                      <a:pt x="244610" y="2193248"/>
                    </a:lnTo>
                    <a:cubicBezTo>
                      <a:pt x="233159" y="2223022"/>
                      <a:pt x="223539" y="2249133"/>
                      <a:pt x="213003" y="2275243"/>
                    </a:cubicBezTo>
                    <a:cubicBezTo>
                      <a:pt x="208423" y="2286695"/>
                      <a:pt x="206590" y="2297688"/>
                      <a:pt x="207049" y="2310056"/>
                    </a:cubicBezTo>
                    <a:cubicBezTo>
                      <a:pt x="207965" y="2337999"/>
                      <a:pt x="207965" y="2365483"/>
                      <a:pt x="208423" y="2393425"/>
                    </a:cubicBezTo>
                    <a:cubicBezTo>
                      <a:pt x="208881" y="2401212"/>
                      <a:pt x="202926" y="2402129"/>
                      <a:pt x="197887" y="2402587"/>
                    </a:cubicBezTo>
                    <a:cubicBezTo>
                      <a:pt x="185977" y="2403045"/>
                      <a:pt x="174525" y="2404419"/>
                      <a:pt x="162616" y="2401670"/>
                    </a:cubicBezTo>
                    <a:cubicBezTo>
                      <a:pt x="161241" y="2401212"/>
                      <a:pt x="159867" y="2400296"/>
                      <a:pt x="158493" y="2398922"/>
                    </a:cubicBezTo>
                    <a:cubicBezTo>
                      <a:pt x="156203" y="2395258"/>
                      <a:pt x="155744" y="2391593"/>
                      <a:pt x="155744" y="2387470"/>
                    </a:cubicBezTo>
                    <a:cubicBezTo>
                      <a:pt x="154828" y="2319676"/>
                      <a:pt x="150706" y="2251423"/>
                      <a:pt x="152538" y="2183628"/>
                    </a:cubicBezTo>
                    <a:cubicBezTo>
                      <a:pt x="156203" y="2069110"/>
                      <a:pt x="172693" y="1956425"/>
                      <a:pt x="208881" y="1846946"/>
                    </a:cubicBezTo>
                    <a:cubicBezTo>
                      <a:pt x="233617" y="1772280"/>
                      <a:pt x="264766" y="1700363"/>
                      <a:pt x="301411" y="1630736"/>
                    </a:cubicBezTo>
                    <a:cubicBezTo>
                      <a:pt x="307824" y="1618826"/>
                      <a:pt x="309199" y="1607832"/>
                      <a:pt x="305076" y="1595006"/>
                    </a:cubicBezTo>
                    <a:cubicBezTo>
                      <a:pt x="298205" y="1573019"/>
                      <a:pt x="293624" y="1550573"/>
                      <a:pt x="290876" y="1528128"/>
                    </a:cubicBezTo>
                    <a:cubicBezTo>
                      <a:pt x="289501" y="1518508"/>
                      <a:pt x="285837" y="1511637"/>
                      <a:pt x="278508" y="1505224"/>
                    </a:cubicBezTo>
                    <a:cubicBezTo>
                      <a:pt x="219416" y="1455294"/>
                      <a:pt x="170403" y="1397577"/>
                      <a:pt x="127802" y="1332989"/>
                    </a:cubicBezTo>
                    <a:cubicBezTo>
                      <a:pt x="103524" y="1296343"/>
                      <a:pt x="82911" y="1257865"/>
                      <a:pt x="65046" y="1218013"/>
                    </a:cubicBezTo>
                    <a:cubicBezTo>
                      <a:pt x="47181" y="1175870"/>
                      <a:pt x="0" y="972944"/>
                      <a:pt x="0" y="870336"/>
                    </a:cubicBezTo>
                    <a:cubicBezTo>
                      <a:pt x="4123" y="704514"/>
                      <a:pt x="54511" y="554267"/>
                      <a:pt x="149790" y="418678"/>
                    </a:cubicBezTo>
                    <a:cubicBezTo>
                      <a:pt x="155286" y="411348"/>
                      <a:pt x="155286" y="411348"/>
                      <a:pt x="161699" y="410890"/>
                    </a:cubicBezTo>
                    <a:cubicBezTo>
                      <a:pt x="169028" y="452117"/>
                      <a:pt x="173151" y="493343"/>
                      <a:pt x="178190" y="534570"/>
                    </a:cubicBezTo>
                    <a:cubicBezTo>
                      <a:pt x="205216" y="750780"/>
                      <a:pt x="232701" y="966532"/>
                      <a:pt x="259269" y="1182741"/>
                    </a:cubicBezTo>
                    <a:cubicBezTo>
                      <a:pt x="271637" y="1283975"/>
                      <a:pt x="284463" y="1385667"/>
                      <a:pt x="297289" y="1486901"/>
                    </a:cubicBezTo>
                    <a:cubicBezTo>
                      <a:pt x="298205" y="1492398"/>
                      <a:pt x="298663" y="1497895"/>
                      <a:pt x="301869" y="1502476"/>
                    </a:cubicBezTo>
                    <a:cubicBezTo>
                      <a:pt x="308282" y="1511179"/>
                      <a:pt x="309199" y="1521715"/>
                      <a:pt x="310573" y="1532250"/>
                    </a:cubicBezTo>
                    <a:cubicBezTo>
                      <a:pt x="313321" y="1550573"/>
                      <a:pt x="317444" y="1568438"/>
                      <a:pt x="322483" y="1587677"/>
                    </a:cubicBezTo>
                    <a:cubicBezTo>
                      <a:pt x="334392" y="1570728"/>
                      <a:pt x="342638" y="1553322"/>
                      <a:pt x="352715" y="1536831"/>
                    </a:cubicBezTo>
                    <a:cubicBezTo>
                      <a:pt x="407684" y="1445675"/>
                      <a:pt x="469524" y="1359099"/>
                      <a:pt x="534570" y="1275272"/>
                    </a:cubicBezTo>
                    <a:cubicBezTo>
                      <a:pt x="544647" y="1261988"/>
                      <a:pt x="546938" y="1249162"/>
                      <a:pt x="542815" y="1234045"/>
                    </a:cubicBezTo>
                    <a:cubicBezTo>
                      <a:pt x="535028" y="1205645"/>
                      <a:pt x="523576" y="1177703"/>
                      <a:pt x="523576" y="1148386"/>
                    </a:cubicBezTo>
                    <a:cubicBezTo>
                      <a:pt x="523576" y="1118611"/>
                      <a:pt x="508002" y="1099830"/>
                      <a:pt x="490595" y="1080133"/>
                    </a:cubicBezTo>
                    <a:cubicBezTo>
                      <a:pt x="475937" y="1063643"/>
                      <a:pt x="461737" y="1046236"/>
                      <a:pt x="450743" y="1026539"/>
                    </a:cubicBezTo>
                    <a:cubicBezTo>
                      <a:pt x="371954" y="888201"/>
                      <a:pt x="307824" y="726044"/>
                      <a:pt x="306450" y="553809"/>
                    </a:cubicBezTo>
                    <a:cubicBezTo>
                      <a:pt x="309657" y="344928"/>
                      <a:pt x="382032" y="163532"/>
                      <a:pt x="522660" y="9161"/>
                    </a:cubicBezTo>
                    <a:cubicBezTo>
                      <a:pt x="524492" y="6871"/>
                      <a:pt x="525867" y="4581"/>
                      <a:pt x="527699" y="2290"/>
                    </a:cubicBezTo>
                    <a:cubicBezTo>
                      <a:pt x="527699" y="0"/>
                      <a:pt x="528615" y="0"/>
                      <a:pt x="529989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74" name="Freeform: Shape 373">
                <a:extLst>
                  <a:ext uri="{FF2B5EF4-FFF2-40B4-BE49-F238E27FC236}">
                    <a16:creationId xmlns:a16="http://schemas.microsoft.com/office/drawing/2014/main" xmlns="" id="{7EA394D1-1411-41A2-A169-BD30723889F9}"/>
                  </a:ext>
                </a:extLst>
              </p:cNvPr>
              <p:cNvSpPr/>
              <p:nvPr/>
            </p:nvSpPr>
            <p:spPr>
              <a:xfrm>
                <a:off x="10701602" y="980510"/>
                <a:ext cx="297747" cy="1094792"/>
              </a:xfrm>
              <a:custGeom>
                <a:avLst/>
                <a:gdLst>
                  <a:gd name="connsiteX0" fmla="*/ 142932 w 297746"/>
                  <a:gd name="connsiteY0" fmla="*/ 1094334 h 1094791"/>
                  <a:gd name="connsiteX1" fmla="*/ 134229 w 297746"/>
                  <a:gd name="connsiteY1" fmla="*/ 1086546 h 1094791"/>
                  <a:gd name="connsiteX2" fmla="*/ 119112 w 297746"/>
                  <a:gd name="connsiteY2" fmla="*/ 957370 h 1094791"/>
                  <a:gd name="connsiteX3" fmla="*/ 102164 w 297746"/>
                  <a:gd name="connsiteY3" fmla="*/ 826820 h 1094791"/>
                  <a:gd name="connsiteX4" fmla="*/ 89338 w 297746"/>
                  <a:gd name="connsiteY4" fmla="*/ 722837 h 1094791"/>
                  <a:gd name="connsiteX5" fmla="*/ 75596 w 297746"/>
                  <a:gd name="connsiteY5" fmla="*/ 612900 h 1094791"/>
                  <a:gd name="connsiteX6" fmla="*/ 62770 w 297746"/>
                  <a:gd name="connsiteY6" fmla="*/ 507085 h 1094791"/>
                  <a:gd name="connsiteX7" fmla="*/ 49027 w 297746"/>
                  <a:gd name="connsiteY7" fmla="*/ 398522 h 1094791"/>
                  <a:gd name="connsiteX8" fmla="*/ 35743 w 297746"/>
                  <a:gd name="connsiteY8" fmla="*/ 291334 h 1094791"/>
                  <a:gd name="connsiteX9" fmla="*/ 25666 w 297746"/>
                  <a:gd name="connsiteY9" fmla="*/ 212087 h 1094791"/>
                  <a:gd name="connsiteX10" fmla="*/ 11924 w 297746"/>
                  <a:gd name="connsiteY10" fmla="*/ 100776 h 1094791"/>
                  <a:gd name="connsiteX11" fmla="*/ 1388 w 297746"/>
                  <a:gd name="connsiteY11" fmla="*/ 20155 h 1094791"/>
                  <a:gd name="connsiteX12" fmla="*/ 2762 w 297746"/>
                  <a:gd name="connsiteY12" fmla="*/ 0 h 1094791"/>
                  <a:gd name="connsiteX13" fmla="*/ 146597 w 297746"/>
                  <a:gd name="connsiteY13" fmla="*/ 154370 h 1094791"/>
                  <a:gd name="connsiteX14" fmla="*/ 255618 w 297746"/>
                  <a:gd name="connsiteY14" fmla="*/ 370580 h 1094791"/>
                  <a:gd name="connsiteX15" fmla="*/ 289973 w 297746"/>
                  <a:gd name="connsiteY15" fmla="*/ 532279 h 1094791"/>
                  <a:gd name="connsiteX16" fmla="*/ 295928 w 297746"/>
                  <a:gd name="connsiteY16" fmla="*/ 617939 h 1094791"/>
                  <a:gd name="connsiteX17" fmla="*/ 299135 w 297746"/>
                  <a:gd name="connsiteY17" fmla="*/ 663288 h 1094791"/>
                  <a:gd name="connsiteX18" fmla="*/ 221721 w 297746"/>
                  <a:gd name="connsiteY18" fmla="*/ 970196 h 1094791"/>
                  <a:gd name="connsiteX19" fmla="*/ 158507 w 297746"/>
                  <a:gd name="connsiteY19" fmla="*/ 1081508 h 1094791"/>
                  <a:gd name="connsiteX20" fmla="*/ 142932 w 297746"/>
                  <a:gd name="connsiteY20" fmla="*/ 1094334 h 10947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297746" h="1094791">
                    <a:moveTo>
                      <a:pt x="142932" y="1094334"/>
                    </a:moveTo>
                    <a:cubicBezTo>
                      <a:pt x="135145" y="1097082"/>
                      <a:pt x="134687" y="1090669"/>
                      <a:pt x="134229" y="1086546"/>
                    </a:cubicBezTo>
                    <a:cubicBezTo>
                      <a:pt x="129190" y="1043488"/>
                      <a:pt x="124151" y="1000429"/>
                      <a:pt x="119112" y="957370"/>
                    </a:cubicBezTo>
                    <a:cubicBezTo>
                      <a:pt x="113616" y="913853"/>
                      <a:pt x="107661" y="870336"/>
                      <a:pt x="102164" y="826820"/>
                    </a:cubicBezTo>
                    <a:cubicBezTo>
                      <a:pt x="97583" y="792006"/>
                      <a:pt x="93918" y="757193"/>
                      <a:pt x="89338" y="722837"/>
                    </a:cubicBezTo>
                    <a:cubicBezTo>
                      <a:pt x="84757" y="686192"/>
                      <a:pt x="80176" y="649546"/>
                      <a:pt x="75596" y="612900"/>
                    </a:cubicBezTo>
                    <a:cubicBezTo>
                      <a:pt x="71015" y="577629"/>
                      <a:pt x="66892" y="542357"/>
                      <a:pt x="62770" y="507085"/>
                    </a:cubicBezTo>
                    <a:cubicBezTo>
                      <a:pt x="58189" y="470898"/>
                      <a:pt x="53608" y="434710"/>
                      <a:pt x="49027" y="398522"/>
                    </a:cubicBezTo>
                    <a:cubicBezTo>
                      <a:pt x="44447" y="362793"/>
                      <a:pt x="40324" y="327063"/>
                      <a:pt x="35743" y="291334"/>
                    </a:cubicBezTo>
                    <a:cubicBezTo>
                      <a:pt x="32537" y="264766"/>
                      <a:pt x="28872" y="238655"/>
                      <a:pt x="25666" y="212087"/>
                    </a:cubicBezTo>
                    <a:cubicBezTo>
                      <a:pt x="21085" y="174983"/>
                      <a:pt x="16504" y="137880"/>
                      <a:pt x="11924" y="100776"/>
                    </a:cubicBezTo>
                    <a:cubicBezTo>
                      <a:pt x="8717" y="73750"/>
                      <a:pt x="5053" y="47181"/>
                      <a:pt x="1388" y="20155"/>
                    </a:cubicBezTo>
                    <a:cubicBezTo>
                      <a:pt x="472" y="13284"/>
                      <a:pt x="-1819" y="6413"/>
                      <a:pt x="2762" y="0"/>
                    </a:cubicBezTo>
                    <a:cubicBezTo>
                      <a:pt x="58189" y="44433"/>
                      <a:pt x="105370" y="96653"/>
                      <a:pt x="146597" y="154370"/>
                    </a:cubicBezTo>
                    <a:cubicBezTo>
                      <a:pt x="193778" y="220791"/>
                      <a:pt x="229966" y="293166"/>
                      <a:pt x="255618" y="370580"/>
                    </a:cubicBezTo>
                    <a:cubicBezTo>
                      <a:pt x="273025" y="423258"/>
                      <a:pt x="284476" y="476853"/>
                      <a:pt x="289973" y="532279"/>
                    </a:cubicBezTo>
                    <a:cubicBezTo>
                      <a:pt x="292722" y="560680"/>
                      <a:pt x="295928" y="589080"/>
                      <a:pt x="295928" y="617939"/>
                    </a:cubicBezTo>
                    <a:cubicBezTo>
                      <a:pt x="302799" y="632597"/>
                      <a:pt x="300051" y="648630"/>
                      <a:pt x="299135" y="663288"/>
                    </a:cubicBezTo>
                    <a:cubicBezTo>
                      <a:pt x="292722" y="770477"/>
                      <a:pt x="268444" y="873085"/>
                      <a:pt x="221721" y="970196"/>
                    </a:cubicBezTo>
                    <a:cubicBezTo>
                      <a:pt x="202940" y="1008674"/>
                      <a:pt x="183242" y="1046236"/>
                      <a:pt x="158507" y="1081508"/>
                    </a:cubicBezTo>
                    <a:cubicBezTo>
                      <a:pt x="153926" y="1087004"/>
                      <a:pt x="151636" y="1094334"/>
                      <a:pt x="142932" y="1094334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80" name="Freeform: Shape 379">
                <a:extLst>
                  <a:ext uri="{FF2B5EF4-FFF2-40B4-BE49-F238E27FC236}">
                    <a16:creationId xmlns:a16="http://schemas.microsoft.com/office/drawing/2014/main" xmlns="" id="{34B73730-65E7-400B-B818-C7801AF3089A}"/>
                  </a:ext>
                </a:extLst>
              </p:cNvPr>
              <p:cNvSpPr/>
              <p:nvPr/>
            </p:nvSpPr>
            <p:spPr>
              <a:xfrm>
                <a:off x="11073556" y="577865"/>
                <a:ext cx="219874" cy="1103953"/>
              </a:xfrm>
              <a:custGeom>
                <a:avLst/>
                <a:gdLst>
                  <a:gd name="connsiteX0" fmla="*/ 2764 w 219874"/>
                  <a:gd name="connsiteY0" fmla="*/ 1105785 h 1103953"/>
                  <a:gd name="connsiteX1" fmla="*/ 473 w 219874"/>
                  <a:gd name="connsiteY1" fmla="*/ 1090211 h 1103953"/>
                  <a:gd name="connsiteX2" fmla="*/ 473 w 219874"/>
                  <a:gd name="connsiteY2" fmla="*/ 16949 h 1103953"/>
                  <a:gd name="connsiteX3" fmla="*/ 3680 w 219874"/>
                  <a:gd name="connsiteY3" fmla="*/ 0 h 1103953"/>
                  <a:gd name="connsiteX4" fmla="*/ 143392 w 219874"/>
                  <a:gd name="connsiteY4" fmla="*/ 203842 h 1103953"/>
                  <a:gd name="connsiteX5" fmla="*/ 220348 w 219874"/>
                  <a:gd name="connsiteY5" fmla="*/ 604197 h 1103953"/>
                  <a:gd name="connsiteX6" fmla="*/ 2764 w 219874"/>
                  <a:gd name="connsiteY6" fmla="*/ 1105785 h 11039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19874" h="1103953">
                    <a:moveTo>
                      <a:pt x="2764" y="1105785"/>
                    </a:moveTo>
                    <a:cubicBezTo>
                      <a:pt x="-1359" y="1101205"/>
                      <a:pt x="473" y="1095250"/>
                      <a:pt x="473" y="1090211"/>
                    </a:cubicBezTo>
                    <a:cubicBezTo>
                      <a:pt x="473" y="732457"/>
                      <a:pt x="473" y="374703"/>
                      <a:pt x="473" y="16949"/>
                    </a:cubicBezTo>
                    <a:cubicBezTo>
                      <a:pt x="473" y="11452"/>
                      <a:pt x="-1817" y="5039"/>
                      <a:pt x="3680" y="0"/>
                    </a:cubicBezTo>
                    <a:cubicBezTo>
                      <a:pt x="61855" y="60007"/>
                      <a:pt x="107662" y="128718"/>
                      <a:pt x="143392" y="203842"/>
                    </a:cubicBezTo>
                    <a:cubicBezTo>
                      <a:pt x="203857" y="330728"/>
                      <a:pt x="229967" y="464485"/>
                      <a:pt x="220348" y="604197"/>
                    </a:cubicBezTo>
                    <a:cubicBezTo>
                      <a:pt x="207064" y="797045"/>
                      <a:pt x="134230" y="964241"/>
                      <a:pt x="2764" y="1105785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390" name="Group 389">
              <a:extLst>
                <a:ext uri="{FF2B5EF4-FFF2-40B4-BE49-F238E27FC236}">
                  <a16:creationId xmlns:a16="http://schemas.microsoft.com/office/drawing/2014/main" xmlns="" id="{6978D052-0CE7-4F6F-9184-47E15896698B}"/>
                </a:ext>
              </a:extLst>
            </p:cNvPr>
            <p:cNvGrpSpPr/>
            <p:nvPr/>
          </p:nvGrpSpPr>
          <p:grpSpPr>
            <a:xfrm rot="10538332" flipV="1">
              <a:off x="8220786" y="2561066"/>
              <a:ext cx="1306480" cy="1525341"/>
              <a:chOff x="8739710" y="248266"/>
              <a:chExt cx="765266" cy="893463"/>
            </a:xfrm>
          </p:grpSpPr>
          <p:sp>
            <p:nvSpPr>
              <p:cNvPr id="389" name="Freeform: Shape 388">
                <a:extLst>
                  <a:ext uri="{FF2B5EF4-FFF2-40B4-BE49-F238E27FC236}">
                    <a16:creationId xmlns:a16="http://schemas.microsoft.com/office/drawing/2014/main" xmlns="" id="{0D49E8B3-E161-450B-9F5C-E79CDAD07584}"/>
                  </a:ext>
                </a:extLst>
              </p:cNvPr>
              <p:cNvSpPr/>
              <p:nvPr/>
            </p:nvSpPr>
            <p:spPr>
              <a:xfrm>
                <a:off x="8739710" y="248266"/>
                <a:ext cx="765266" cy="893463"/>
              </a:xfrm>
              <a:custGeom>
                <a:avLst/>
                <a:gdLst>
                  <a:gd name="connsiteX0" fmla="*/ 10284 w 765266"/>
                  <a:gd name="connsiteY0" fmla="*/ 1505 h 893463"/>
                  <a:gd name="connsiteX1" fmla="*/ 59298 w 765266"/>
                  <a:gd name="connsiteY1" fmla="*/ 62886 h 893463"/>
                  <a:gd name="connsiteX2" fmla="*/ 254895 w 765266"/>
                  <a:gd name="connsiteY2" fmla="*/ 299251 h 893463"/>
                  <a:gd name="connsiteX3" fmla="*/ 466066 w 765266"/>
                  <a:gd name="connsiteY3" fmla="*/ 553481 h 893463"/>
                  <a:gd name="connsiteX4" fmla="*/ 672199 w 765266"/>
                  <a:gd name="connsiteY4" fmla="*/ 802215 h 893463"/>
                  <a:gd name="connsiteX5" fmla="*/ 707013 w 765266"/>
                  <a:gd name="connsiteY5" fmla="*/ 842984 h 893463"/>
                  <a:gd name="connsiteX6" fmla="*/ 715716 w 765266"/>
                  <a:gd name="connsiteY6" fmla="*/ 815499 h 893463"/>
                  <a:gd name="connsiteX7" fmla="*/ 747323 w 765266"/>
                  <a:gd name="connsiteY7" fmla="*/ 871384 h 893463"/>
                  <a:gd name="connsiteX8" fmla="*/ 765266 w 765266"/>
                  <a:gd name="connsiteY8" fmla="*/ 880934 h 893463"/>
                  <a:gd name="connsiteX9" fmla="*/ 758219 w 765266"/>
                  <a:gd name="connsiteY9" fmla="*/ 893463 h 893463"/>
                  <a:gd name="connsiteX10" fmla="*/ 705180 w 765266"/>
                  <a:gd name="connsiteY10" fmla="*/ 859474 h 893463"/>
                  <a:gd name="connsiteX11" fmla="*/ 650212 w 765266"/>
                  <a:gd name="connsiteY11" fmla="*/ 848938 h 893463"/>
                  <a:gd name="connsiteX12" fmla="*/ 12117 w 765266"/>
                  <a:gd name="connsiteY12" fmla="*/ 195727 h 893463"/>
                  <a:gd name="connsiteX13" fmla="*/ 1123 w 765266"/>
                  <a:gd name="connsiteY13" fmla="*/ 11582 h 893463"/>
                  <a:gd name="connsiteX14" fmla="*/ 10284 w 765266"/>
                  <a:gd name="connsiteY14" fmla="*/ 1505 h 8934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765266" h="893463">
                    <a:moveTo>
                      <a:pt x="10284" y="1505"/>
                    </a:moveTo>
                    <a:cubicBezTo>
                      <a:pt x="24485" y="23950"/>
                      <a:pt x="42807" y="42731"/>
                      <a:pt x="59298" y="62886"/>
                    </a:cubicBezTo>
                    <a:cubicBezTo>
                      <a:pt x="123886" y="142133"/>
                      <a:pt x="189849" y="220463"/>
                      <a:pt x="254895" y="299251"/>
                    </a:cubicBezTo>
                    <a:cubicBezTo>
                      <a:pt x="324980" y="383995"/>
                      <a:pt x="395523" y="468738"/>
                      <a:pt x="466066" y="553481"/>
                    </a:cubicBezTo>
                    <a:cubicBezTo>
                      <a:pt x="534778" y="636392"/>
                      <a:pt x="603947" y="718845"/>
                      <a:pt x="672199" y="802215"/>
                    </a:cubicBezTo>
                    <a:cubicBezTo>
                      <a:pt x="683651" y="815957"/>
                      <a:pt x="694645" y="829699"/>
                      <a:pt x="707013" y="842984"/>
                    </a:cubicBezTo>
                    <a:cubicBezTo>
                      <a:pt x="714800" y="834738"/>
                      <a:pt x="703348" y="821454"/>
                      <a:pt x="715716" y="815499"/>
                    </a:cubicBezTo>
                    <a:cubicBezTo>
                      <a:pt x="709761" y="843900"/>
                      <a:pt x="724877" y="856726"/>
                      <a:pt x="747323" y="871384"/>
                    </a:cubicBezTo>
                    <a:lnTo>
                      <a:pt x="765266" y="880934"/>
                    </a:lnTo>
                    <a:lnTo>
                      <a:pt x="758219" y="893463"/>
                    </a:lnTo>
                    <a:lnTo>
                      <a:pt x="705180" y="859474"/>
                    </a:lnTo>
                    <a:cubicBezTo>
                      <a:pt x="689148" y="851229"/>
                      <a:pt x="668535" y="852603"/>
                      <a:pt x="650212" y="848938"/>
                    </a:cubicBezTo>
                    <a:cubicBezTo>
                      <a:pt x="325896" y="785724"/>
                      <a:pt x="67085" y="520958"/>
                      <a:pt x="12117" y="195727"/>
                    </a:cubicBezTo>
                    <a:cubicBezTo>
                      <a:pt x="1581" y="134804"/>
                      <a:pt x="-2084" y="73422"/>
                      <a:pt x="1123" y="11582"/>
                    </a:cubicBezTo>
                    <a:cubicBezTo>
                      <a:pt x="1581" y="7001"/>
                      <a:pt x="-2542" y="-3992"/>
                      <a:pt x="10284" y="1505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572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86" name="Freeform: Shape 385">
                <a:extLst>
                  <a:ext uri="{FF2B5EF4-FFF2-40B4-BE49-F238E27FC236}">
                    <a16:creationId xmlns:a16="http://schemas.microsoft.com/office/drawing/2014/main" xmlns="" id="{83D57E46-48FD-4500-A457-CCA25EFE8A7C}"/>
                  </a:ext>
                </a:extLst>
              </p:cNvPr>
              <p:cNvSpPr/>
              <p:nvPr/>
            </p:nvSpPr>
            <p:spPr>
              <a:xfrm>
                <a:off x="8746374" y="249770"/>
                <a:ext cx="705431" cy="847433"/>
              </a:xfrm>
              <a:custGeom>
                <a:avLst/>
                <a:gdLst>
                  <a:gd name="connsiteX0" fmla="*/ 708135 w 705430"/>
                  <a:gd name="connsiteY0" fmla="*/ 814910 h 847432"/>
                  <a:gd name="connsiteX1" fmla="*/ 705845 w 705430"/>
                  <a:gd name="connsiteY1" fmla="*/ 839646 h 847432"/>
                  <a:gd name="connsiteX2" fmla="*/ 703096 w 705430"/>
                  <a:gd name="connsiteY2" fmla="*/ 848807 h 847432"/>
                  <a:gd name="connsiteX3" fmla="*/ 694851 w 705430"/>
                  <a:gd name="connsiteY3" fmla="*/ 843768 h 847432"/>
                  <a:gd name="connsiteX4" fmla="*/ 649502 w 705430"/>
                  <a:gd name="connsiteY4" fmla="*/ 788800 h 847432"/>
                  <a:gd name="connsiteX5" fmla="*/ 567049 w 705430"/>
                  <a:gd name="connsiteY5" fmla="*/ 689398 h 847432"/>
                  <a:gd name="connsiteX6" fmla="*/ 461234 w 705430"/>
                  <a:gd name="connsiteY6" fmla="*/ 561596 h 847432"/>
                  <a:gd name="connsiteX7" fmla="*/ 367788 w 705430"/>
                  <a:gd name="connsiteY7" fmla="*/ 448452 h 847432"/>
                  <a:gd name="connsiteX8" fmla="*/ 272509 w 705430"/>
                  <a:gd name="connsiteY8" fmla="*/ 333018 h 847432"/>
                  <a:gd name="connsiteX9" fmla="*/ 178604 w 705430"/>
                  <a:gd name="connsiteY9" fmla="*/ 220333 h 847432"/>
                  <a:gd name="connsiteX10" fmla="*/ 86074 w 705430"/>
                  <a:gd name="connsiteY10" fmla="*/ 108563 h 847432"/>
                  <a:gd name="connsiteX11" fmla="*/ 6827 w 705430"/>
                  <a:gd name="connsiteY11" fmla="*/ 12368 h 847432"/>
                  <a:gd name="connsiteX12" fmla="*/ 3163 w 705430"/>
                  <a:gd name="connsiteY12" fmla="*/ 0 h 847432"/>
                  <a:gd name="connsiteX13" fmla="*/ 166236 w 705430"/>
                  <a:gd name="connsiteY13" fmla="*/ 38020 h 847432"/>
                  <a:gd name="connsiteX14" fmla="*/ 692103 w 705430"/>
                  <a:gd name="connsiteY14" fmla="*/ 639010 h 847432"/>
                  <a:gd name="connsiteX15" fmla="*/ 708135 w 705430"/>
                  <a:gd name="connsiteY15" fmla="*/ 814910 h 8474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</a:cxnLst>
                <a:rect l="l" t="t" r="r" b="b"/>
                <a:pathLst>
                  <a:path w="705430" h="847432">
                    <a:moveTo>
                      <a:pt x="708135" y="814910"/>
                    </a:moveTo>
                    <a:cubicBezTo>
                      <a:pt x="703096" y="822697"/>
                      <a:pt x="706761" y="831400"/>
                      <a:pt x="705845" y="839646"/>
                    </a:cubicBezTo>
                    <a:cubicBezTo>
                      <a:pt x="705387" y="842852"/>
                      <a:pt x="707219" y="847433"/>
                      <a:pt x="703096" y="848807"/>
                    </a:cubicBezTo>
                    <a:cubicBezTo>
                      <a:pt x="698974" y="850181"/>
                      <a:pt x="696683" y="846059"/>
                      <a:pt x="694851" y="843768"/>
                    </a:cubicBezTo>
                    <a:cubicBezTo>
                      <a:pt x="679735" y="825445"/>
                      <a:pt x="664618" y="807123"/>
                      <a:pt x="649502" y="788800"/>
                    </a:cubicBezTo>
                    <a:cubicBezTo>
                      <a:pt x="622018" y="755818"/>
                      <a:pt x="594533" y="722837"/>
                      <a:pt x="567049" y="689398"/>
                    </a:cubicBezTo>
                    <a:cubicBezTo>
                      <a:pt x="531778" y="646797"/>
                      <a:pt x="496506" y="604197"/>
                      <a:pt x="461234" y="561596"/>
                    </a:cubicBezTo>
                    <a:cubicBezTo>
                      <a:pt x="430086" y="524034"/>
                      <a:pt x="398937" y="486014"/>
                      <a:pt x="367788" y="448452"/>
                    </a:cubicBezTo>
                    <a:cubicBezTo>
                      <a:pt x="336181" y="409974"/>
                      <a:pt x="304116" y="371496"/>
                      <a:pt x="272509" y="333018"/>
                    </a:cubicBezTo>
                    <a:cubicBezTo>
                      <a:pt x="241360" y="295456"/>
                      <a:pt x="209753" y="257894"/>
                      <a:pt x="178604" y="220333"/>
                    </a:cubicBezTo>
                    <a:cubicBezTo>
                      <a:pt x="147455" y="183229"/>
                      <a:pt x="116764" y="145667"/>
                      <a:pt x="86074" y="108563"/>
                    </a:cubicBezTo>
                    <a:cubicBezTo>
                      <a:pt x="59505" y="76498"/>
                      <a:pt x="33395" y="44433"/>
                      <a:pt x="6827" y="12368"/>
                    </a:cubicBezTo>
                    <a:cubicBezTo>
                      <a:pt x="4079" y="9161"/>
                      <a:pt x="-4625" y="6413"/>
                      <a:pt x="3163" y="0"/>
                    </a:cubicBezTo>
                    <a:cubicBezTo>
                      <a:pt x="59505" y="4581"/>
                      <a:pt x="114016" y="17865"/>
                      <a:pt x="166236" y="38020"/>
                    </a:cubicBezTo>
                    <a:cubicBezTo>
                      <a:pt x="447950" y="144751"/>
                      <a:pt x="623850" y="345386"/>
                      <a:pt x="692103" y="639010"/>
                    </a:cubicBezTo>
                    <a:cubicBezTo>
                      <a:pt x="705387" y="696269"/>
                      <a:pt x="710426" y="755360"/>
                      <a:pt x="708135" y="814910"/>
                    </a:cubicBezTo>
                    <a:close/>
                  </a:path>
                </a:pathLst>
              </a:custGeom>
              <a:solidFill>
                <a:schemeClr val="accent3">
                  <a:lumMod val="75000"/>
                </a:schemeClr>
              </a:solidFill>
              <a:ln w="4572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2" name="TextBox 1"/>
          <p:cNvSpPr txBox="1"/>
          <p:nvPr/>
        </p:nvSpPr>
        <p:spPr>
          <a:xfrm>
            <a:off x="4341412" y="3400149"/>
            <a:ext cx="316015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>
                    <a:lumMod val="75000"/>
                  </a:schemeClr>
                </a:solidFill>
              </a:rPr>
              <a:t>ENERGETSKA EFIKASNOST</a:t>
            </a:r>
          </a:p>
        </p:txBody>
      </p:sp>
    </p:spTree>
    <p:extLst>
      <p:ext uri="{BB962C8B-B14F-4D97-AF65-F5344CB8AC3E}">
        <p14:creationId xmlns:p14="http://schemas.microsoft.com/office/powerpoint/2010/main" val="3693200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xmlns="" id="{A49D0D16-5937-4F9E-A167-CEF76A391549}"/>
              </a:ext>
            </a:extLst>
          </p:cNvPr>
          <p:cNvGrpSpPr/>
          <p:nvPr/>
        </p:nvGrpSpPr>
        <p:grpSpPr>
          <a:xfrm>
            <a:off x="5679937" y="565649"/>
            <a:ext cx="5512671" cy="5055422"/>
            <a:chOff x="5679937" y="565649"/>
            <a:chExt cx="5512671" cy="5055422"/>
          </a:xfrm>
        </p:grpSpPr>
        <p:sp>
          <p:nvSpPr>
            <p:cNvPr id="3" name="Rounded Rectangle 3">
              <a:extLst>
                <a:ext uri="{FF2B5EF4-FFF2-40B4-BE49-F238E27FC236}">
                  <a16:creationId xmlns:a16="http://schemas.microsoft.com/office/drawing/2014/main" xmlns="" id="{5B54DAF8-3580-4D54-AE56-EA1273C5B275}"/>
                </a:ext>
              </a:extLst>
            </p:cNvPr>
            <p:cNvSpPr/>
            <p:nvPr/>
          </p:nvSpPr>
          <p:spPr>
            <a:xfrm>
              <a:off x="5679937" y="4797879"/>
              <a:ext cx="823192" cy="823192"/>
            </a:xfrm>
            <a:prstGeom prst="round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>
                <a:solidFill>
                  <a:schemeClr val="tx1"/>
                </a:solidFill>
              </a:endParaRPr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xmlns="" id="{A3B237B9-5CB3-4871-8B70-4D06D1F34E26}"/>
                </a:ext>
              </a:extLst>
            </p:cNvPr>
            <p:cNvSpPr/>
            <p:nvPr/>
          </p:nvSpPr>
          <p:spPr>
            <a:xfrm>
              <a:off x="5864987" y="4982930"/>
              <a:ext cx="453091" cy="453091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>
                <a:solidFill>
                  <a:schemeClr val="tx1"/>
                </a:solidFill>
              </a:endParaRPr>
            </a:p>
          </p:txBody>
        </p:sp>
        <p:sp>
          <p:nvSpPr>
            <p:cNvPr id="5" name="Bent Arrow 18">
              <a:extLst>
                <a:ext uri="{FF2B5EF4-FFF2-40B4-BE49-F238E27FC236}">
                  <a16:creationId xmlns:a16="http://schemas.microsoft.com/office/drawing/2014/main" xmlns="" id="{0ED7565B-C6B6-4B42-B5E5-367AF81D8B81}"/>
                </a:ext>
              </a:extLst>
            </p:cNvPr>
            <p:cNvSpPr/>
            <p:nvPr/>
          </p:nvSpPr>
          <p:spPr>
            <a:xfrm rot="5400000" flipH="1">
              <a:off x="7480090" y="3397438"/>
              <a:ext cx="888058" cy="3046632"/>
            </a:xfrm>
            <a:prstGeom prst="bentArrow">
              <a:avLst>
                <a:gd name="adj1" fmla="val 33832"/>
                <a:gd name="adj2" fmla="val 20334"/>
                <a:gd name="adj3" fmla="val 731"/>
                <a:gd name="adj4" fmla="val 67587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>
                <a:solidFill>
                  <a:schemeClr val="tx1"/>
                </a:solidFill>
              </a:endParaRPr>
            </a:p>
          </p:txBody>
        </p:sp>
        <p:grpSp>
          <p:nvGrpSpPr>
            <p:cNvPr id="13" name="그룹 20">
              <a:extLst>
                <a:ext uri="{FF2B5EF4-FFF2-40B4-BE49-F238E27FC236}">
                  <a16:creationId xmlns:a16="http://schemas.microsoft.com/office/drawing/2014/main" xmlns="" id="{A851E37F-17DA-43FB-9822-2B617068AB9B}"/>
                </a:ext>
              </a:extLst>
            </p:cNvPr>
            <p:cNvGrpSpPr/>
            <p:nvPr/>
          </p:nvGrpSpPr>
          <p:grpSpPr>
            <a:xfrm>
              <a:off x="7387342" y="565649"/>
              <a:ext cx="3805266" cy="3914406"/>
              <a:chOff x="7974877" y="892748"/>
              <a:chExt cx="3200146" cy="3291932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xmlns="" id="{CDE74CAC-753A-4DF5-BDBD-38D7E9418DF3}"/>
                  </a:ext>
                </a:extLst>
              </p:cNvPr>
              <p:cNvGrpSpPr/>
              <p:nvPr/>
            </p:nvGrpSpPr>
            <p:grpSpPr>
              <a:xfrm>
                <a:off x="7974877" y="892748"/>
                <a:ext cx="3200146" cy="3291932"/>
                <a:chOff x="5010421" y="587565"/>
                <a:chExt cx="2758049" cy="2837155"/>
              </a:xfrm>
            </p:grpSpPr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xmlns="" id="{083586DA-8784-4824-A357-FF3762E1AB8D}"/>
                    </a:ext>
                  </a:extLst>
                </p:cNvPr>
                <p:cNvGrpSpPr/>
                <p:nvPr/>
              </p:nvGrpSpPr>
              <p:grpSpPr>
                <a:xfrm>
                  <a:off x="5580112" y="1131590"/>
                  <a:ext cx="1602534" cy="2293130"/>
                  <a:chOff x="7474389" y="3367517"/>
                  <a:chExt cx="2192670" cy="3137579"/>
                </a:xfrm>
              </p:grpSpPr>
              <p:sp>
                <p:nvSpPr>
                  <p:cNvPr id="23" name="Teardrop 30">
                    <a:extLst>
                      <a:ext uri="{FF2B5EF4-FFF2-40B4-BE49-F238E27FC236}">
                        <a16:creationId xmlns:a16="http://schemas.microsoft.com/office/drawing/2014/main" xmlns="" id="{DF0494EE-0300-4186-AAA2-50A8D6FA06C2}"/>
                      </a:ext>
                    </a:extLst>
                  </p:cNvPr>
                  <p:cNvSpPr/>
                  <p:nvPr/>
                </p:nvSpPr>
                <p:spPr>
                  <a:xfrm rot="8100000">
                    <a:off x="7474389" y="3367517"/>
                    <a:ext cx="2192670" cy="2192671"/>
                  </a:xfrm>
                  <a:custGeom>
                    <a:avLst/>
                    <a:gdLst>
                      <a:gd name="connsiteX0" fmla="*/ 293361 w 2192670"/>
                      <a:gd name="connsiteY0" fmla="*/ 1899310 h 2192671"/>
                      <a:gd name="connsiteX1" fmla="*/ 0 w 2192670"/>
                      <a:gd name="connsiteY1" fmla="*/ 1191074 h 2192671"/>
                      <a:gd name="connsiteX2" fmla="*/ 1001597 w 2192670"/>
                      <a:gd name="connsiteY2" fmla="*/ 189477 h 2192671"/>
                      <a:gd name="connsiteX3" fmla="*/ 1341342 w 2192670"/>
                      <a:gd name="connsiteY3" fmla="*/ 189477 h 2192671"/>
                      <a:gd name="connsiteX4" fmla="*/ 1530818 w 2192670"/>
                      <a:gd name="connsiteY4" fmla="*/ 0 h 2192671"/>
                      <a:gd name="connsiteX5" fmla="*/ 1806586 w 2192670"/>
                      <a:gd name="connsiteY5" fmla="*/ 0 h 2192671"/>
                      <a:gd name="connsiteX6" fmla="*/ 1996062 w 2192670"/>
                      <a:gd name="connsiteY6" fmla="*/ 189477 h 2192671"/>
                      <a:gd name="connsiteX7" fmla="*/ 2003194 w 2192670"/>
                      <a:gd name="connsiteY7" fmla="*/ 189477 h 2192671"/>
                      <a:gd name="connsiteX8" fmla="*/ 2003194 w 2192670"/>
                      <a:gd name="connsiteY8" fmla="*/ 196609 h 2192671"/>
                      <a:gd name="connsiteX9" fmla="*/ 2192670 w 2192670"/>
                      <a:gd name="connsiteY9" fmla="*/ 386085 h 2192671"/>
                      <a:gd name="connsiteX10" fmla="*/ 2192670 w 2192670"/>
                      <a:gd name="connsiteY10" fmla="*/ 661852 h 2192671"/>
                      <a:gd name="connsiteX11" fmla="*/ 2003193 w 2192670"/>
                      <a:gd name="connsiteY11" fmla="*/ 851329 h 2192671"/>
                      <a:gd name="connsiteX12" fmla="*/ 2003194 w 2192670"/>
                      <a:gd name="connsiteY12" fmla="*/ 1191074 h 2192671"/>
                      <a:gd name="connsiteX13" fmla="*/ 1001597 w 2192670"/>
                      <a:gd name="connsiteY13" fmla="*/ 2192671 h 2192671"/>
                      <a:gd name="connsiteX14" fmla="*/ 293361 w 2192670"/>
                      <a:gd name="connsiteY14" fmla="*/ 1899310 h 219267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2192670" h="2192671">
                        <a:moveTo>
                          <a:pt x="293361" y="1899310"/>
                        </a:moveTo>
                        <a:cubicBezTo>
                          <a:pt x="112107" y="1718057"/>
                          <a:pt x="0" y="1467657"/>
                          <a:pt x="0" y="1191074"/>
                        </a:cubicBezTo>
                        <a:cubicBezTo>
                          <a:pt x="0" y="637907"/>
                          <a:pt x="448430" y="189477"/>
                          <a:pt x="1001597" y="189477"/>
                        </a:cubicBezTo>
                        <a:lnTo>
                          <a:pt x="1341342" y="189477"/>
                        </a:lnTo>
                        <a:lnTo>
                          <a:pt x="1530818" y="0"/>
                        </a:lnTo>
                        <a:cubicBezTo>
                          <a:pt x="1606970" y="-76151"/>
                          <a:pt x="1730435" y="-76151"/>
                          <a:pt x="1806586" y="0"/>
                        </a:cubicBezTo>
                        <a:lnTo>
                          <a:pt x="1996062" y="189477"/>
                        </a:lnTo>
                        <a:lnTo>
                          <a:pt x="2003194" y="189477"/>
                        </a:lnTo>
                        <a:lnTo>
                          <a:pt x="2003194" y="196609"/>
                        </a:lnTo>
                        <a:lnTo>
                          <a:pt x="2192670" y="386085"/>
                        </a:lnTo>
                        <a:cubicBezTo>
                          <a:pt x="2268822" y="462236"/>
                          <a:pt x="2268822" y="585701"/>
                          <a:pt x="2192670" y="661852"/>
                        </a:cubicBezTo>
                        <a:lnTo>
                          <a:pt x="2003193" y="851329"/>
                        </a:lnTo>
                        <a:cubicBezTo>
                          <a:pt x="2003193" y="964577"/>
                          <a:pt x="2003194" y="1077826"/>
                          <a:pt x="2003194" y="1191074"/>
                        </a:cubicBezTo>
                        <a:cubicBezTo>
                          <a:pt x="2003194" y="1744241"/>
                          <a:pt x="1554764" y="2192671"/>
                          <a:pt x="1001597" y="2192671"/>
                        </a:cubicBezTo>
                        <a:cubicBezTo>
                          <a:pt x="725014" y="2192671"/>
                          <a:pt x="474614" y="2080563"/>
                          <a:pt x="293361" y="1899310"/>
                        </a:cubicBezTo>
                        <a:close/>
                      </a:path>
                    </a:pathLst>
                  </a:custGeom>
                  <a:noFill/>
                  <a:ln w="69850">
                    <a:solidFill>
                      <a:schemeClr val="accent4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  <p:sp>
                <p:nvSpPr>
                  <p:cNvPr id="24" name="Rounded Rectangle 15">
                    <a:extLst>
                      <a:ext uri="{FF2B5EF4-FFF2-40B4-BE49-F238E27FC236}">
                        <a16:creationId xmlns:a16="http://schemas.microsoft.com/office/drawing/2014/main" xmlns="" id="{AFE40709-4EC8-46D8-B072-EAD74F92309E}"/>
                      </a:ext>
                    </a:extLst>
                  </p:cNvPr>
                  <p:cNvSpPr/>
                  <p:nvPr/>
                </p:nvSpPr>
                <p:spPr>
                  <a:xfrm>
                    <a:off x="8138724" y="5844099"/>
                    <a:ext cx="864000" cy="1800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 dirty="0"/>
                  </a:p>
                </p:txBody>
              </p:sp>
              <p:sp>
                <p:nvSpPr>
                  <p:cNvPr id="25" name="Rounded Rectangle 16">
                    <a:extLst>
                      <a:ext uri="{FF2B5EF4-FFF2-40B4-BE49-F238E27FC236}">
                        <a16:creationId xmlns:a16="http://schemas.microsoft.com/office/drawing/2014/main" xmlns="" id="{D0A73FF0-BE4F-4E5C-949D-D2B731A51336}"/>
                      </a:ext>
                    </a:extLst>
                  </p:cNvPr>
                  <p:cNvSpPr/>
                  <p:nvPr/>
                </p:nvSpPr>
                <p:spPr>
                  <a:xfrm>
                    <a:off x="8174722" y="6084596"/>
                    <a:ext cx="792000" cy="1800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  <p:sp>
                <p:nvSpPr>
                  <p:cNvPr id="26" name="Rounded Rectangle 17">
                    <a:extLst>
                      <a:ext uri="{FF2B5EF4-FFF2-40B4-BE49-F238E27FC236}">
                        <a16:creationId xmlns:a16="http://schemas.microsoft.com/office/drawing/2014/main" xmlns="" id="{64C9D753-9FE0-41E4-BD78-600130E16841}"/>
                      </a:ext>
                    </a:extLst>
                  </p:cNvPr>
                  <p:cNvSpPr/>
                  <p:nvPr/>
                </p:nvSpPr>
                <p:spPr>
                  <a:xfrm>
                    <a:off x="8246721" y="6325096"/>
                    <a:ext cx="648000" cy="1800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tx1">
                      <a:lumMod val="75000"/>
                      <a:lumOff val="2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2701"/>
                  </a:p>
                </p:txBody>
              </p:sp>
            </p:grp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xmlns="" id="{3F5AE0E9-3582-4126-8CD4-EC7C36D58447}"/>
                    </a:ext>
                  </a:extLst>
                </p:cNvPr>
                <p:cNvGrpSpPr/>
                <p:nvPr/>
              </p:nvGrpSpPr>
              <p:grpSpPr>
                <a:xfrm>
                  <a:off x="5010421" y="587565"/>
                  <a:ext cx="2758049" cy="1315967"/>
                  <a:chOff x="5010421" y="587565"/>
                  <a:chExt cx="2758049" cy="1315967"/>
                </a:xfrm>
              </p:grpSpPr>
              <p:sp>
                <p:nvSpPr>
                  <p:cNvPr id="18" name="Rounded Rectangle 9">
                    <a:extLst>
                      <a:ext uri="{FF2B5EF4-FFF2-40B4-BE49-F238E27FC236}">
                        <a16:creationId xmlns:a16="http://schemas.microsoft.com/office/drawing/2014/main" xmlns="" id="{E8421CB0-E29A-4F0F-96B7-BA7B5319B7C2}"/>
                      </a:ext>
                    </a:extLst>
                  </p:cNvPr>
                  <p:cNvSpPr/>
                  <p:nvPr/>
                </p:nvSpPr>
                <p:spPr>
                  <a:xfrm rot="2700000">
                    <a:off x="7248823" y="944709"/>
                    <a:ext cx="144000" cy="3600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701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9" name="Rounded Rectangle 10">
                    <a:extLst>
                      <a:ext uri="{FF2B5EF4-FFF2-40B4-BE49-F238E27FC236}">
                        <a16:creationId xmlns:a16="http://schemas.microsoft.com/office/drawing/2014/main" xmlns="" id="{B6A60AE0-4020-4C9E-A693-AA11B472B836}"/>
                      </a:ext>
                    </a:extLst>
                  </p:cNvPr>
                  <p:cNvSpPr/>
                  <p:nvPr/>
                </p:nvSpPr>
                <p:spPr>
                  <a:xfrm rot="18900000" flipH="1">
                    <a:off x="5380477" y="944709"/>
                    <a:ext cx="144000" cy="3600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701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0" name="Rounded Rectangle 11">
                    <a:extLst>
                      <a:ext uri="{FF2B5EF4-FFF2-40B4-BE49-F238E27FC236}">
                        <a16:creationId xmlns:a16="http://schemas.microsoft.com/office/drawing/2014/main" xmlns="" id="{A26A2D6E-47DE-444F-A5F4-D7F4C4764646}"/>
                      </a:ext>
                    </a:extLst>
                  </p:cNvPr>
                  <p:cNvSpPr/>
                  <p:nvPr/>
                </p:nvSpPr>
                <p:spPr>
                  <a:xfrm>
                    <a:off x="6317445" y="587565"/>
                    <a:ext cx="144000" cy="3600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701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Rounded Rectangle 12">
                    <a:extLst>
                      <a:ext uri="{FF2B5EF4-FFF2-40B4-BE49-F238E27FC236}">
                        <a16:creationId xmlns:a16="http://schemas.microsoft.com/office/drawing/2014/main" xmlns="" id="{DC968A4C-7DCC-4A3D-B3B5-F0BC0D7C4CB9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7516470" y="1651531"/>
                    <a:ext cx="144000" cy="3600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701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2" name="Rounded Rectangle 13">
                    <a:extLst>
                      <a:ext uri="{FF2B5EF4-FFF2-40B4-BE49-F238E27FC236}">
                        <a16:creationId xmlns:a16="http://schemas.microsoft.com/office/drawing/2014/main" xmlns="" id="{C47F61D1-51DD-494D-82AD-39E6D61E15C5}"/>
                      </a:ext>
                    </a:extLst>
                  </p:cNvPr>
                  <p:cNvSpPr/>
                  <p:nvPr/>
                </p:nvSpPr>
                <p:spPr>
                  <a:xfrm rot="16200000" flipH="1">
                    <a:off x="5118421" y="1651532"/>
                    <a:ext cx="144000" cy="360000"/>
                  </a:xfrm>
                  <a:prstGeom prst="roundRect">
                    <a:avLst>
                      <a:gd name="adj" fmla="val 50000"/>
                    </a:avLst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endParaRPr lang="ko-KR" altLang="en-US" sz="2701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15" name="Freeform 26">
                <a:extLst>
                  <a:ext uri="{FF2B5EF4-FFF2-40B4-BE49-F238E27FC236}">
                    <a16:creationId xmlns:a16="http://schemas.microsoft.com/office/drawing/2014/main" xmlns="" id="{0D61B182-7FCA-44CF-8600-3471A8B62413}"/>
                  </a:ext>
                </a:extLst>
              </p:cNvPr>
              <p:cNvSpPr/>
              <p:nvPr/>
            </p:nvSpPr>
            <p:spPr>
              <a:xfrm>
                <a:off x="8794065" y="1883246"/>
                <a:ext cx="1526602" cy="998793"/>
              </a:xfrm>
              <a:custGeom>
                <a:avLst/>
                <a:gdLst>
                  <a:gd name="connsiteX0" fmla="*/ 0 w 1016000"/>
                  <a:gd name="connsiteY0" fmla="*/ 457200 h 914400"/>
                  <a:gd name="connsiteX1" fmla="*/ 215900 w 1016000"/>
                  <a:gd name="connsiteY1" fmla="*/ 457200 h 914400"/>
                  <a:gd name="connsiteX2" fmla="*/ 381000 w 1016000"/>
                  <a:gd name="connsiteY2" fmla="*/ 0 h 914400"/>
                  <a:gd name="connsiteX3" fmla="*/ 596900 w 1016000"/>
                  <a:gd name="connsiteY3" fmla="*/ 914400 h 914400"/>
                  <a:gd name="connsiteX4" fmla="*/ 736600 w 1016000"/>
                  <a:gd name="connsiteY4" fmla="*/ 101600 h 914400"/>
                  <a:gd name="connsiteX5" fmla="*/ 774700 w 1016000"/>
                  <a:gd name="connsiteY5" fmla="*/ 533400 h 914400"/>
                  <a:gd name="connsiteX6" fmla="*/ 1016000 w 1016000"/>
                  <a:gd name="connsiteY6" fmla="*/ 533400 h 914400"/>
                  <a:gd name="connsiteX0" fmla="*/ 0 w 1016000"/>
                  <a:gd name="connsiteY0" fmla="*/ 457200 h 914400"/>
                  <a:gd name="connsiteX1" fmla="*/ 215900 w 1016000"/>
                  <a:gd name="connsiteY1" fmla="*/ 457200 h 914400"/>
                  <a:gd name="connsiteX2" fmla="*/ 381000 w 1016000"/>
                  <a:gd name="connsiteY2" fmla="*/ 0 h 914400"/>
                  <a:gd name="connsiteX3" fmla="*/ 596900 w 1016000"/>
                  <a:gd name="connsiteY3" fmla="*/ 914400 h 914400"/>
                  <a:gd name="connsiteX4" fmla="*/ 736600 w 1016000"/>
                  <a:gd name="connsiteY4" fmla="*/ 101600 h 914400"/>
                  <a:gd name="connsiteX5" fmla="*/ 841026 w 1016000"/>
                  <a:gd name="connsiteY5" fmla="*/ 674343 h 914400"/>
                  <a:gd name="connsiteX6" fmla="*/ 1016000 w 1016000"/>
                  <a:gd name="connsiteY6" fmla="*/ 533400 h 914400"/>
                  <a:gd name="connsiteX0" fmla="*/ 0 w 982837"/>
                  <a:gd name="connsiteY0" fmla="*/ 457200 h 914400"/>
                  <a:gd name="connsiteX1" fmla="*/ 215900 w 982837"/>
                  <a:gd name="connsiteY1" fmla="*/ 457200 h 914400"/>
                  <a:gd name="connsiteX2" fmla="*/ 381000 w 982837"/>
                  <a:gd name="connsiteY2" fmla="*/ 0 h 914400"/>
                  <a:gd name="connsiteX3" fmla="*/ 596900 w 982837"/>
                  <a:gd name="connsiteY3" fmla="*/ 914400 h 914400"/>
                  <a:gd name="connsiteX4" fmla="*/ 736600 w 982837"/>
                  <a:gd name="connsiteY4" fmla="*/ 101600 h 914400"/>
                  <a:gd name="connsiteX5" fmla="*/ 841026 w 982837"/>
                  <a:gd name="connsiteY5" fmla="*/ 674343 h 914400"/>
                  <a:gd name="connsiteX6" fmla="*/ 982837 w 982837"/>
                  <a:gd name="connsiteY6" fmla="*/ 400748 h 914400"/>
                  <a:gd name="connsiteX0" fmla="*/ 0 w 982837"/>
                  <a:gd name="connsiteY0" fmla="*/ 457200 h 914400"/>
                  <a:gd name="connsiteX1" fmla="*/ 215900 w 982837"/>
                  <a:gd name="connsiteY1" fmla="*/ 457200 h 914400"/>
                  <a:gd name="connsiteX2" fmla="*/ 381000 w 982837"/>
                  <a:gd name="connsiteY2" fmla="*/ 0 h 914400"/>
                  <a:gd name="connsiteX3" fmla="*/ 596900 w 982837"/>
                  <a:gd name="connsiteY3" fmla="*/ 914400 h 914400"/>
                  <a:gd name="connsiteX4" fmla="*/ 736600 w 982837"/>
                  <a:gd name="connsiteY4" fmla="*/ 101600 h 914400"/>
                  <a:gd name="connsiteX5" fmla="*/ 814536 w 982837"/>
                  <a:gd name="connsiteY5" fmla="*/ 510008 h 914400"/>
                  <a:gd name="connsiteX6" fmla="*/ 841026 w 982837"/>
                  <a:gd name="connsiteY6" fmla="*/ 674343 h 914400"/>
                  <a:gd name="connsiteX7" fmla="*/ 982837 w 982837"/>
                  <a:gd name="connsiteY7" fmla="*/ 400748 h 914400"/>
                  <a:gd name="connsiteX0" fmla="*/ 0 w 982837"/>
                  <a:gd name="connsiteY0" fmla="*/ 457200 h 914400"/>
                  <a:gd name="connsiteX1" fmla="*/ 215900 w 982837"/>
                  <a:gd name="connsiteY1" fmla="*/ 457200 h 914400"/>
                  <a:gd name="connsiteX2" fmla="*/ 381000 w 982837"/>
                  <a:gd name="connsiteY2" fmla="*/ 0 h 914400"/>
                  <a:gd name="connsiteX3" fmla="*/ 596900 w 982837"/>
                  <a:gd name="connsiteY3" fmla="*/ 914400 h 914400"/>
                  <a:gd name="connsiteX4" fmla="*/ 736600 w 982837"/>
                  <a:gd name="connsiteY4" fmla="*/ 101600 h 914400"/>
                  <a:gd name="connsiteX5" fmla="*/ 814536 w 982837"/>
                  <a:gd name="connsiteY5" fmla="*/ 510008 h 914400"/>
                  <a:gd name="connsiteX6" fmla="*/ 981969 w 982837"/>
                  <a:gd name="connsiteY6" fmla="*/ 632890 h 914400"/>
                  <a:gd name="connsiteX7" fmla="*/ 982837 w 982837"/>
                  <a:gd name="connsiteY7" fmla="*/ 400748 h 914400"/>
                  <a:gd name="connsiteX0" fmla="*/ 0 w 982837"/>
                  <a:gd name="connsiteY0" fmla="*/ 457200 h 914400"/>
                  <a:gd name="connsiteX1" fmla="*/ 215900 w 982837"/>
                  <a:gd name="connsiteY1" fmla="*/ 457200 h 914400"/>
                  <a:gd name="connsiteX2" fmla="*/ 381000 w 982837"/>
                  <a:gd name="connsiteY2" fmla="*/ 0 h 914400"/>
                  <a:gd name="connsiteX3" fmla="*/ 596900 w 982837"/>
                  <a:gd name="connsiteY3" fmla="*/ 914400 h 914400"/>
                  <a:gd name="connsiteX4" fmla="*/ 736600 w 982837"/>
                  <a:gd name="connsiteY4" fmla="*/ 101600 h 914400"/>
                  <a:gd name="connsiteX5" fmla="*/ 864281 w 982837"/>
                  <a:gd name="connsiteY5" fmla="*/ 584624 h 914400"/>
                  <a:gd name="connsiteX6" fmla="*/ 981969 w 982837"/>
                  <a:gd name="connsiteY6" fmla="*/ 632890 h 914400"/>
                  <a:gd name="connsiteX7" fmla="*/ 982837 w 982837"/>
                  <a:gd name="connsiteY7" fmla="*/ 400748 h 914400"/>
                  <a:gd name="connsiteX0" fmla="*/ 0 w 1231559"/>
                  <a:gd name="connsiteY0" fmla="*/ 457200 h 914400"/>
                  <a:gd name="connsiteX1" fmla="*/ 215900 w 1231559"/>
                  <a:gd name="connsiteY1" fmla="*/ 457200 h 914400"/>
                  <a:gd name="connsiteX2" fmla="*/ 381000 w 1231559"/>
                  <a:gd name="connsiteY2" fmla="*/ 0 h 914400"/>
                  <a:gd name="connsiteX3" fmla="*/ 596900 w 1231559"/>
                  <a:gd name="connsiteY3" fmla="*/ 914400 h 914400"/>
                  <a:gd name="connsiteX4" fmla="*/ 736600 w 1231559"/>
                  <a:gd name="connsiteY4" fmla="*/ 101600 h 914400"/>
                  <a:gd name="connsiteX5" fmla="*/ 864281 w 1231559"/>
                  <a:gd name="connsiteY5" fmla="*/ 584624 h 914400"/>
                  <a:gd name="connsiteX6" fmla="*/ 981969 w 1231559"/>
                  <a:gd name="connsiteY6" fmla="*/ 632890 h 914400"/>
                  <a:gd name="connsiteX7" fmla="*/ 1231559 w 1231559"/>
                  <a:gd name="connsiteY7" fmla="*/ 467074 h 914400"/>
                  <a:gd name="connsiteX0" fmla="*/ 0 w 1231559"/>
                  <a:gd name="connsiteY0" fmla="*/ 457200 h 914400"/>
                  <a:gd name="connsiteX1" fmla="*/ 215900 w 1231559"/>
                  <a:gd name="connsiteY1" fmla="*/ 457200 h 914400"/>
                  <a:gd name="connsiteX2" fmla="*/ 381000 w 1231559"/>
                  <a:gd name="connsiteY2" fmla="*/ 0 h 914400"/>
                  <a:gd name="connsiteX3" fmla="*/ 596900 w 1231559"/>
                  <a:gd name="connsiteY3" fmla="*/ 914400 h 914400"/>
                  <a:gd name="connsiteX4" fmla="*/ 736600 w 1231559"/>
                  <a:gd name="connsiteY4" fmla="*/ 101600 h 914400"/>
                  <a:gd name="connsiteX5" fmla="*/ 864281 w 1231559"/>
                  <a:gd name="connsiteY5" fmla="*/ 584624 h 914400"/>
                  <a:gd name="connsiteX6" fmla="*/ 948806 w 1231559"/>
                  <a:gd name="connsiteY6" fmla="*/ 259807 h 914400"/>
                  <a:gd name="connsiteX7" fmla="*/ 1231559 w 1231559"/>
                  <a:gd name="connsiteY7" fmla="*/ 467074 h 914400"/>
                  <a:gd name="connsiteX0" fmla="*/ 0 w 1231559"/>
                  <a:gd name="connsiteY0" fmla="*/ 457200 h 914400"/>
                  <a:gd name="connsiteX1" fmla="*/ 215900 w 1231559"/>
                  <a:gd name="connsiteY1" fmla="*/ 457200 h 914400"/>
                  <a:gd name="connsiteX2" fmla="*/ 381000 w 1231559"/>
                  <a:gd name="connsiteY2" fmla="*/ 0 h 914400"/>
                  <a:gd name="connsiteX3" fmla="*/ 596900 w 1231559"/>
                  <a:gd name="connsiteY3" fmla="*/ 914400 h 914400"/>
                  <a:gd name="connsiteX4" fmla="*/ 736600 w 1231559"/>
                  <a:gd name="connsiteY4" fmla="*/ 101600 h 914400"/>
                  <a:gd name="connsiteX5" fmla="*/ 880863 w 1231559"/>
                  <a:gd name="connsiteY5" fmla="*/ 717276 h 914400"/>
                  <a:gd name="connsiteX6" fmla="*/ 948806 w 1231559"/>
                  <a:gd name="connsiteY6" fmla="*/ 259807 h 914400"/>
                  <a:gd name="connsiteX7" fmla="*/ 1231559 w 1231559"/>
                  <a:gd name="connsiteY7" fmla="*/ 467074 h 914400"/>
                  <a:gd name="connsiteX0" fmla="*/ 0 w 1380792"/>
                  <a:gd name="connsiteY0" fmla="*/ 457200 h 914400"/>
                  <a:gd name="connsiteX1" fmla="*/ 215900 w 1380792"/>
                  <a:gd name="connsiteY1" fmla="*/ 457200 h 914400"/>
                  <a:gd name="connsiteX2" fmla="*/ 381000 w 1380792"/>
                  <a:gd name="connsiteY2" fmla="*/ 0 h 914400"/>
                  <a:gd name="connsiteX3" fmla="*/ 596900 w 1380792"/>
                  <a:gd name="connsiteY3" fmla="*/ 914400 h 914400"/>
                  <a:gd name="connsiteX4" fmla="*/ 736600 w 1380792"/>
                  <a:gd name="connsiteY4" fmla="*/ 101600 h 914400"/>
                  <a:gd name="connsiteX5" fmla="*/ 880863 w 1380792"/>
                  <a:gd name="connsiteY5" fmla="*/ 717276 h 914400"/>
                  <a:gd name="connsiteX6" fmla="*/ 948806 w 1380792"/>
                  <a:gd name="connsiteY6" fmla="*/ 259807 h 914400"/>
                  <a:gd name="connsiteX7" fmla="*/ 1380792 w 1380792"/>
                  <a:gd name="connsiteY7" fmla="*/ 409039 h 914400"/>
                  <a:gd name="connsiteX0" fmla="*/ 0 w 1380792"/>
                  <a:gd name="connsiteY0" fmla="*/ 457200 h 914400"/>
                  <a:gd name="connsiteX1" fmla="*/ 215900 w 1380792"/>
                  <a:gd name="connsiteY1" fmla="*/ 457200 h 914400"/>
                  <a:gd name="connsiteX2" fmla="*/ 381000 w 1380792"/>
                  <a:gd name="connsiteY2" fmla="*/ 0 h 914400"/>
                  <a:gd name="connsiteX3" fmla="*/ 596900 w 1380792"/>
                  <a:gd name="connsiteY3" fmla="*/ 914400 h 914400"/>
                  <a:gd name="connsiteX4" fmla="*/ 736600 w 1380792"/>
                  <a:gd name="connsiteY4" fmla="*/ 101600 h 914400"/>
                  <a:gd name="connsiteX5" fmla="*/ 880863 w 1380792"/>
                  <a:gd name="connsiteY5" fmla="*/ 717276 h 914400"/>
                  <a:gd name="connsiteX6" fmla="*/ 932225 w 1380792"/>
                  <a:gd name="connsiteY6" fmla="*/ 409040 h 914400"/>
                  <a:gd name="connsiteX7" fmla="*/ 1380792 w 1380792"/>
                  <a:gd name="connsiteY7" fmla="*/ 409039 h 914400"/>
                  <a:gd name="connsiteX0" fmla="*/ 0 w 1198396"/>
                  <a:gd name="connsiteY0" fmla="*/ 457200 h 914400"/>
                  <a:gd name="connsiteX1" fmla="*/ 215900 w 1198396"/>
                  <a:gd name="connsiteY1" fmla="*/ 457200 h 914400"/>
                  <a:gd name="connsiteX2" fmla="*/ 381000 w 1198396"/>
                  <a:gd name="connsiteY2" fmla="*/ 0 h 914400"/>
                  <a:gd name="connsiteX3" fmla="*/ 596900 w 1198396"/>
                  <a:gd name="connsiteY3" fmla="*/ 914400 h 914400"/>
                  <a:gd name="connsiteX4" fmla="*/ 736600 w 1198396"/>
                  <a:gd name="connsiteY4" fmla="*/ 101600 h 914400"/>
                  <a:gd name="connsiteX5" fmla="*/ 880863 w 1198396"/>
                  <a:gd name="connsiteY5" fmla="*/ 717276 h 914400"/>
                  <a:gd name="connsiteX6" fmla="*/ 932225 w 1198396"/>
                  <a:gd name="connsiteY6" fmla="*/ 409040 h 914400"/>
                  <a:gd name="connsiteX7" fmla="*/ 1198396 w 1198396"/>
                  <a:gd name="connsiteY7" fmla="*/ 384167 h 914400"/>
                  <a:gd name="connsiteX0" fmla="*/ 0 w 1198396"/>
                  <a:gd name="connsiteY0" fmla="*/ 457200 h 914400"/>
                  <a:gd name="connsiteX1" fmla="*/ 215900 w 1198396"/>
                  <a:gd name="connsiteY1" fmla="*/ 457200 h 914400"/>
                  <a:gd name="connsiteX2" fmla="*/ 381000 w 1198396"/>
                  <a:gd name="connsiteY2" fmla="*/ 0 h 914400"/>
                  <a:gd name="connsiteX3" fmla="*/ 596900 w 1198396"/>
                  <a:gd name="connsiteY3" fmla="*/ 914400 h 914400"/>
                  <a:gd name="connsiteX4" fmla="*/ 736600 w 1198396"/>
                  <a:gd name="connsiteY4" fmla="*/ 101600 h 914400"/>
                  <a:gd name="connsiteX5" fmla="*/ 880863 w 1198396"/>
                  <a:gd name="connsiteY5" fmla="*/ 717276 h 914400"/>
                  <a:gd name="connsiteX6" fmla="*/ 932225 w 1198396"/>
                  <a:gd name="connsiteY6" fmla="*/ 409040 h 914400"/>
                  <a:gd name="connsiteX7" fmla="*/ 1198396 w 1198396"/>
                  <a:gd name="connsiteY7" fmla="*/ 384167 h 914400"/>
                  <a:gd name="connsiteX0" fmla="*/ 0 w 1198396"/>
                  <a:gd name="connsiteY0" fmla="*/ 457200 h 914400"/>
                  <a:gd name="connsiteX1" fmla="*/ 215900 w 1198396"/>
                  <a:gd name="connsiteY1" fmla="*/ 457200 h 914400"/>
                  <a:gd name="connsiteX2" fmla="*/ 381000 w 1198396"/>
                  <a:gd name="connsiteY2" fmla="*/ 0 h 914400"/>
                  <a:gd name="connsiteX3" fmla="*/ 596900 w 1198396"/>
                  <a:gd name="connsiteY3" fmla="*/ 914400 h 914400"/>
                  <a:gd name="connsiteX4" fmla="*/ 736600 w 1198396"/>
                  <a:gd name="connsiteY4" fmla="*/ 101600 h 914400"/>
                  <a:gd name="connsiteX5" fmla="*/ 880863 w 1198396"/>
                  <a:gd name="connsiteY5" fmla="*/ 717276 h 914400"/>
                  <a:gd name="connsiteX6" fmla="*/ 932225 w 1198396"/>
                  <a:gd name="connsiteY6" fmla="*/ 409040 h 914400"/>
                  <a:gd name="connsiteX7" fmla="*/ 1198396 w 1198396"/>
                  <a:gd name="connsiteY7" fmla="*/ 384167 h 914400"/>
                  <a:gd name="connsiteX0" fmla="*/ 0 w 1198396"/>
                  <a:gd name="connsiteY0" fmla="*/ 457200 h 914400"/>
                  <a:gd name="connsiteX1" fmla="*/ 215900 w 1198396"/>
                  <a:gd name="connsiteY1" fmla="*/ 457200 h 914400"/>
                  <a:gd name="connsiteX2" fmla="*/ 381000 w 1198396"/>
                  <a:gd name="connsiteY2" fmla="*/ 0 h 914400"/>
                  <a:gd name="connsiteX3" fmla="*/ 596900 w 1198396"/>
                  <a:gd name="connsiteY3" fmla="*/ 914400 h 914400"/>
                  <a:gd name="connsiteX4" fmla="*/ 736600 w 1198396"/>
                  <a:gd name="connsiteY4" fmla="*/ 101600 h 914400"/>
                  <a:gd name="connsiteX5" fmla="*/ 880863 w 1198396"/>
                  <a:gd name="connsiteY5" fmla="*/ 717276 h 914400"/>
                  <a:gd name="connsiteX6" fmla="*/ 932225 w 1198396"/>
                  <a:gd name="connsiteY6" fmla="*/ 409040 h 914400"/>
                  <a:gd name="connsiteX7" fmla="*/ 1198396 w 1198396"/>
                  <a:gd name="connsiteY7" fmla="*/ 417330 h 914400"/>
                  <a:gd name="connsiteX0" fmla="*/ 0 w 1198396"/>
                  <a:gd name="connsiteY0" fmla="*/ 457200 h 914400"/>
                  <a:gd name="connsiteX1" fmla="*/ 215900 w 1198396"/>
                  <a:gd name="connsiteY1" fmla="*/ 457200 h 914400"/>
                  <a:gd name="connsiteX2" fmla="*/ 381000 w 1198396"/>
                  <a:gd name="connsiteY2" fmla="*/ 0 h 914400"/>
                  <a:gd name="connsiteX3" fmla="*/ 596900 w 1198396"/>
                  <a:gd name="connsiteY3" fmla="*/ 914400 h 914400"/>
                  <a:gd name="connsiteX4" fmla="*/ 736600 w 1198396"/>
                  <a:gd name="connsiteY4" fmla="*/ 101600 h 914400"/>
                  <a:gd name="connsiteX5" fmla="*/ 880863 w 1198396"/>
                  <a:gd name="connsiteY5" fmla="*/ 717276 h 914400"/>
                  <a:gd name="connsiteX6" fmla="*/ 932225 w 1198396"/>
                  <a:gd name="connsiteY6" fmla="*/ 409040 h 914400"/>
                  <a:gd name="connsiteX7" fmla="*/ 1198396 w 1198396"/>
                  <a:gd name="connsiteY7" fmla="*/ 417330 h 914400"/>
                  <a:gd name="connsiteX0" fmla="*/ 0 w 1202223"/>
                  <a:gd name="connsiteY0" fmla="*/ 457200 h 914400"/>
                  <a:gd name="connsiteX1" fmla="*/ 215900 w 1202223"/>
                  <a:gd name="connsiteY1" fmla="*/ 457200 h 914400"/>
                  <a:gd name="connsiteX2" fmla="*/ 381000 w 1202223"/>
                  <a:gd name="connsiteY2" fmla="*/ 0 h 914400"/>
                  <a:gd name="connsiteX3" fmla="*/ 596900 w 1202223"/>
                  <a:gd name="connsiteY3" fmla="*/ 914400 h 914400"/>
                  <a:gd name="connsiteX4" fmla="*/ 736600 w 1202223"/>
                  <a:gd name="connsiteY4" fmla="*/ 101600 h 914400"/>
                  <a:gd name="connsiteX5" fmla="*/ 880863 w 1202223"/>
                  <a:gd name="connsiteY5" fmla="*/ 717276 h 914400"/>
                  <a:gd name="connsiteX6" fmla="*/ 932225 w 1202223"/>
                  <a:gd name="connsiteY6" fmla="*/ 409040 h 914400"/>
                  <a:gd name="connsiteX7" fmla="*/ 1202223 w 1202223"/>
                  <a:gd name="connsiteY7" fmla="*/ 405850 h 914400"/>
                  <a:gd name="connsiteX0" fmla="*/ 0 w 1198396"/>
                  <a:gd name="connsiteY0" fmla="*/ 457200 h 914400"/>
                  <a:gd name="connsiteX1" fmla="*/ 215900 w 1198396"/>
                  <a:gd name="connsiteY1" fmla="*/ 457200 h 914400"/>
                  <a:gd name="connsiteX2" fmla="*/ 381000 w 1198396"/>
                  <a:gd name="connsiteY2" fmla="*/ 0 h 914400"/>
                  <a:gd name="connsiteX3" fmla="*/ 596900 w 1198396"/>
                  <a:gd name="connsiteY3" fmla="*/ 914400 h 914400"/>
                  <a:gd name="connsiteX4" fmla="*/ 736600 w 1198396"/>
                  <a:gd name="connsiteY4" fmla="*/ 101600 h 914400"/>
                  <a:gd name="connsiteX5" fmla="*/ 880863 w 1198396"/>
                  <a:gd name="connsiteY5" fmla="*/ 717276 h 914400"/>
                  <a:gd name="connsiteX6" fmla="*/ 932225 w 1198396"/>
                  <a:gd name="connsiteY6" fmla="*/ 409040 h 914400"/>
                  <a:gd name="connsiteX7" fmla="*/ 1198396 w 1198396"/>
                  <a:gd name="connsiteY7" fmla="*/ 413503 h 914400"/>
                  <a:gd name="connsiteX0" fmla="*/ 0 w 1202223"/>
                  <a:gd name="connsiteY0" fmla="*/ 457200 h 914400"/>
                  <a:gd name="connsiteX1" fmla="*/ 215900 w 1202223"/>
                  <a:gd name="connsiteY1" fmla="*/ 457200 h 914400"/>
                  <a:gd name="connsiteX2" fmla="*/ 381000 w 1202223"/>
                  <a:gd name="connsiteY2" fmla="*/ 0 h 914400"/>
                  <a:gd name="connsiteX3" fmla="*/ 596900 w 1202223"/>
                  <a:gd name="connsiteY3" fmla="*/ 914400 h 914400"/>
                  <a:gd name="connsiteX4" fmla="*/ 736600 w 1202223"/>
                  <a:gd name="connsiteY4" fmla="*/ 101600 h 914400"/>
                  <a:gd name="connsiteX5" fmla="*/ 880863 w 1202223"/>
                  <a:gd name="connsiteY5" fmla="*/ 717276 h 914400"/>
                  <a:gd name="connsiteX6" fmla="*/ 932225 w 1202223"/>
                  <a:gd name="connsiteY6" fmla="*/ 409040 h 914400"/>
                  <a:gd name="connsiteX7" fmla="*/ 1202223 w 1202223"/>
                  <a:gd name="connsiteY7" fmla="*/ 402023 h 914400"/>
                  <a:gd name="connsiteX0" fmla="*/ 0 w 1202266"/>
                  <a:gd name="connsiteY0" fmla="*/ 457200 h 914400"/>
                  <a:gd name="connsiteX1" fmla="*/ 215900 w 1202266"/>
                  <a:gd name="connsiteY1" fmla="*/ 457200 h 914400"/>
                  <a:gd name="connsiteX2" fmla="*/ 381000 w 1202266"/>
                  <a:gd name="connsiteY2" fmla="*/ 0 h 914400"/>
                  <a:gd name="connsiteX3" fmla="*/ 596900 w 1202266"/>
                  <a:gd name="connsiteY3" fmla="*/ 914400 h 914400"/>
                  <a:gd name="connsiteX4" fmla="*/ 736600 w 1202266"/>
                  <a:gd name="connsiteY4" fmla="*/ 101600 h 914400"/>
                  <a:gd name="connsiteX5" fmla="*/ 880863 w 1202266"/>
                  <a:gd name="connsiteY5" fmla="*/ 717276 h 914400"/>
                  <a:gd name="connsiteX6" fmla="*/ 932225 w 1202266"/>
                  <a:gd name="connsiteY6" fmla="*/ 409040 h 914400"/>
                  <a:gd name="connsiteX7" fmla="*/ 1202223 w 1202266"/>
                  <a:gd name="connsiteY7" fmla="*/ 402023 h 914400"/>
                  <a:gd name="connsiteX0" fmla="*/ 0 w 1202266"/>
                  <a:gd name="connsiteY0" fmla="*/ 457200 h 914400"/>
                  <a:gd name="connsiteX1" fmla="*/ 215900 w 1202266"/>
                  <a:gd name="connsiteY1" fmla="*/ 457200 h 914400"/>
                  <a:gd name="connsiteX2" fmla="*/ 381000 w 1202266"/>
                  <a:gd name="connsiteY2" fmla="*/ 0 h 914400"/>
                  <a:gd name="connsiteX3" fmla="*/ 596900 w 1202266"/>
                  <a:gd name="connsiteY3" fmla="*/ 914400 h 914400"/>
                  <a:gd name="connsiteX4" fmla="*/ 736600 w 1202266"/>
                  <a:gd name="connsiteY4" fmla="*/ 101600 h 914400"/>
                  <a:gd name="connsiteX5" fmla="*/ 880863 w 1202266"/>
                  <a:gd name="connsiteY5" fmla="*/ 717276 h 914400"/>
                  <a:gd name="connsiteX6" fmla="*/ 932225 w 1202266"/>
                  <a:gd name="connsiteY6" fmla="*/ 409040 h 914400"/>
                  <a:gd name="connsiteX7" fmla="*/ 1202223 w 1202266"/>
                  <a:gd name="connsiteY7" fmla="*/ 417329 h 914400"/>
                  <a:gd name="connsiteX0" fmla="*/ 0 w 1133408"/>
                  <a:gd name="connsiteY0" fmla="*/ 457200 h 914400"/>
                  <a:gd name="connsiteX1" fmla="*/ 215900 w 1133408"/>
                  <a:gd name="connsiteY1" fmla="*/ 457200 h 914400"/>
                  <a:gd name="connsiteX2" fmla="*/ 381000 w 1133408"/>
                  <a:gd name="connsiteY2" fmla="*/ 0 h 914400"/>
                  <a:gd name="connsiteX3" fmla="*/ 596900 w 1133408"/>
                  <a:gd name="connsiteY3" fmla="*/ 914400 h 914400"/>
                  <a:gd name="connsiteX4" fmla="*/ 736600 w 1133408"/>
                  <a:gd name="connsiteY4" fmla="*/ 101600 h 914400"/>
                  <a:gd name="connsiteX5" fmla="*/ 880863 w 1133408"/>
                  <a:gd name="connsiteY5" fmla="*/ 717276 h 914400"/>
                  <a:gd name="connsiteX6" fmla="*/ 932225 w 1133408"/>
                  <a:gd name="connsiteY6" fmla="*/ 409040 h 914400"/>
                  <a:gd name="connsiteX7" fmla="*/ 1133346 w 1133408"/>
                  <a:gd name="connsiteY7" fmla="*/ 413503 h 914400"/>
                  <a:gd name="connsiteX0" fmla="*/ 0 w 1133408"/>
                  <a:gd name="connsiteY0" fmla="*/ 457200 h 914400"/>
                  <a:gd name="connsiteX1" fmla="*/ 215900 w 1133408"/>
                  <a:gd name="connsiteY1" fmla="*/ 457200 h 914400"/>
                  <a:gd name="connsiteX2" fmla="*/ 381000 w 1133408"/>
                  <a:gd name="connsiteY2" fmla="*/ 0 h 914400"/>
                  <a:gd name="connsiteX3" fmla="*/ 596900 w 1133408"/>
                  <a:gd name="connsiteY3" fmla="*/ 914400 h 914400"/>
                  <a:gd name="connsiteX4" fmla="*/ 736600 w 1133408"/>
                  <a:gd name="connsiteY4" fmla="*/ 101600 h 914400"/>
                  <a:gd name="connsiteX5" fmla="*/ 880863 w 1133408"/>
                  <a:gd name="connsiteY5" fmla="*/ 717276 h 914400"/>
                  <a:gd name="connsiteX6" fmla="*/ 932225 w 1133408"/>
                  <a:gd name="connsiteY6" fmla="*/ 409040 h 914400"/>
                  <a:gd name="connsiteX7" fmla="*/ 1133346 w 1133408"/>
                  <a:gd name="connsiteY7" fmla="*/ 402024 h 914400"/>
                  <a:gd name="connsiteX0" fmla="*/ 0 w 1079873"/>
                  <a:gd name="connsiteY0" fmla="*/ 457200 h 914400"/>
                  <a:gd name="connsiteX1" fmla="*/ 215900 w 1079873"/>
                  <a:gd name="connsiteY1" fmla="*/ 457200 h 914400"/>
                  <a:gd name="connsiteX2" fmla="*/ 381000 w 1079873"/>
                  <a:gd name="connsiteY2" fmla="*/ 0 h 914400"/>
                  <a:gd name="connsiteX3" fmla="*/ 596900 w 1079873"/>
                  <a:gd name="connsiteY3" fmla="*/ 914400 h 914400"/>
                  <a:gd name="connsiteX4" fmla="*/ 736600 w 1079873"/>
                  <a:gd name="connsiteY4" fmla="*/ 101600 h 914400"/>
                  <a:gd name="connsiteX5" fmla="*/ 880863 w 1079873"/>
                  <a:gd name="connsiteY5" fmla="*/ 717276 h 914400"/>
                  <a:gd name="connsiteX6" fmla="*/ 932225 w 1079873"/>
                  <a:gd name="connsiteY6" fmla="*/ 409040 h 914400"/>
                  <a:gd name="connsiteX7" fmla="*/ 1079775 w 1079873"/>
                  <a:gd name="connsiteY7" fmla="*/ 409677 h 914400"/>
                  <a:gd name="connsiteX0" fmla="*/ 0 w 1125759"/>
                  <a:gd name="connsiteY0" fmla="*/ 457200 h 914400"/>
                  <a:gd name="connsiteX1" fmla="*/ 215900 w 1125759"/>
                  <a:gd name="connsiteY1" fmla="*/ 457200 h 914400"/>
                  <a:gd name="connsiteX2" fmla="*/ 381000 w 1125759"/>
                  <a:gd name="connsiteY2" fmla="*/ 0 h 914400"/>
                  <a:gd name="connsiteX3" fmla="*/ 596900 w 1125759"/>
                  <a:gd name="connsiteY3" fmla="*/ 914400 h 914400"/>
                  <a:gd name="connsiteX4" fmla="*/ 736600 w 1125759"/>
                  <a:gd name="connsiteY4" fmla="*/ 101600 h 914400"/>
                  <a:gd name="connsiteX5" fmla="*/ 880863 w 1125759"/>
                  <a:gd name="connsiteY5" fmla="*/ 717276 h 914400"/>
                  <a:gd name="connsiteX6" fmla="*/ 932225 w 1125759"/>
                  <a:gd name="connsiteY6" fmla="*/ 409040 h 914400"/>
                  <a:gd name="connsiteX7" fmla="*/ 1125693 w 1125759"/>
                  <a:gd name="connsiteY7" fmla="*/ 409677 h 914400"/>
                  <a:gd name="connsiteX0" fmla="*/ 0 w 1125693"/>
                  <a:gd name="connsiteY0" fmla="*/ 457200 h 914400"/>
                  <a:gd name="connsiteX1" fmla="*/ 215900 w 1125693"/>
                  <a:gd name="connsiteY1" fmla="*/ 457200 h 914400"/>
                  <a:gd name="connsiteX2" fmla="*/ 381000 w 1125693"/>
                  <a:gd name="connsiteY2" fmla="*/ 0 h 914400"/>
                  <a:gd name="connsiteX3" fmla="*/ 596900 w 1125693"/>
                  <a:gd name="connsiteY3" fmla="*/ 914400 h 914400"/>
                  <a:gd name="connsiteX4" fmla="*/ 736600 w 1125693"/>
                  <a:gd name="connsiteY4" fmla="*/ 101600 h 914400"/>
                  <a:gd name="connsiteX5" fmla="*/ 880863 w 1125693"/>
                  <a:gd name="connsiteY5" fmla="*/ 717276 h 914400"/>
                  <a:gd name="connsiteX6" fmla="*/ 932225 w 1125693"/>
                  <a:gd name="connsiteY6" fmla="*/ 409040 h 914400"/>
                  <a:gd name="connsiteX7" fmla="*/ 1125693 w 1125693"/>
                  <a:gd name="connsiteY7" fmla="*/ 409677 h 914400"/>
                  <a:gd name="connsiteX0" fmla="*/ 0 w 1125693"/>
                  <a:gd name="connsiteY0" fmla="*/ 457200 h 914400"/>
                  <a:gd name="connsiteX1" fmla="*/ 215900 w 1125693"/>
                  <a:gd name="connsiteY1" fmla="*/ 457200 h 914400"/>
                  <a:gd name="connsiteX2" fmla="*/ 381000 w 1125693"/>
                  <a:gd name="connsiteY2" fmla="*/ 0 h 914400"/>
                  <a:gd name="connsiteX3" fmla="*/ 547155 w 1125693"/>
                  <a:gd name="connsiteY3" fmla="*/ 914400 h 914400"/>
                  <a:gd name="connsiteX4" fmla="*/ 736600 w 1125693"/>
                  <a:gd name="connsiteY4" fmla="*/ 101600 h 914400"/>
                  <a:gd name="connsiteX5" fmla="*/ 880863 w 1125693"/>
                  <a:gd name="connsiteY5" fmla="*/ 717276 h 914400"/>
                  <a:gd name="connsiteX6" fmla="*/ 932225 w 1125693"/>
                  <a:gd name="connsiteY6" fmla="*/ 409040 h 914400"/>
                  <a:gd name="connsiteX7" fmla="*/ 1125693 w 1125693"/>
                  <a:gd name="connsiteY7" fmla="*/ 409677 h 914400"/>
                  <a:gd name="connsiteX0" fmla="*/ 0 w 1125693"/>
                  <a:gd name="connsiteY0" fmla="*/ 457200 h 914400"/>
                  <a:gd name="connsiteX1" fmla="*/ 215900 w 1125693"/>
                  <a:gd name="connsiteY1" fmla="*/ 457200 h 914400"/>
                  <a:gd name="connsiteX2" fmla="*/ 381000 w 1125693"/>
                  <a:gd name="connsiteY2" fmla="*/ 0 h 914400"/>
                  <a:gd name="connsiteX3" fmla="*/ 547155 w 1125693"/>
                  <a:gd name="connsiteY3" fmla="*/ 914400 h 914400"/>
                  <a:gd name="connsiteX4" fmla="*/ 797824 w 1125693"/>
                  <a:gd name="connsiteY4" fmla="*/ 105426 h 914400"/>
                  <a:gd name="connsiteX5" fmla="*/ 880863 w 1125693"/>
                  <a:gd name="connsiteY5" fmla="*/ 717276 h 914400"/>
                  <a:gd name="connsiteX6" fmla="*/ 932225 w 1125693"/>
                  <a:gd name="connsiteY6" fmla="*/ 409040 h 914400"/>
                  <a:gd name="connsiteX7" fmla="*/ 1125693 w 1125693"/>
                  <a:gd name="connsiteY7" fmla="*/ 409677 h 914400"/>
                  <a:gd name="connsiteX0" fmla="*/ 0 w 1125693"/>
                  <a:gd name="connsiteY0" fmla="*/ 457200 h 914400"/>
                  <a:gd name="connsiteX1" fmla="*/ 215900 w 1125693"/>
                  <a:gd name="connsiteY1" fmla="*/ 457200 h 914400"/>
                  <a:gd name="connsiteX2" fmla="*/ 381000 w 1125693"/>
                  <a:gd name="connsiteY2" fmla="*/ 0 h 914400"/>
                  <a:gd name="connsiteX3" fmla="*/ 547155 w 1125693"/>
                  <a:gd name="connsiteY3" fmla="*/ 914400 h 914400"/>
                  <a:gd name="connsiteX4" fmla="*/ 797824 w 1125693"/>
                  <a:gd name="connsiteY4" fmla="*/ 105426 h 914400"/>
                  <a:gd name="connsiteX5" fmla="*/ 796681 w 1125693"/>
                  <a:gd name="connsiteY5" fmla="*/ 740235 h 914400"/>
                  <a:gd name="connsiteX6" fmla="*/ 932225 w 1125693"/>
                  <a:gd name="connsiteY6" fmla="*/ 409040 h 914400"/>
                  <a:gd name="connsiteX7" fmla="*/ 1125693 w 1125693"/>
                  <a:gd name="connsiteY7" fmla="*/ 409677 h 914400"/>
                  <a:gd name="connsiteX0" fmla="*/ 0 w 1267273"/>
                  <a:gd name="connsiteY0" fmla="*/ 457200 h 914400"/>
                  <a:gd name="connsiteX1" fmla="*/ 215900 w 1267273"/>
                  <a:gd name="connsiteY1" fmla="*/ 457200 h 914400"/>
                  <a:gd name="connsiteX2" fmla="*/ 381000 w 1267273"/>
                  <a:gd name="connsiteY2" fmla="*/ 0 h 914400"/>
                  <a:gd name="connsiteX3" fmla="*/ 547155 w 1267273"/>
                  <a:gd name="connsiteY3" fmla="*/ 914400 h 914400"/>
                  <a:gd name="connsiteX4" fmla="*/ 797824 w 1267273"/>
                  <a:gd name="connsiteY4" fmla="*/ 105426 h 914400"/>
                  <a:gd name="connsiteX5" fmla="*/ 796681 w 1267273"/>
                  <a:gd name="connsiteY5" fmla="*/ 740235 h 914400"/>
                  <a:gd name="connsiteX6" fmla="*/ 932225 w 1267273"/>
                  <a:gd name="connsiteY6" fmla="*/ 409040 h 914400"/>
                  <a:gd name="connsiteX7" fmla="*/ 1267273 w 1267273"/>
                  <a:gd name="connsiteY7" fmla="*/ 405851 h 914400"/>
                  <a:gd name="connsiteX0" fmla="*/ 0 w 1267273"/>
                  <a:gd name="connsiteY0" fmla="*/ 457200 h 914400"/>
                  <a:gd name="connsiteX1" fmla="*/ 215900 w 1267273"/>
                  <a:gd name="connsiteY1" fmla="*/ 457200 h 914400"/>
                  <a:gd name="connsiteX2" fmla="*/ 381000 w 1267273"/>
                  <a:gd name="connsiteY2" fmla="*/ 0 h 914400"/>
                  <a:gd name="connsiteX3" fmla="*/ 547155 w 1267273"/>
                  <a:gd name="connsiteY3" fmla="*/ 914400 h 914400"/>
                  <a:gd name="connsiteX4" fmla="*/ 797824 w 1267273"/>
                  <a:gd name="connsiteY4" fmla="*/ 105426 h 914400"/>
                  <a:gd name="connsiteX5" fmla="*/ 796681 w 1267273"/>
                  <a:gd name="connsiteY5" fmla="*/ 740235 h 914400"/>
                  <a:gd name="connsiteX6" fmla="*/ 932225 w 1267273"/>
                  <a:gd name="connsiteY6" fmla="*/ 409040 h 914400"/>
                  <a:gd name="connsiteX7" fmla="*/ 1267273 w 1267273"/>
                  <a:gd name="connsiteY7" fmla="*/ 405851 h 914400"/>
                  <a:gd name="connsiteX0" fmla="*/ 0 w 1267273"/>
                  <a:gd name="connsiteY0" fmla="*/ 457200 h 914400"/>
                  <a:gd name="connsiteX1" fmla="*/ 215900 w 1267273"/>
                  <a:gd name="connsiteY1" fmla="*/ 457200 h 914400"/>
                  <a:gd name="connsiteX2" fmla="*/ 381000 w 1267273"/>
                  <a:gd name="connsiteY2" fmla="*/ 0 h 914400"/>
                  <a:gd name="connsiteX3" fmla="*/ 547155 w 1267273"/>
                  <a:gd name="connsiteY3" fmla="*/ 914400 h 914400"/>
                  <a:gd name="connsiteX4" fmla="*/ 797824 w 1267273"/>
                  <a:gd name="connsiteY4" fmla="*/ 105426 h 914400"/>
                  <a:gd name="connsiteX5" fmla="*/ 796681 w 1267273"/>
                  <a:gd name="connsiteY5" fmla="*/ 740235 h 914400"/>
                  <a:gd name="connsiteX6" fmla="*/ 932225 w 1267273"/>
                  <a:gd name="connsiteY6" fmla="*/ 409040 h 914400"/>
                  <a:gd name="connsiteX7" fmla="*/ 1267273 w 1267273"/>
                  <a:gd name="connsiteY7" fmla="*/ 405851 h 914400"/>
                  <a:gd name="connsiteX0" fmla="*/ 0 w 1339977"/>
                  <a:gd name="connsiteY0" fmla="*/ 453374 h 914400"/>
                  <a:gd name="connsiteX1" fmla="*/ 288604 w 1339977"/>
                  <a:gd name="connsiteY1" fmla="*/ 457200 h 914400"/>
                  <a:gd name="connsiteX2" fmla="*/ 453704 w 1339977"/>
                  <a:gd name="connsiteY2" fmla="*/ 0 h 914400"/>
                  <a:gd name="connsiteX3" fmla="*/ 619859 w 1339977"/>
                  <a:gd name="connsiteY3" fmla="*/ 914400 h 914400"/>
                  <a:gd name="connsiteX4" fmla="*/ 870528 w 1339977"/>
                  <a:gd name="connsiteY4" fmla="*/ 105426 h 914400"/>
                  <a:gd name="connsiteX5" fmla="*/ 869385 w 1339977"/>
                  <a:gd name="connsiteY5" fmla="*/ 740235 h 914400"/>
                  <a:gd name="connsiteX6" fmla="*/ 1004929 w 1339977"/>
                  <a:gd name="connsiteY6" fmla="*/ 409040 h 914400"/>
                  <a:gd name="connsiteX7" fmla="*/ 1339977 w 1339977"/>
                  <a:gd name="connsiteY7" fmla="*/ 405851 h 914400"/>
                  <a:gd name="connsiteX0" fmla="*/ 0 w 1343804"/>
                  <a:gd name="connsiteY0" fmla="*/ 461027 h 914400"/>
                  <a:gd name="connsiteX1" fmla="*/ 292431 w 1343804"/>
                  <a:gd name="connsiteY1" fmla="*/ 457200 h 914400"/>
                  <a:gd name="connsiteX2" fmla="*/ 457531 w 1343804"/>
                  <a:gd name="connsiteY2" fmla="*/ 0 h 914400"/>
                  <a:gd name="connsiteX3" fmla="*/ 623686 w 1343804"/>
                  <a:gd name="connsiteY3" fmla="*/ 914400 h 914400"/>
                  <a:gd name="connsiteX4" fmla="*/ 874355 w 1343804"/>
                  <a:gd name="connsiteY4" fmla="*/ 105426 h 914400"/>
                  <a:gd name="connsiteX5" fmla="*/ 873212 w 1343804"/>
                  <a:gd name="connsiteY5" fmla="*/ 740235 h 914400"/>
                  <a:gd name="connsiteX6" fmla="*/ 1008756 w 1343804"/>
                  <a:gd name="connsiteY6" fmla="*/ 409040 h 914400"/>
                  <a:gd name="connsiteX7" fmla="*/ 1343804 w 1343804"/>
                  <a:gd name="connsiteY7" fmla="*/ 405851 h 914400"/>
                  <a:gd name="connsiteX0" fmla="*/ 0 w 1347630"/>
                  <a:gd name="connsiteY0" fmla="*/ 453374 h 914400"/>
                  <a:gd name="connsiteX1" fmla="*/ 296257 w 1347630"/>
                  <a:gd name="connsiteY1" fmla="*/ 457200 h 914400"/>
                  <a:gd name="connsiteX2" fmla="*/ 461357 w 1347630"/>
                  <a:gd name="connsiteY2" fmla="*/ 0 h 914400"/>
                  <a:gd name="connsiteX3" fmla="*/ 627512 w 1347630"/>
                  <a:gd name="connsiteY3" fmla="*/ 914400 h 914400"/>
                  <a:gd name="connsiteX4" fmla="*/ 878181 w 1347630"/>
                  <a:gd name="connsiteY4" fmla="*/ 105426 h 914400"/>
                  <a:gd name="connsiteX5" fmla="*/ 877038 w 1347630"/>
                  <a:gd name="connsiteY5" fmla="*/ 740235 h 914400"/>
                  <a:gd name="connsiteX6" fmla="*/ 1012582 w 1347630"/>
                  <a:gd name="connsiteY6" fmla="*/ 409040 h 914400"/>
                  <a:gd name="connsiteX7" fmla="*/ 1347630 w 1347630"/>
                  <a:gd name="connsiteY7" fmla="*/ 405851 h 914400"/>
                  <a:gd name="connsiteX0" fmla="*/ 0 w 1347630"/>
                  <a:gd name="connsiteY0" fmla="*/ 347948 h 808974"/>
                  <a:gd name="connsiteX1" fmla="*/ 296257 w 1347630"/>
                  <a:gd name="connsiteY1" fmla="*/ 351774 h 808974"/>
                  <a:gd name="connsiteX2" fmla="*/ 399176 w 1347630"/>
                  <a:gd name="connsiteY2" fmla="*/ 93552 h 808974"/>
                  <a:gd name="connsiteX3" fmla="*/ 627512 w 1347630"/>
                  <a:gd name="connsiteY3" fmla="*/ 808974 h 808974"/>
                  <a:gd name="connsiteX4" fmla="*/ 878181 w 1347630"/>
                  <a:gd name="connsiteY4" fmla="*/ 0 h 808974"/>
                  <a:gd name="connsiteX5" fmla="*/ 877038 w 1347630"/>
                  <a:gd name="connsiteY5" fmla="*/ 634809 h 808974"/>
                  <a:gd name="connsiteX6" fmla="*/ 1012582 w 1347630"/>
                  <a:gd name="connsiteY6" fmla="*/ 303614 h 808974"/>
                  <a:gd name="connsiteX7" fmla="*/ 1347630 w 1347630"/>
                  <a:gd name="connsiteY7" fmla="*/ 300425 h 808974"/>
                  <a:gd name="connsiteX0" fmla="*/ 0 w 1347630"/>
                  <a:gd name="connsiteY0" fmla="*/ 347948 h 680468"/>
                  <a:gd name="connsiteX1" fmla="*/ 296257 w 1347630"/>
                  <a:gd name="connsiteY1" fmla="*/ 351774 h 680468"/>
                  <a:gd name="connsiteX2" fmla="*/ 399176 w 1347630"/>
                  <a:gd name="connsiteY2" fmla="*/ 93552 h 680468"/>
                  <a:gd name="connsiteX3" fmla="*/ 577767 w 1347630"/>
                  <a:gd name="connsiteY3" fmla="*/ 680468 h 680468"/>
                  <a:gd name="connsiteX4" fmla="*/ 878181 w 1347630"/>
                  <a:gd name="connsiteY4" fmla="*/ 0 h 680468"/>
                  <a:gd name="connsiteX5" fmla="*/ 877038 w 1347630"/>
                  <a:gd name="connsiteY5" fmla="*/ 634809 h 680468"/>
                  <a:gd name="connsiteX6" fmla="*/ 1012582 w 1347630"/>
                  <a:gd name="connsiteY6" fmla="*/ 303614 h 680468"/>
                  <a:gd name="connsiteX7" fmla="*/ 1347630 w 1347630"/>
                  <a:gd name="connsiteY7" fmla="*/ 300425 h 680468"/>
                  <a:gd name="connsiteX0" fmla="*/ 0 w 1347630"/>
                  <a:gd name="connsiteY0" fmla="*/ 447437 h 779957"/>
                  <a:gd name="connsiteX1" fmla="*/ 296257 w 1347630"/>
                  <a:gd name="connsiteY1" fmla="*/ 451263 h 779957"/>
                  <a:gd name="connsiteX2" fmla="*/ 399176 w 1347630"/>
                  <a:gd name="connsiteY2" fmla="*/ 193041 h 779957"/>
                  <a:gd name="connsiteX3" fmla="*/ 577767 w 1347630"/>
                  <a:gd name="connsiteY3" fmla="*/ 779957 h 779957"/>
                  <a:gd name="connsiteX4" fmla="*/ 774547 w 1347630"/>
                  <a:gd name="connsiteY4" fmla="*/ 0 h 779957"/>
                  <a:gd name="connsiteX5" fmla="*/ 877038 w 1347630"/>
                  <a:gd name="connsiteY5" fmla="*/ 734298 h 779957"/>
                  <a:gd name="connsiteX6" fmla="*/ 1012582 w 1347630"/>
                  <a:gd name="connsiteY6" fmla="*/ 403103 h 779957"/>
                  <a:gd name="connsiteX7" fmla="*/ 1347630 w 1347630"/>
                  <a:gd name="connsiteY7" fmla="*/ 399914 h 779957"/>
                  <a:gd name="connsiteX0" fmla="*/ 0 w 1347630"/>
                  <a:gd name="connsiteY0" fmla="*/ 447437 h 966439"/>
                  <a:gd name="connsiteX1" fmla="*/ 296257 w 1347630"/>
                  <a:gd name="connsiteY1" fmla="*/ 451263 h 966439"/>
                  <a:gd name="connsiteX2" fmla="*/ 399176 w 1347630"/>
                  <a:gd name="connsiteY2" fmla="*/ 193041 h 966439"/>
                  <a:gd name="connsiteX3" fmla="*/ 577767 w 1347630"/>
                  <a:gd name="connsiteY3" fmla="*/ 779957 h 966439"/>
                  <a:gd name="connsiteX4" fmla="*/ 774547 w 1347630"/>
                  <a:gd name="connsiteY4" fmla="*/ 0 h 966439"/>
                  <a:gd name="connsiteX5" fmla="*/ 914347 w 1347630"/>
                  <a:gd name="connsiteY5" fmla="*/ 966439 h 966439"/>
                  <a:gd name="connsiteX6" fmla="*/ 1012582 w 1347630"/>
                  <a:gd name="connsiteY6" fmla="*/ 403103 h 966439"/>
                  <a:gd name="connsiteX7" fmla="*/ 1347630 w 1347630"/>
                  <a:gd name="connsiteY7" fmla="*/ 399914 h 966439"/>
                  <a:gd name="connsiteX0" fmla="*/ 0 w 1347630"/>
                  <a:gd name="connsiteY0" fmla="*/ 447437 h 966439"/>
                  <a:gd name="connsiteX1" fmla="*/ 296257 w 1347630"/>
                  <a:gd name="connsiteY1" fmla="*/ 451263 h 966439"/>
                  <a:gd name="connsiteX2" fmla="*/ 399176 w 1347630"/>
                  <a:gd name="connsiteY2" fmla="*/ 193041 h 966439"/>
                  <a:gd name="connsiteX3" fmla="*/ 577767 w 1347630"/>
                  <a:gd name="connsiteY3" fmla="*/ 779957 h 966439"/>
                  <a:gd name="connsiteX4" fmla="*/ 774547 w 1347630"/>
                  <a:gd name="connsiteY4" fmla="*/ 0 h 966439"/>
                  <a:gd name="connsiteX5" fmla="*/ 914347 w 1347630"/>
                  <a:gd name="connsiteY5" fmla="*/ 966439 h 966439"/>
                  <a:gd name="connsiteX6" fmla="*/ 1012582 w 1347630"/>
                  <a:gd name="connsiteY6" fmla="*/ 403103 h 966439"/>
                  <a:gd name="connsiteX7" fmla="*/ 1105802 w 1347630"/>
                  <a:gd name="connsiteY7" fmla="*/ 400437 h 966439"/>
                  <a:gd name="connsiteX8" fmla="*/ 1347630 w 1347630"/>
                  <a:gd name="connsiteY8" fmla="*/ 399914 h 966439"/>
                  <a:gd name="connsiteX0" fmla="*/ 0 w 1347630"/>
                  <a:gd name="connsiteY0" fmla="*/ 447437 h 966439"/>
                  <a:gd name="connsiteX1" fmla="*/ 296257 w 1347630"/>
                  <a:gd name="connsiteY1" fmla="*/ 451263 h 966439"/>
                  <a:gd name="connsiteX2" fmla="*/ 399176 w 1347630"/>
                  <a:gd name="connsiteY2" fmla="*/ 193041 h 966439"/>
                  <a:gd name="connsiteX3" fmla="*/ 577767 w 1347630"/>
                  <a:gd name="connsiteY3" fmla="*/ 779957 h 966439"/>
                  <a:gd name="connsiteX4" fmla="*/ 774547 w 1347630"/>
                  <a:gd name="connsiteY4" fmla="*/ 0 h 966439"/>
                  <a:gd name="connsiteX5" fmla="*/ 914347 w 1347630"/>
                  <a:gd name="connsiteY5" fmla="*/ 966439 h 966439"/>
                  <a:gd name="connsiteX6" fmla="*/ 1037454 w 1347630"/>
                  <a:gd name="connsiteY6" fmla="*/ 191689 h 966439"/>
                  <a:gd name="connsiteX7" fmla="*/ 1105802 w 1347630"/>
                  <a:gd name="connsiteY7" fmla="*/ 400437 h 966439"/>
                  <a:gd name="connsiteX8" fmla="*/ 1347630 w 1347630"/>
                  <a:gd name="connsiteY8" fmla="*/ 399914 h 966439"/>
                  <a:gd name="connsiteX0" fmla="*/ 0 w 1347630"/>
                  <a:gd name="connsiteY0" fmla="*/ 447437 h 966439"/>
                  <a:gd name="connsiteX1" fmla="*/ 296257 w 1347630"/>
                  <a:gd name="connsiteY1" fmla="*/ 451263 h 966439"/>
                  <a:gd name="connsiteX2" fmla="*/ 399176 w 1347630"/>
                  <a:gd name="connsiteY2" fmla="*/ 193041 h 966439"/>
                  <a:gd name="connsiteX3" fmla="*/ 577767 w 1347630"/>
                  <a:gd name="connsiteY3" fmla="*/ 779957 h 966439"/>
                  <a:gd name="connsiteX4" fmla="*/ 774547 w 1347630"/>
                  <a:gd name="connsiteY4" fmla="*/ 0 h 966439"/>
                  <a:gd name="connsiteX5" fmla="*/ 914347 w 1347630"/>
                  <a:gd name="connsiteY5" fmla="*/ 966439 h 966439"/>
                  <a:gd name="connsiteX6" fmla="*/ 1078907 w 1347630"/>
                  <a:gd name="connsiteY6" fmla="*/ 191689 h 966439"/>
                  <a:gd name="connsiteX7" fmla="*/ 1105802 w 1347630"/>
                  <a:gd name="connsiteY7" fmla="*/ 400437 h 966439"/>
                  <a:gd name="connsiteX8" fmla="*/ 1347630 w 1347630"/>
                  <a:gd name="connsiteY8" fmla="*/ 399914 h 966439"/>
                  <a:gd name="connsiteX0" fmla="*/ 0 w 1347630"/>
                  <a:gd name="connsiteY0" fmla="*/ 447437 h 966439"/>
                  <a:gd name="connsiteX1" fmla="*/ 296257 w 1347630"/>
                  <a:gd name="connsiteY1" fmla="*/ 451263 h 966439"/>
                  <a:gd name="connsiteX2" fmla="*/ 399176 w 1347630"/>
                  <a:gd name="connsiteY2" fmla="*/ 193041 h 966439"/>
                  <a:gd name="connsiteX3" fmla="*/ 577767 w 1347630"/>
                  <a:gd name="connsiteY3" fmla="*/ 779957 h 966439"/>
                  <a:gd name="connsiteX4" fmla="*/ 774547 w 1347630"/>
                  <a:gd name="connsiteY4" fmla="*/ 0 h 966439"/>
                  <a:gd name="connsiteX5" fmla="*/ 914347 w 1347630"/>
                  <a:gd name="connsiteY5" fmla="*/ 966439 h 966439"/>
                  <a:gd name="connsiteX6" fmla="*/ 1078907 w 1347630"/>
                  <a:gd name="connsiteY6" fmla="*/ 191689 h 966439"/>
                  <a:gd name="connsiteX7" fmla="*/ 1105802 w 1347630"/>
                  <a:gd name="connsiteY7" fmla="*/ 400437 h 966439"/>
                  <a:gd name="connsiteX8" fmla="*/ 1172128 w 1347630"/>
                  <a:gd name="connsiteY8" fmla="*/ 396291 h 966439"/>
                  <a:gd name="connsiteX9" fmla="*/ 1347630 w 1347630"/>
                  <a:gd name="connsiteY9" fmla="*/ 399914 h 966439"/>
                  <a:gd name="connsiteX0" fmla="*/ 0 w 1347630"/>
                  <a:gd name="connsiteY0" fmla="*/ 447437 h 966439"/>
                  <a:gd name="connsiteX1" fmla="*/ 296257 w 1347630"/>
                  <a:gd name="connsiteY1" fmla="*/ 451263 h 966439"/>
                  <a:gd name="connsiteX2" fmla="*/ 399176 w 1347630"/>
                  <a:gd name="connsiteY2" fmla="*/ 193041 h 966439"/>
                  <a:gd name="connsiteX3" fmla="*/ 577767 w 1347630"/>
                  <a:gd name="connsiteY3" fmla="*/ 779957 h 966439"/>
                  <a:gd name="connsiteX4" fmla="*/ 774547 w 1347630"/>
                  <a:gd name="connsiteY4" fmla="*/ 0 h 966439"/>
                  <a:gd name="connsiteX5" fmla="*/ 914347 w 1347630"/>
                  <a:gd name="connsiteY5" fmla="*/ 966439 h 966439"/>
                  <a:gd name="connsiteX6" fmla="*/ 1078907 w 1347630"/>
                  <a:gd name="connsiteY6" fmla="*/ 191689 h 966439"/>
                  <a:gd name="connsiteX7" fmla="*/ 1126529 w 1347630"/>
                  <a:gd name="connsiteY7" fmla="*/ 669886 h 966439"/>
                  <a:gd name="connsiteX8" fmla="*/ 1172128 w 1347630"/>
                  <a:gd name="connsiteY8" fmla="*/ 396291 h 966439"/>
                  <a:gd name="connsiteX9" fmla="*/ 1347630 w 1347630"/>
                  <a:gd name="connsiteY9" fmla="*/ 399914 h 966439"/>
                  <a:gd name="connsiteX0" fmla="*/ 0 w 1459555"/>
                  <a:gd name="connsiteY0" fmla="*/ 447437 h 966439"/>
                  <a:gd name="connsiteX1" fmla="*/ 296257 w 1459555"/>
                  <a:gd name="connsiteY1" fmla="*/ 451263 h 966439"/>
                  <a:gd name="connsiteX2" fmla="*/ 399176 w 1459555"/>
                  <a:gd name="connsiteY2" fmla="*/ 193041 h 966439"/>
                  <a:gd name="connsiteX3" fmla="*/ 577767 w 1459555"/>
                  <a:gd name="connsiteY3" fmla="*/ 779957 h 966439"/>
                  <a:gd name="connsiteX4" fmla="*/ 774547 w 1459555"/>
                  <a:gd name="connsiteY4" fmla="*/ 0 h 966439"/>
                  <a:gd name="connsiteX5" fmla="*/ 914347 w 1459555"/>
                  <a:gd name="connsiteY5" fmla="*/ 966439 h 966439"/>
                  <a:gd name="connsiteX6" fmla="*/ 1078907 w 1459555"/>
                  <a:gd name="connsiteY6" fmla="*/ 191689 h 966439"/>
                  <a:gd name="connsiteX7" fmla="*/ 1126529 w 1459555"/>
                  <a:gd name="connsiteY7" fmla="*/ 669886 h 966439"/>
                  <a:gd name="connsiteX8" fmla="*/ 1172128 w 1459555"/>
                  <a:gd name="connsiteY8" fmla="*/ 396291 h 966439"/>
                  <a:gd name="connsiteX9" fmla="*/ 1459555 w 1459555"/>
                  <a:gd name="connsiteY9" fmla="*/ 395769 h 966439"/>
                  <a:gd name="connsiteX0" fmla="*/ 0 w 1459555"/>
                  <a:gd name="connsiteY0" fmla="*/ 447437 h 966439"/>
                  <a:gd name="connsiteX1" fmla="*/ 296257 w 1459555"/>
                  <a:gd name="connsiteY1" fmla="*/ 451263 h 966439"/>
                  <a:gd name="connsiteX2" fmla="*/ 399176 w 1459555"/>
                  <a:gd name="connsiteY2" fmla="*/ 193041 h 966439"/>
                  <a:gd name="connsiteX3" fmla="*/ 577767 w 1459555"/>
                  <a:gd name="connsiteY3" fmla="*/ 779957 h 966439"/>
                  <a:gd name="connsiteX4" fmla="*/ 728948 w 1459555"/>
                  <a:gd name="connsiteY4" fmla="*/ 0 h 966439"/>
                  <a:gd name="connsiteX5" fmla="*/ 914347 w 1459555"/>
                  <a:gd name="connsiteY5" fmla="*/ 966439 h 966439"/>
                  <a:gd name="connsiteX6" fmla="*/ 1078907 w 1459555"/>
                  <a:gd name="connsiteY6" fmla="*/ 191689 h 966439"/>
                  <a:gd name="connsiteX7" fmla="*/ 1126529 w 1459555"/>
                  <a:gd name="connsiteY7" fmla="*/ 669886 h 966439"/>
                  <a:gd name="connsiteX8" fmla="*/ 1172128 w 1459555"/>
                  <a:gd name="connsiteY8" fmla="*/ 396291 h 966439"/>
                  <a:gd name="connsiteX9" fmla="*/ 1459555 w 1459555"/>
                  <a:gd name="connsiteY9" fmla="*/ 395769 h 966439"/>
                  <a:gd name="connsiteX0" fmla="*/ 0 w 1459555"/>
                  <a:gd name="connsiteY0" fmla="*/ 447437 h 966439"/>
                  <a:gd name="connsiteX1" fmla="*/ 296257 w 1459555"/>
                  <a:gd name="connsiteY1" fmla="*/ 451263 h 966439"/>
                  <a:gd name="connsiteX2" fmla="*/ 399176 w 1459555"/>
                  <a:gd name="connsiteY2" fmla="*/ 193041 h 966439"/>
                  <a:gd name="connsiteX3" fmla="*/ 540458 w 1459555"/>
                  <a:gd name="connsiteY3" fmla="*/ 721922 h 966439"/>
                  <a:gd name="connsiteX4" fmla="*/ 728948 w 1459555"/>
                  <a:gd name="connsiteY4" fmla="*/ 0 h 966439"/>
                  <a:gd name="connsiteX5" fmla="*/ 914347 w 1459555"/>
                  <a:gd name="connsiteY5" fmla="*/ 966439 h 966439"/>
                  <a:gd name="connsiteX6" fmla="*/ 1078907 w 1459555"/>
                  <a:gd name="connsiteY6" fmla="*/ 191689 h 966439"/>
                  <a:gd name="connsiteX7" fmla="*/ 1126529 w 1459555"/>
                  <a:gd name="connsiteY7" fmla="*/ 669886 h 966439"/>
                  <a:gd name="connsiteX8" fmla="*/ 1172128 w 1459555"/>
                  <a:gd name="connsiteY8" fmla="*/ 396291 h 966439"/>
                  <a:gd name="connsiteX9" fmla="*/ 1459555 w 1459555"/>
                  <a:gd name="connsiteY9" fmla="*/ 395769 h 966439"/>
                  <a:gd name="connsiteX0" fmla="*/ 0 w 1459555"/>
                  <a:gd name="connsiteY0" fmla="*/ 447437 h 875241"/>
                  <a:gd name="connsiteX1" fmla="*/ 296257 w 1459555"/>
                  <a:gd name="connsiteY1" fmla="*/ 451263 h 875241"/>
                  <a:gd name="connsiteX2" fmla="*/ 399176 w 1459555"/>
                  <a:gd name="connsiteY2" fmla="*/ 193041 h 875241"/>
                  <a:gd name="connsiteX3" fmla="*/ 540458 w 1459555"/>
                  <a:gd name="connsiteY3" fmla="*/ 721922 h 875241"/>
                  <a:gd name="connsiteX4" fmla="*/ 728948 w 1459555"/>
                  <a:gd name="connsiteY4" fmla="*/ 0 h 875241"/>
                  <a:gd name="connsiteX5" fmla="*/ 901911 w 1459555"/>
                  <a:gd name="connsiteY5" fmla="*/ 875241 h 875241"/>
                  <a:gd name="connsiteX6" fmla="*/ 1078907 w 1459555"/>
                  <a:gd name="connsiteY6" fmla="*/ 191689 h 875241"/>
                  <a:gd name="connsiteX7" fmla="*/ 1126529 w 1459555"/>
                  <a:gd name="connsiteY7" fmla="*/ 669886 h 875241"/>
                  <a:gd name="connsiteX8" fmla="*/ 1172128 w 1459555"/>
                  <a:gd name="connsiteY8" fmla="*/ 396291 h 875241"/>
                  <a:gd name="connsiteX9" fmla="*/ 1459555 w 1459555"/>
                  <a:gd name="connsiteY9" fmla="*/ 395769 h 875241"/>
                  <a:gd name="connsiteX0" fmla="*/ 0 w 1459555"/>
                  <a:gd name="connsiteY0" fmla="*/ 447437 h 924985"/>
                  <a:gd name="connsiteX1" fmla="*/ 296257 w 1459555"/>
                  <a:gd name="connsiteY1" fmla="*/ 451263 h 924985"/>
                  <a:gd name="connsiteX2" fmla="*/ 399176 w 1459555"/>
                  <a:gd name="connsiteY2" fmla="*/ 193041 h 924985"/>
                  <a:gd name="connsiteX3" fmla="*/ 540458 w 1459555"/>
                  <a:gd name="connsiteY3" fmla="*/ 721922 h 924985"/>
                  <a:gd name="connsiteX4" fmla="*/ 728948 w 1459555"/>
                  <a:gd name="connsiteY4" fmla="*/ 0 h 924985"/>
                  <a:gd name="connsiteX5" fmla="*/ 918493 w 1459555"/>
                  <a:gd name="connsiteY5" fmla="*/ 924985 h 924985"/>
                  <a:gd name="connsiteX6" fmla="*/ 1078907 w 1459555"/>
                  <a:gd name="connsiteY6" fmla="*/ 191689 h 924985"/>
                  <a:gd name="connsiteX7" fmla="*/ 1126529 w 1459555"/>
                  <a:gd name="connsiteY7" fmla="*/ 669886 h 924985"/>
                  <a:gd name="connsiteX8" fmla="*/ 1172128 w 1459555"/>
                  <a:gd name="connsiteY8" fmla="*/ 396291 h 924985"/>
                  <a:gd name="connsiteX9" fmla="*/ 1459555 w 1459555"/>
                  <a:gd name="connsiteY9" fmla="*/ 395769 h 924985"/>
                  <a:gd name="connsiteX0" fmla="*/ 0 w 1459555"/>
                  <a:gd name="connsiteY0" fmla="*/ 447437 h 924985"/>
                  <a:gd name="connsiteX1" fmla="*/ 296257 w 1459555"/>
                  <a:gd name="connsiteY1" fmla="*/ 451263 h 924985"/>
                  <a:gd name="connsiteX2" fmla="*/ 399176 w 1459555"/>
                  <a:gd name="connsiteY2" fmla="*/ 193041 h 924985"/>
                  <a:gd name="connsiteX3" fmla="*/ 540458 w 1459555"/>
                  <a:gd name="connsiteY3" fmla="*/ 721922 h 924985"/>
                  <a:gd name="connsiteX4" fmla="*/ 728948 w 1459555"/>
                  <a:gd name="connsiteY4" fmla="*/ 0 h 924985"/>
                  <a:gd name="connsiteX5" fmla="*/ 918493 w 1459555"/>
                  <a:gd name="connsiteY5" fmla="*/ 924985 h 924985"/>
                  <a:gd name="connsiteX6" fmla="*/ 1078907 w 1459555"/>
                  <a:gd name="connsiteY6" fmla="*/ 191689 h 924985"/>
                  <a:gd name="connsiteX7" fmla="*/ 1130674 w 1459555"/>
                  <a:gd name="connsiteY7" fmla="*/ 645014 h 924985"/>
                  <a:gd name="connsiteX8" fmla="*/ 1172128 w 1459555"/>
                  <a:gd name="connsiteY8" fmla="*/ 396291 h 924985"/>
                  <a:gd name="connsiteX9" fmla="*/ 1459555 w 1459555"/>
                  <a:gd name="connsiteY9" fmla="*/ 395769 h 924985"/>
                  <a:gd name="connsiteX0" fmla="*/ 0 w 1459555"/>
                  <a:gd name="connsiteY0" fmla="*/ 447437 h 924985"/>
                  <a:gd name="connsiteX1" fmla="*/ 296257 w 1459555"/>
                  <a:gd name="connsiteY1" fmla="*/ 451263 h 924985"/>
                  <a:gd name="connsiteX2" fmla="*/ 399176 w 1459555"/>
                  <a:gd name="connsiteY2" fmla="*/ 193041 h 924985"/>
                  <a:gd name="connsiteX3" fmla="*/ 540458 w 1459555"/>
                  <a:gd name="connsiteY3" fmla="*/ 721922 h 924985"/>
                  <a:gd name="connsiteX4" fmla="*/ 728948 w 1459555"/>
                  <a:gd name="connsiteY4" fmla="*/ 0 h 924985"/>
                  <a:gd name="connsiteX5" fmla="*/ 918493 w 1459555"/>
                  <a:gd name="connsiteY5" fmla="*/ 924985 h 924985"/>
                  <a:gd name="connsiteX6" fmla="*/ 1078907 w 1459555"/>
                  <a:gd name="connsiteY6" fmla="*/ 191689 h 924985"/>
                  <a:gd name="connsiteX7" fmla="*/ 1130674 w 1459555"/>
                  <a:gd name="connsiteY7" fmla="*/ 645014 h 924985"/>
                  <a:gd name="connsiteX8" fmla="*/ 1197000 w 1459555"/>
                  <a:gd name="connsiteY8" fmla="*/ 396291 h 924985"/>
                  <a:gd name="connsiteX9" fmla="*/ 1459555 w 1459555"/>
                  <a:gd name="connsiteY9" fmla="*/ 395769 h 924985"/>
                  <a:gd name="connsiteX0" fmla="*/ 0 w 1459555"/>
                  <a:gd name="connsiteY0" fmla="*/ 447437 h 924985"/>
                  <a:gd name="connsiteX1" fmla="*/ 296257 w 1459555"/>
                  <a:gd name="connsiteY1" fmla="*/ 451263 h 924985"/>
                  <a:gd name="connsiteX2" fmla="*/ 399176 w 1459555"/>
                  <a:gd name="connsiteY2" fmla="*/ 193041 h 924985"/>
                  <a:gd name="connsiteX3" fmla="*/ 540458 w 1459555"/>
                  <a:gd name="connsiteY3" fmla="*/ 721922 h 924985"/>
                  <a:gd name="connsiteX4" fmla="*/ 728948 w 1459555"/>
                  <a:gd name="connsiteY4" fmla="*/ 0 h 924985"/>
                  <a:gd name="connsiteX5" fmla="*/ 918493 w 1459555"/>
                  <a:gd name="connsiteY5" fmla="*/ 924985 h 924985"/>
                  <a:gd name="connsiteX6" fmla="*/ 1035655 w 1459555"/>
                  <a:gd name="connsiteY6" fmla="*/ 178381 h 924985"/>
                  <a:gd name="connsiteX7" fmla="*/ 1130674 w 1459555"/>
                  <a:gd name="connsiteY7" fmla="*/ 645014 h 924985"/>
                  <a:gd name="connsiteX8" fmla="*/ 1197000 w 1459555"/>
                  <a:gd name="connsiteY8" fmla="*/ 396291 h 924985"/>
                  <a:gd name="connsiteX9" fmla="*/ 1459555 w 1459555"/>
                  <a:gd name="connsiteY9" fmla="*/ 395769 h 924985"/>
                  <a:gd name="connsiteX0" fmla="*/ 0 w 1459555"/>
                  <a:gd name="connsiteY0" fmla="*/ 447437 h 924985"/>
                  <a:gd name="connsiteX1" fmla="*/ 296257 w 1459555"/>
                  <a:gd name="connsiteY1" fmla="*/ 451263 h 924985"/>
                  <a:gd name="connsiteX2" fmla="*/ 399176 w 1459555"/>
                  <a:gd name="connsiteY2" fmla="*/ 193041 h 924985"/>
                  <a:gd name="connsiteX3" fmla="*/ 540458 w 1459555"/>
                  <a:gd name="connsiteY3" fmla="*/ 721922 h 924985"/>
                  <a:gd name="connsiteX4" fmla="*/ 728948 w 1459555"/>
                  <a:gd name="connsiteY4" fmla="*/ 0 h 924985"/>
                  <a:gd name="connsiteX5" fmla="*/ 918493 w 1459555"/>
                  <a:gd name="connsiteY5" fmla="*/ 924985 h 924985"/>
                  <a:gd name="connsiteX6" fmla="*/ 1022347 w 1459555"/>
                  <a:gd name="connsiteY6" fmla="*/ 168401 h 924985"/>
                  <a:gd name="connsiteX7" fmla="*/ 1130674 w 1459555"/>
                  <a:gd name="connsiteY7" fmla="*/ 645014 h 924985"/>
                  <a:gd name="connsiteX8" fmla="*/ 1197000 w 1459555"/>
                  <a:gd name="connsiteY8" fmla="*/ 396291 h 924985"/>
                  <a:gd name="connsiteX9" fmla="*/ 1459555 w 1459555"/>
                  <a:gd name="connsiteY9" fmla="*/ 395769 h 924985"/>
                  <a:gd name="connsiteX0" fmla="*/ 0 w 1459555"/>
                  <a:gd name="connsiteY0" fmla="*/ 447437 h 924985"/>
                  <a:gd name="connsiteX1" fmla="*/ 296257 w 1459555"/>
                  <a:gd name="connsiteY1" fmla="*/ 451263 h 924985"/>
                  <a:gd name="connsiteX2" fmla="*/ 412484 w 1459555"/>
                  <a:gd name="connsiteY2" fmla="*/ 166426 h 924985"/>
                  <a:gd name="connsiteX3" fmla="*/ 540458 w 1459555"/>
                  <a:gd name="connsiteY3" fmla="*/ 721922 h 924985"/>
                  <a:gd name="connsiteX4" fmla="*/ 728948 w 1459555"/>
                  <a:gd name="connsiteY4" fmla="*/ 0 h 924985"/>
                  <a:gd name="connsiteX5" fmla="*/ 918493 w 1459555"/>
                  <a:gd name="connsiteY5" fmla="*/ 924985 h 924985"/>
                  <a:gd name="connsiteX6" fmla="*/ 1022347 w 1459555"/>
                  <a:gd name="connsiteY6" fmla="*/ 168401 h 924985"/>
                  <a:gd name="connsiteX7" fmla="*/ 1130674 w 1459555"/>
                  <a:gd name="connsiteY7" fmla="*/ 645014 h 924985"/>
                  <a:gd name="connsiteX8" fmla="*/ 1197000 w 1459555"/>
                  <a:gd name="connsiteY8" fmla="*/ 396291 h 924985"/>
                  <a:gd name="connsiteX9" fmla="*/ 1459555 w 1459555"/>
                  <a:gd name="connsiteY9" fmla="*/ 395769 h 924985"/>
                  <a:gd name="connsiteX0" fmla="*/ 0 w 1459555"/>
                  <a:gd name="connsiteY0" fmla="*/ 474053 h 951601"/>
                  <a:gd name="connsiteX1" fmla="*/ 296257 w 1459555"/>
                  <a:gd name="connsiteY1" fmla="*/ 477879 h 951601"/>
                  <a:gd name="connsiteX2" fmla="*/ 412484 w 1459555"/>
                  <a:gd name="connsiteY2" fmla="*/ 193042 h 951601"/>
                  <a:gd name="connsiteX3" fmla="*/ 540458 w 1459555"/>
                  <a:gd name="connsiteY3" fmla="*/ 748538 h 951601"/>
                  <a:gd name="connsiteX4" fmla="*/ 718966 w 1459555"/>
                  <a:gd name="connsiteY4" fmla="*/ 0 h 951601"/>
                  <a:gd name="connsiteX5" fmla="*/ 918493 w 1459555"/>
                  <a:gd name="connsiteY5" fmla="*/ 951601 h 951601"/>
                  <a:gd name="connsiteX6" fmla="*/ 1022347 w 1459555"/>
                  <a:gd name="connsiteY6" fmla="*/ 195017 h 951601"/>
                  <a:gd name="connsiteX7" fmla="*/ 1130674 w 1459555"/>
                  <a:gd name="connsiteY7" fmla="*/ 671630 h 951601"/>
                  <a:gd name="connsiteX8" fmla="*/ 1197000 w 1459555"/>
                  <a:gd name="connsiteY8" fmla="*/ 422907 h 951601"/>
                  <a:gd name="connsiteX9" fmla="*/ 1459555 w 1459555"/>
                  <a:gd name="connsiteY9" fmla="*/ 422385 h 951601"/>
                  <a:gd name="connsiteX0" fmla="*/ 0 w 1459555"/>
                  <a:gd name="connsiteY0" fmla="*/ 474053 h 954928"/>
                  <a:gd name="connsiteX1" fmla="*/ 296257 w 1459555"/>
                  <a:gd name="connsiteY1" fmla="*/ 477879 h 954928"/>
                  <a:gd name="connsiteX2" fmla="*/ 412484 w 1459555"/>
                  <a:gd name="connsiteY2" fmla="*/ 193042 h 954928"/>
                  <a:gd name="connsiteX3" fmla="*/ 540458 w 1459555"/>
                  <a:gd name="connsiteY3" fmla="*/ 748538 h 954928"/>
                  <a:gd name="connsiteX4" fmla="*/ 718966 w 1459555"/>
                  <a:gd name="connsiteY4" fmla="*/ 0 h 954928"/>
                  <a:gd name="connsiteX5" fmla="*/ 891876 w 1459555"/>
                  <a:gd name="connsiteY5" fmla="*/ 954928 h 954928"/>
                  <a:gd name="connsiteX6" fmla="*/ 1022347 w 1459555"/>
                  <a:gd name="connsiteY6" fmla="*/ 195017 h 954928"/>
                  <a:gd name="connsiteX7" fmla="*/ 1130674 w 1459555"/>
                  <a:gd name="connsiteY7" fmla="*/ 671630 h 954928"/>
                  <a:gd name="connsiteX8" fmla="*/ 1197000 w 1459555"/>
                  <a:gd name="connsiteY8" fmla="*/ 422907 h 954928"/>
                  <a:gd name="connsiteX9" fmla="*/ 1459555 w 1459555"/>
                  <a:gd name="connsiteY9" fmla="*/ 422385 h 9549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1459555" h="954928">
                    <a:moveTo>
                      <a:pt x="0" y="474053"/>
                    </a:moveTo>
                    <a:lnTo>
                      <a:pt x="296257" y="477879"/>
                    </a:lnTo>
                    <a:lnTo>
                      <a:pt x="412484" y="193042"/>
                    </a:lnTo>
                    <a:lnTo>
                      <a:pt x="540458" y="748538"/>
                    </a:lnTo>
                    <a:lnTo>
                      <a:pt x="718966" y="0"/>
                    </a:lnTo>
                    <a:lnTo>
                      <a:pt x="891876" y="954928"/>
                    </a:lnTo>
                    <a:lnTo>
                      <a:pt x="1022347" y="195017"/>
                    </a:lnTo>
                    <a:lnTo>
                      <a:pt x="1130674" y="671630"/>
                    </a:lnTo>
                    <a:lnTo>
                      <a:pt x="1197000" y="422907"/>
                    </a:lnTo>
                    <a:lnTo>
                      <a:pt x="1459555" y="422385"/>
                    </a:lnTo>
                  </a:path>
                </a:pathLst>
              </a:custGeom>
              <a:noFill/>
              <a:ln w="76200" cap="rnd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5EC44E1C-3A27-4A00-8F9E-871FC5194F79}"/>
              </a:ext>
            </a:extLst>
          </p:cNvPr>
          <p:cNvSpPr txBox="1"/>
          <p:nvPr/>
        </p:nvSpPr>
        <p:spPr>
          <a:xfrm>
            <a:off x="546723" y="227095"/>
            <a:ext cx="47528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800" dirty="0"/>
              <a:t>Prednosti energetski efikasne gradnje:</a:t>
            </a:r>
            <a:endParaRPr lang="ko-KR" altLang="en-US" sz="2800" b="1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38064AFB-C54F-4DEC-9E9C-C560EF4CD0B0}"/>
              </a:ext>
            </a:extLst>
          </p:cNvPr>
          <p:cNvSpPr/>
          <p:nvPr/>
        </p:nvSpPr>
        <p:spPr>
          <a:xfrm>
            <a:off x="891781" y="2265702"/>
            <a:ext cx="4896000" cy="82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grpSp>
        <p:nvGrpSpPr>
          <p:cNvPr id="9" name="그룹 21">
            <a:extLst>
              <a:ext uri="{FF2B5EF4-FFF2-40B4-BE49-F238E27FC236}">
                <a16:creationId xmlns:a16="http://schemas.microsoft.com/office/drawing/2014/main" xmlns="" id="{C477EEAE-A9E3-40DC-B601-B421D3FA9295}"/>
              </a:ext>
            </a:extLst>
          </p:cNvPr>
          <p:cNvGrpSpPr/>
          <p:nvPr/>
        </p:nvGrpSpPr>
        <p:grpSpPr>
          <a:xfrm>
            <a:off x="3685515" y="4534962"/>
            <a:ext cx="2436862" cy="1561995"/>
            <a:chOff x="4165655" y="4789090"/>
            <a:chExt cx="1849676" cy="1185617"/>
          </a:xfrm>
        </p:grpSpPr>
        <p:sp>
          <p:nvSpPr>
            <p:cNvPr id="10" name="Freeform 25">
              <a:extLst>
                <a:ext uri="{FF2B5EF4-FFF2-40B4-BE49-F238E27FC236}">
                  <a16:creationId xmlns:a16="http://schemas.microsoft.com/office/drawing/2014/main" xmlns="" id="{EF5A0BD6-C2B5-4808-87D1-D4999C4E6AF1}"/>
                </a:ext>
              </a:extLst>
            </p:cNvPr>
            <p:cNvSpPr/>
            <p:nvPr/>
          </p:nvSpPr>
          <p:spPr>
            <a:xfrm rot="5400000">
              <a:off x="4596561" y="4555937"/>
              <a:ext cx="1185617" cy="1651923"/>
            </a:xfrm>
            <a:custGeom>
              <a:avLst/>
              <a:gdLst>
                <a:gd name="connsiteX0" fmla="*/ 0 w 1404518"/>
                <a:gd name="connsiteY0" fmla="*/ 1053388 h 2070201"/>
                <a:gd name="connsiteX1" fmla="*/ 124358 w 1404518"/>
                <a:gd name="connsiteY1" fmla="*/ 1382572 h 2070201"/>
                <a:gd name="connsiteX2" fmla="*/ 292608 w 1404518"/>
                <a:gd name="connsiteY2" fmla="*/ 1675180 h 2070201"/>
                <a:gd name="connsiteX3" fmla="*/ 687628 w 1404518"/>
                <a:gd name="connsiteY3" fmla="*/ 2070201 h 2070201"/>
                <a:gd name="connsiteX4" fmla="*/ 1302105 w 1404518"/>
                <a:gd name="connsiteY4" fmla="*/ 2018995 h 2070201"/>
                <a:gd name="connsiteX5" fmla="*/ 1404518 w 1404518"/>
                <a:gd name="connsiteY5" fmla="*/ 1155801 h 2070201"/>
                <a:gd name="connsiteX6" fmla="*/ 1221638 w 1404518"/>
                <a:gd name="connsiteY6" fmla="*/ 768096 h 2070201"/>
                <a:gd name="connsiteX7" fmla="*/ 1177747 w 1404518"/>
                <a:gd name="connsiteY7" fmla="*/ 965606 h 2070201"/>
                <a:gd name="connsiteX8" fmla="*/ 1024128 w 1404518"/>
                <a:gd name="connsiteY8" fmla="*/ 694944 h 2070201"/>
                <a:gd name="connsiteX9" fmla="*/ 921715 w 1404518"/>
                <a:gd name="connsiteY9" fmla="*/ 929030 h 2070201"/>
                <a:gd name="connsiteX10" fmla="*/ 877824 w 1404518"/>
                <a:gd name="connsiteY10" fmla="*/ 629107 h 2070201"/>
                <a:gd name="connsiteX11" fmla="*/ 709574 w 1404518"/>
                <a:gd name="connsiteY11" fmla="*/ 936345 h 2070201"/>
                <a:gd name="connsiteX12" fmla="*/ 526694 w 1404518"/>
                <a:gd name="connsiteY12" fmla="*/ 0 h 2070201"/>
                <a:gd name="connsiteX13" fmla="*/ 468172 w 1404518"/>
                <a:gd name="connsiteY13" fmla="*/ 1338681 h 2070201"/>
                <a:gd name="connsiteX14" fmla="*/ 321868 w 1404518"/>
                <a:gd name="connsiteY14" fmla="*/ 1287475 h 2070201"/>
                <a:gd name="connsiteX15" fmla="*/ 0 w 1404518"/>
                <a:gd name="connsiteY15" fmla="*/ 1053388 h 2070201"/>
                <a:gd name="connsiteX0" fmla="*/ 0 w 1404518"/>
                <a:gd name="connsiteY0" fmla="*/ 1053388 h 2070201"/>
                <a:gd name="connsiteX1" fmla="*/ 124358 w 1404518"/>
                <a:gd name="connsiteY1" fmla="*/ 1382572 h 2070201"/>
                <a:gd name="connsiteX2" fmla="*/ 292608 w 1404518"/>
                <a:gd name="connsiteY2" fmla="*/ 1675180 h 2070201"/>
                <a:gd name="connsiteX3" fmla="*/ 687628 w 1404518"/>
                <a:gd name="connsiteY3" fmla="*/ 2070201 h 2070201"/>
                <a:gd name="connsiteX4" fmla="*/ 1302105 w 1404518"/>
                <a:gd name="connsiteY4" fmla="*/ 2018995 h 2070201"/>
                <a:gd name="connsiteX5" fmla="*/ 1404518 w 1404518"/>
                <a:gd name="connsiteY5" fmla="*/ 1155801 h 2070201"/>
                <a:gd name="connsiteX6" fmla="*/ 1221638 w 1404518"/>
                <a:gd name="connsiteY6" fmla="*/ 768096 h 2070201"/>
                <a:gd name="connsiteX7" fmla="*/ 1177747 w 1404518"/>
                <a:gd name="connsiteY7" fmla="*/ 965606 h 2070201"/>
                <a:gd name="connsiteX8" fmla="*/ 1024128 w 1404518"/>
                <a:gd name="connsiteY8" fmla="*/ 694944 h 2070201"/>
                <a:gd name="connsiteX9" fmla="*/ 921715 w 1404518"/>
                <a:gd name="connsiteY9" fmla="*/ 929030 h 2070201"/>
                <a:gd name="connsiteX10" fmla="*/ 877824 w 1404518"/>
                <a:gd name="connsiteY10" fmla="*/ 629107 h 2070201"/>
                <a:gd name="connsiteX11" fmla="*/ 709574 w 1404518"/>
                <a:gd name="connsiteY11" fmla="*/ 936345 h 2070201"/>
                <a:gd name="connsiteX12" fmla="*/ 526694 w 1404518"/>
                <a:gd name="connsiteY12" fmla="*/ 0 h 2070201"/>
                <a:gd name="connsiteX13" fmla="*/ 468172 w 1404518"/>
                <a:gd name="connsiteY13" fmla="*/ 1338681 h 2070201"/>
                <a:gd name="connsiteX14" fmla="*/ 321868 w 1404518"/>
                <a:gd name="connsiteY14" fmla="*/ 1287475 h 2070201"/>
                <a:gd name="connsiteX15" fmla="*/ 0 w 1404518"/>
                <a:gd name="connsiteY15" fmla="*/ 1053388 h 2070201"/>
                <a:gd name="connsiteX0" fmla="*/ 0 w 1404518"/>
                <a:gd name="connsiteY0" fmla="*/ 1053388 h 2070201"/>
                <a:gd name="connsiteX1" fmla="*/ 124358 w 1404518"/>
                <a:gd name="connsiteY1" fmla="*/ 1382572 h 2070201"/>
                <a:gd name="connsiteX2" fmla="*/ 292608 w 1404518"/>
                <a:gd name="connsiteY2" fmla="*/ 1741017 h 2070201"/>
                <a:gd name="connsiteX3" fmla="*/ 687628 w 1404518"/>
                <a:gd name="connsiteY3" fmla="*/ 2070201 h 2070201"/>
                <a:gd name="connsiteX4" fmla="*/ 1302105 w 1404518"/>
                <a:gd name="connsiteY4" fmla="*/ 2018995 h 2070201"/>
                <a:gd name="connsiteX5" fmla="*/ 1404518 w 1404518"/>
                <a:gd name="connsiteY5" fmla="*/ 1155801 h 2070201"/>
                <a:gd name="connsiteX6" fmla="*/ 1221638 w 1404518"/>
                <a:gd name="connsiteY6" fmla="*/ 768096 h 2070201"/>
                <a:gd name="connsiteX7" fmla="*/ 1177747 w 1404518"/>
                <a:gd name="connsiteY7" fmla="*/ 965606 h 2070201"/>
                <a:gd name="connsiteX8" fmla="*/ 1024128 w 1404518"/>
                <a:gd name="connsiteY8" fmla="*/ 694944 h 2070201"/>
                <a:gd name="connsiteX9" fmla="*/ 921715 w 1404518"/>
                <a:gd name="connsiteY9" fmla="*/ 929030 h 2070201"/>
                <a:gd name="connsiteX10" fmla="*/ 877824 w 1404518"/>
                <a:gd name="connsiteY10" fmla="*/ 629107 h 2070201"/>
                <a:gd name="connsiteX11" fmla="*/ 709574 w 1404518"/>
                <a:gd name="connsiteY11" fmla="*/ 936345 h 2070201"/>
                <a:gd name="connsiteX12" fmla="*/ 526694 w 1404518"/>
                <a:gd name="connsiteY12" fmla="*/ 0 h 2070201"/>
                <a:gd name="connsiteX13" fmla="*/ 468172 w 1404518"/>
                <a:gd name="connsiteY13" fmla="*/ 1338681 h 2070201"/>
                <a:gd name="connsiteX14" fmla="*/ 321868 w 1404518"/>
                <a:gd name="connsiteY14" fmla="*/ 1287475 h 2070201"/>
                <a:gd name="connsiteX15" fmla="*/ 0 w 1404518"/>
                <a:gd name="connsiteY15" fmla="*/ 1053388 h 2070201"/>
                <a:gd name="connsiteX0" fmla="*/ 0 w 1404518"/>
                <a:gd name="connsiteY0" fmla="*/ 1053388 h 2070201"/>
                <a:gd name="connsiteX1" fmla="*/ 124358 w 1404518"/>
                <a:gd name="connsiteY1" fmla="*/ 1382572 h 2070201"/>
                <a:gd name="connsiteX2" fmla="*/ 292608 w 1404518"/>
                <a:gd name="connsiteY2" fmla="*/ 1741017 h 2070201"/>
                <a:gd name="connsiteX3" fmla="*/ 687628 w 1404518"/>
                <a:gd name="connsiteY3" fmla="*/ 2070201 h 2070201"/>
                <a:gd name="connsiteX4" fmla="*/ 1302105 w 1404518"/>
                <a:gd name="connsiteY4" fmla="*/ 2018995 h 2070201"/>
                <a:gd name="connsiteX5" fmla="*/ 1404518 w 1404518"/>
                <a:gd name="connsiteY5" fmla="*/ 1155801 h 2070201"/>
                <a:gd name="connsiteX6" fmla="*/ 1221638 w 1404518"/>
                <a:gd name="connsiteY6" fmla="*/ 768096 h 2070201"/>
                <a:gd name="connsiteX7" fmla="*/ 1177747 w 1404518"/>
                <a:gd name="connsiteY7" fmla="*/ 965606 h 2070201"/>
                <a:gd name="connsiteX8" fmla="*/ 1024128 w 1404518"/>
                <a:gd name="connsiteY8" fmla="*/ 694944 h 2070201"/>
                <a:gd name="connsiteX9" fmla="*/ 921715 w 1404518"/>
                <a:gd name="connsiteY9" fmla="*/ 929030 h 2070201"/>
                <a:gd name="connsiteX10" fmla="*/ 877824 w 1404518"/>
                <a:gd name="connsiteY10" fmla="*/ 629107 h 2070201"/>
                <a:gd name="connsiteX11" fmla="*/ 709574 w 1404518"/>
                <a:gd name="connsiteY11" fmla="*/ 936345 h 2070201"/>
                <a:gd name="connsiteX12" fmla="*/ 526694 w 1404518"/>
                <a:gd name="connsiteY12" fmla="*/ 0 h 2070201"/>
                <a:gd name="connsiteX13" fmla="*/ 468172 w 1404518"/>
                <a:gd name="connsiteY13" fmla="*/ 1338681 h 2070201"/>
                <a:gd name="connsiteX14" fmla="*/ 321868 w 1404518"/>
                <a:gd name="connsiteY14" fmla="*/ 1287475 h 2070201"/>
                <a:gd name="connsiteX15" fmla="*/ 0 w 1404518"/>
                <a:gd name="connsiteY15" fmla="*/ 1053388 h 2070201"/>
                <a:gd name="connsiteX0" fmla="*/ 0 w 1404518"/>
                <a:gd name="connsiteY0" fmla="*/ 1053388 h 2070201"/>
                <a:gd name="connsiteX1" fmla="*/ 124358 w 1404518"/>
                <a:gd name="connsiteY1" fmla="*/ 1382572 h 2070201"/>
                <a:gd name="connsiteX2" fmla="*/ 292608 w 1404518"/>
                <a:gd name="connsiteY2" fmla="*/ 1741017 h 2070201"/>
                <a:gd name="connsiteX3" fmla="*/ 687628 w 1404518"/>
                <a:gd name="connsiteY3" fmla="*/ 2070201 h 2070201"/>
                <a:gd name="connsiteX4" fmla="*/ 1302105 w 1404518"/>
                <a:gd name="connsiteY4" fmla="*/ 2018995 h 2070201"/>
                <a:gd name="connsiteX5" fmla="*/ 1404518 w 1404518"/>
                <a:gd name="connsiteY5" fmla="*/ 1155801 h 2070201"/>
                <a:gd name="connsiteX6" fmla="*/ 1221638 w 1404518"/>
                <a:gd name="connsiteY6" fmla="*/ 768096 h 2070201"/>
                <a:gd name="connsiteX7" fmla="*/ 1177747 w 1404518"/>
                <a:gd name="connsiteY7" fmla="*/ 965606 h 2070201"/>
                <a:gd name="connsiteX8" fmla="*/ 1024128 w 1404518"/>
                <a:gd name="connsiteY8" fmla="*/ 694944 h 2070201"/>
                <a:gd name="connsiteX9" fmla="*/ 921715 w 1404518"/>
                <a:gd name="connsiteY9" fmla="*/ 929030 h 2070201"/>
                <a:gd name="connsiteX10" fmla="*/ 877824 w 1404518"/>
                <a:gd name="connsiteY10" fmla="*/ 629107 h 2070201"/>
                <a:gd name="connsiteX11" fmla="*/ 709574 w 1404518"/>
                <a:gd name="connsiteY11" fmla="*/ 936345 h 2070201"/>
                <a:gd name="connsiteX12" fmla="*/ 526694 w 1404518"/>
                <a:gd name="connsiteY12" fmla="*/ 0 h 2070201"/>
                <a:gd name="connsiteX13" fmla="*/ 468172 w 1404518"/>
                <a:gd name="connsiteY13" fmla="*/ 1338681 h 2070201"/>
                <a:gd name="connsiteX14" fmla="*/ 321868 w 1404518"/>
                <a:gd name="connsiteY14" fmla="*/ 1287475 h 2070201"/>
                <a:gd name="connsiteX15" fmla="*/ 0 w 1404518"/>
                <a:gd name="connsiteY15" fmla="*/ 1053388 h 2070201"/>
                <a:gd name="connsiteX0" fmla="*/ 0 w 1404518"/>
                <a:gd name="connsiteY0" fmla="*/ 1053388 h 2070201"/>
                <a:gd name="connsiteX1" fmla="*/ 124358 w 1404518"/>
                <a:gd name="connsiteY1" fmla="*/ 1382572 h 2070201"/>
                <a:gd name="connsiteX2" fmla="*/ 292608 w 1404518"/>
                <a:gd name="connsiteY2" fmla="*/ 1741017 h 2070201"/>
                <a:gd name="connsiteX3" fmla="*/ 687628 w 1404518"/>
                <a:gd name="connsiteY3" fmla="*/ 2070201 h 2070201"/>
                <a:gd name="connsiteX4" fmla="*/ 1331366 w 1404518"/>
                <a:gd name="connsiteY4" fmla="*/ 2055571 h 2070201"/>
                <a:gd name="connsiteX5" fmla="*/ 1404518 w 1404518"/>
                <a:gd name="connsiteY5" fmla="*/ 1155801 h 2070201"/>
                <a:gd name="connsiteX6" fmla="*/ 1221638 w 1404518"/>
                <a:gd name="connsiteY6" fmla="*/ 768096 h 2070201"/>
                <a:gd name="connsiteX7" fmla="*/ 1177747 w 1404518"/>
                <a:gd name="connsiteY7" fmla="*/ 965606 h 2070201"/>
                <a:gd name="connsiteX8" fmla="*/ 1024128 w 1404518"/>
                <a:gd name="connsiteY8" fmla="*/ 694944 h 2070201"/>
                <a:gd name="connsiteX9" fmla="*/ 921715 w 1404518"/>
                <a:gd name="connsiteY9" fmla="*/ 929030 h 2070201"/>
                <a:gd name="connsiteX10" fmla="*/ 877824 w 1404518"/>
                <a:gd name="connsiteY10" fmla="*/ 629107 h 2070201"/>
                <a:gd name="connsiteX11" fmla="*/ 709574 w 1404518"/>
                <a:gd name="connsiteY11" fmla="*/ 936345 h 2070201"/>
                <a:gd name="connsiteX12" fmla="*/ 526694 w 1404518"/>
                <a:gd name="connsiteY12" fmla="*/ 0 h 2070201"/>
                <a:gd name="connsiteX13" fmla="*/ 468172 w 1404518"/>
                <a:gd name="connsiteY13" fmla="*/ 1338681 h 2070201"/>
                <a:gd name="connsiteX14" fmla="*/ 321868 w 1404518"/>
                <a:gd name="connsiteY14" fmla="*/ 1287475 h 2070201"/>
                <a:gd name="connsiteX15" fmla="*/ 0 w 1404518"/>
                <a:gd name="connsiteY15" fmla="*/ 1053388 h 2070201"/>
                <a:gd name="connsiteX0" fmla="*/ 0 w 1404518"/>
                <a:gd name="connsiteY0" fmla="*/ 1053388 h 2070201"/>
                <a:gd name="connsiteX1" fmla="*/ 124358 w 1404518"/>
                <a:gd name="connsiteY1" fmla="*/ 1382572 h 2070201"/>
                <a:gd name="connsiteX2" fmla="*/ 292608 w 1404518"/>
                <a:gd name="connsiteY2" fmla="*/ 1741017 h 2070201"/>
                <a:gd name="connsiteX3" fmla="*/ 687628 w 1404518"/>
                <a:gd name="connsiteY3" fmla="*/ 2070201 h 2070201"/>
                <a:gd name="connsiteX4" fmla="*/ 1294790 w 1404518"/>
                <a:gd name="connsiteY4" fmla="*/ 2055571 h 2070201"/>
                <a:gd name="connsiteX5" fmla="*/ 1404518 w 1404518"/>
                <a:gd name="connsiteY5" fmla="*/ 1155801 h 2070201"/>
                <a:gd name="connsiteX6" fmla="*/ 1221638 w 1404518"/>
                <a:gd name="connsiteY6" fmla="*/ 768096 h 2070201"/>
                <a:gd name="connsiteX7" fmla="*/ 1177747 w 1404518"/>
                <a:gd name="connsiteY7" fmla="*/ 965606 h 2070201"/>
                <a:gd name="connsiteX8" fmla="*/ 1024128 w 1404518"/>
                <a:gd name="connsiteY8" fmla="*/ 694944 h 2070201"/>
                <a:gd name="connsiteX9" fmla="*/ 921715 w 1404518"/>
                <a:gd name="connsiteY9" fmla="*/ 929030 h 2070201"/>
                <a:gd name="connsiteX10" fmla="*/ 877824 w 1404518"/>
                <a:gd name="connsiteY10" fmla="*/ 629107 h 2070201"/>
                <a:gd name="connsiteX11" fmla="*/ 709574 w 1404518"/>
                <a:gd name="connsiteY11" fmla="*/ 936345 h 2070201"/>
                <a:gd name="connsiteX12" fmla="*/ 526694 w 1404518"/>
                <a:gd name="connsiteY12" fmla="*/ 0 h 2070201"/>
                <a:gd name="connsiteX13" fmla="*/ 468172 w 1404518"/>
                <a:gd name="connsiteY13" fmla="*/ 1338681 h 2070201"/>
                <a:gd name="connsiteX14" fmla="*/ 321868 w 1404518"/>
                <a:gd name="connsiteY14" fmla="*/ 1287475 h 2070201"/>
                <a:gd name="connsiteX15" fmla="*/ 0 w 1404518"/>
                <a:gd name="connsiteY15" fmla="*/ 1053388 h 2070201"/>
                <a:gd name="connsiteX0" fmla="*/ 0 w 1404518"/>
                <a:gd name="connsiteY0" fmla="*/ 1053388 h 2070201"/>
                <a:gd name="connsiteX1" fmla="*/ 124358 w 1404518"/>
                <a:gd name="connsiteY1" fmla="*/ 1382572 h 2070201"/>
                <a:gd name="connsiteX2" fmla="*/ 292608 w 1404518"/>
                <a:gd name="connsiteY2" fmla="*/ 1741017 h 2070201"/>
                <a:gd name="connsiteX3" fmla="*/ 687628 w 1404518"/>
                <a:gd name="connsiteY3" fmla="*/ 2070201 h 2070201"/>
                <a:gd name="connsiteX4" fmla="*/ 1294790 w 1404518"/>
                <a:gd name="connsiteY4" fmla="*/ 2055571 h 2070201"/>
                <a:gd name="connsiteX5" fmla="*/ 1404518 w 1404518"/>
                <a:gd name="connsiteY5" fmla="*/ 1155801 h 2070201"/>
                <a:gd name="connsiteX6" fmla="*/ 1221638 w 1404518"/>
                <a:gd name="connsiteY6" fmla="*/ 768096 h 2070201"/>
                <a:gd name="connsiteX7" fmla="*/ 1177747 w 1404518"/>
                <a:gd name="connsiteY7" fmla="*/ 965606 h 2070201"/>
                <a:gd name="connsiteX8" fmla="*/ 1024128 w 1404518"/>
                <a:gd name="connsiteY8" fmla="*/ 694944 h 2070201"/>
                <a:gd name="connsiteX9" fmla="*/ 921715 w 1404518"/>
                <a:gd name="connsiteY9" fmla="*/ 929030 h 2070201"/>
                <a:gd name="connsiteX10" fmla="*/ 877824 w 1404518"/>
                <a:gd name="connsiteY10" fmla="*/ 629107 h 2070201"/>
                <a:gd name="connsiteX11" fmla="*/ 709574 w 1404518"/>
                <a:gd name="connsiteY11" fmla="*/ 936345 h 2070201"/>
                <a:gd name="connsiteX12" fmla="*/ 526694 w 1404518"/>
                <a:gd name="connsiteY12" fmla="*/ 0 h 2070201"/>
                <a:gd name="connsiteX13" fmla="*/ 468172 w 1404518"/>
                <a:gd name="connsiteY13" fmla="*/ 1338681 h 2070201"/>
                <a:gd name="connsiteX14" fmla="*/ 321868 w 1404518"/>
                <a:gd name="connsiteY14" fmla="*/ 1287475 h 2070201"/>
                <a:gd name="connsiteX15" fmla="*/ 0 w 1404518"/>
                <a:gd name="connsiteY15" fmla="*/ 1053388 h 2070201"/>
                <a:gd name="connsiteX0" fmla="*/ 0 w 1413093"/>
                <a:gd name="connsiteY0" fmla="*/ 1053388 h 2070201"/>
                <a:gd name="connsiteX1" fmla="*/ 124358 w 1413093"/>
                <a:gd name="connsiteY1" fmla="*/ 1382572 h 2070201"/>
                <a:gd name="connsiteX2" fmla="*/ 292608 w 1413093"/>
                <a:gd name="connsiteY2" fmla="*/ 1741017 h 2070201"/>
                <a:gd name="connsiteX3" fmla="*/ 687628 w 1413093"/>
                <a:gd name="connsiteY3" fmla="*/ 2070201 h 2070201"/>
                <a:gd name="connsiteX4" fmla="*/ 1294790 w 1413093"/>
                <a:gd name="connsiteY4" fmla="*/ 2055571 h 2070201"/>
                <a:gd name="connsiteX5" fmla="*/ 1404518 w 1413093"/>
                <a:gd name="connsiteY5" fmla="*/ 1155801 h 2070201"/>
                <a:gd name="connsiteX6" fmla="*/ 1221638 w 1413093"/>
                <a:gd name="connsiteY6" fmla="*/ 768096 h 2070201"/>
                <a:gd name="connsiteX7" fmla="*/ 1177747 w 1413093"/>
                <a:gd name="connsiteY7" fmla="*/ 965606 h 2070201"/>
                <a:gd name="connsiteX8" fmla="*/ 1024128 w 1413093"/>
                <a:gd name="connsiteY8" fmla="*/ 694944 h 2070201"/>
                <a:gd name="connsiteX9" fmla="*/ 921715 w 1413093"/>
                <a:gd name="connsiteY9" fmla="*/ 929030 h 2070201"/>
                <a:gd name="connsiteX10" fmla="*/ 877824 w 1413093"/>
                <a:gd name="connsiteY10" fmla="*/ 629107 h 2070201"/>
                <a:gd name="connsiteX11" fmla="*/ 709574 w 1413093"/>
                <a:gd name="connsiteY11" fmla="*/ 936345 h 2070201"/>
                <a:gd name="connsiteX12" fmla="*/ 526694 w 1413093"/>
                <a:gd name="connsiteY12" fmla="*/ 0 h 2070201"/>
                <a:gd name="connsiteX13" fmla="*/ 468172 w 1413093"/>
                <a:gd name="connsiteY13" fmla="*/ 1338681 h 2070201"/>
                <a:gd name="connsiteX14" fmla="*/ 321868 w 1413093"/>
                <a:gd name="connsiteY14" fmla="*/ 1287475 h 2070201"/>
                <a:gd name="connsiteX15" fmla="*/ 0 w 1413093"/>
                <a:gd name="connsiteY15" fmla="*/ 1053388 h 2070201"/>
                <a:gd name="connsiteX0" fmla="*/ 0 w 1413093"/>
                <a:gd name="connsiteY0" fmla="*/ 1053388 h 2070201"/>
                <a:gd name="connsiteX1" fmla="*/ 124358 w 1413093"/>
                <a:gd name="connsiteY1" fmla="*/ 1382572 h 2070201"/>
                <a:gd name="connsiteX2" fmla="*/ 292608 w 1413093"/>
                <a:gd name="connsiteY2" fmla="*/ 1741017 h 2070201"/>
                <a:gd name="connsiteX3" fmla="*/ 687628 w 1413093"/>
                <a:gd name="connsiteY3" fmla="*/ 2070201 h 2070201"/>
                <a:gd name="connsiteX4" fmla="*/ 1294790 w 1413093"/>
                <a:gd name="connsiteY4" fmla="*/ 2055571 h 2070201"/>
                <a:gd name="connsiteX5" fmla="*/ 1404518 w 1413093"/>
                <a:gd name="connsiteY5" fmla="*/ 1155801 h 2070201"/>
                <a:gd name="connsiteX6" fmla="*/ 1221638 w 1413093"/>
                <a:gd name="connsiteY6" fmla="*/ 768096 h 2070201"/>
                <a:gd name="connsiteX7" fmla="*/ 1177747 w 1413093"/>
                <a:gd name="connsiteY7" fmla="*/ 965606 h 2070201"/>
                <a:gd name="connsiteX8" fmla="*/ 1024128 w 1413093"/>
                <a:gd name="connsiteY8" fmla="*/ 694944 h 2070201"/>
                <a:gd name="connsiteX9" fmla="*/ 921715 w 1413093"/>
                <a:gd name="connsiteY9" fmla="*/ 929030 h 2070201"/>
                <a:gd name="connsiteX10" fmla="*/ 877824 w 1413093"/>
                <a:gd name="connsiteY10" fmla="*/ 629107 h 2070201"/>
                <a:gd name="connsiteX11" fmla="*/ 709574 w 1413093"/>
                <a:gd name="connsiteY11" fmla="*/ 936345 h 2070201"/>
                <a:gd name="connsiteX12" fmla="*/ 526694 w 1413093"/>
                <a:gd name="connsiteY12" fmla="*/ 0 h 2070201"/>
                <a:gd name="connsiteX13" fmla="*/ 468172 w 1413093"/>
                <a:gd name="connsiteY13" fmla="*/ 1338681 h 2070201"/>
                <a:gd name="connsiteX14" fmla="*/ 321868 w 1413093"/>
                <a:gd name="connsiteY14" fmla="*/ 1287475 h 2070201"/>
                <a:gd name="connsiteX15" fmla="*/ 0 w 1413093"/>
                <a:gd name="connsiteY15" fmla="*/ 1053388 h 2070201"/>
                <a:gd name="connsiteX0" fmla="*/ 0 w 1404608"/>
                <a:gd name="connsiteY0" fmla="*/ 1053388 h 2070201"/>
                <a:gd name="connsiteX1" fmla="*/ 124358 w 1404608"/>
                <a:gd name="connsiteY1" fmla="*/ 1382572 h 2070201"/>
                <a:gd name="connsiteX2" fmla="*/ 292608 w 1404608"/>
                <a:gd name="connsiteY2" fmla="*/ 1741017 h 2070201"/>
                <a:gd name="connsiteX3" fmla="*/ 687628 w 1404608"/>
                <a:gd name="connsiteY3" fmla="*/ 2070201 h 2070201"/>
                <a:gd name="connsiteX4" fmla="*/ 1294790 w 1404608"/>
                <a:gd name="connsiteY4" fmla="*/ 2055571 h 2070201"/>
                <a:gd name="connsiteX5" fmla="*/ 1404518 w 1404608"/>
                <a:gd name="connsiteY5" fmla="*/ 1155801 h 2070201"/>
                <a:gd name="connsiteX6" fmla="*/ 1221638 w 1404608"/>
                <a:gd name="connsiteY6" fmla="*/ 768096 h 2070201"/>
                <a:gd name="connsiteX7" fmla="*/ 1177747 w 1404608"/>
                <a:gd name="connsiteY7" fmla="*/ 965606 h 2070201"/>
                <a:gd name="connsiteX8" fmla="*/ 1024128 w 1404608"/>
                <a:gd name="connsiteY8" fmla="*/ 694944 h 2070201"/>
                <a:gd name="connsiteX9" fmla="*/ 921715 w 1404608"/>
                <a:gd name="connsiteY9" fmla="*/ 929030 h 2070201"/>
                <a:gd name="connsiteX10" fmla="*/ 877824 w 1404608"/>
                <a:gd name="connsiteY10" fmla="*/ 629107 h 2070201"/>
                <a:gd name="connsiteX11" fmla="*/ 709574 w 1404608"/>
                <a:gd name="connsiteY11" fmla="*/ 936345 h 2070201"/>
                <a:gd name="connsiteX12" fmla="*/ 526694 w 1404608"/>
                <a:gd name="connsiteY12" fmla="*/ 0 h 2070201"/>
                <a:gd name="connsiteX13" fmla="*/ 468172 w 1404608"/>
                <a:gd name="connsiteY13" fmla="*/ 1338681 h 2070201"/>
                <a:gd name="connsiteX14" fmla="*/ 321868 w 1404608"/>
                <a:gd name="connsiteY14" fmla="*/ 1287475 h 2070201"/>
                <a:gd name="connsiteX15" fmla="*/ 0 w 1404608"/>
                <a:gd name="connsiteY15" fmla="*/ 1053388 h 2070201"/>
                <a:gd name="connsiteX0" fmla="*/ 0 w 1404608"/>
                <a:gd name="connsiteY0" fmla="*/ 1053388 h 2070201"/>
                <a:gd name="connsiteX1" fmla="*/ 124358 w 1404608"/>
                <a:gd name="connsiteY1" fmla="*/ 1382572 h 2070201"/>
                <a:gd name="connsiteX2" fmla="*/ 292608 w 1404608"/>
                <a:gd name="connsiteY2" fmla="*/ 1741017 h 2070201"/>
                <a:gd name="connsiteX3" fmla="*/ 687628 w 1404608"/>
                <a:gd name="connsiteY3" fmla="*/ 2070201 h 2070201"/>
                <a:gd name="connsiteX4" fmla="*/ 1294790 w 1404608"/>
                <a:gd name="connsiteY4" fmla="*/ 2055571 h 2070201"/>
                <a:gd name="connsiteX5" fmla="*/ 1404518 w 1404608"/>
                <a:gd name="connsiteY5" fmla="*/ 1155801 h 2070201"/>
                <a:gd name="connsiteX6" fmla="*/ 1221638 w 1404608"/>
                <a:gd name="connsiteY6" fmla="*/ 768096 h 2070201"/>
                <a:gd name="connsiteX7" fmla="*/ 1177747 w 1404608"/>
                <a:gd name="connsiteY7" fmla="*/ 965606 h 2070201"/>
                <a:gd name="connsiteX8" fmla="*/ 1024128 w 1404608"/>
                <a:gd name="connsiteY8" fmla="*/ 694944 h 2070201"/>
                <a:gd name="connsiteX9" fmla="*/ 921715 w 1404608"/>
                <a:gd name="connsiteY9" fmla="*/ 929030 h 2070201"/>
                <a:gd name="connsiteX10" fmla="*/ 877824 w 1404608"/>
                <a:gd name="connsiteY10" fmla="*/ 629107 h 2070201"/>
                <a:gd name="connsiteX11" fmla="*/ 709574 w 1404608"/>
                <a:gd name="connsiteY11" fmla="*/ 936345 h 2070201"/>
                <a:gd name="connsiteX12" fmla="*/ 526694 w 1404608"/>
                <a:gd name="connsiteY12" fmla="*/ 0 h 2070201"/>
                <a:gd name="connsiteX13" fmla="*/ 468172 w 1404608"/>
                <a:gd name="connsiteY13" fmla="*/ 1338681 h 2070201"/>
                <a:gd name="connsiteX14" fmla="*/ 321868 w 1404608"/>
                <a:gd name="connsiteY14" fmla="*/ 1287475 h 2070201"/>
                <a:gd name="connsiteX15" fmla="*/ 0 w 1404608"/>
                <a:gd name="connsiteY15" fmla="*/ 1053388 h 2070201"/>
                <a:gd name="connsiteX0" fmla="*/ 0 w 1404608"/>
                <a:gd name="connsiteY0" fmla="*/ 1053388 h 2070201"/>
                <a:gd name="connsiteX1" fmla="*/ 124358 w 1404608"/>
                <a:gd name="connsiteY1" fmla="*/ 1382572 h 2070201"/>
                <a:gd name="connsiteX2" fmla="*/ 292608 w 1404608"/>
                <a:gd name="connsiteY2" fmla="*/ 1741017 h 2070201"/>
                <a:gd name="connsiteX3" fmla="*/ 687628 w 1404608"/>
                <a:gd name="connsiteY3" fmla="*/ 2070201 h 2070201"/>
                <a:gd name="connsiteX4" fmla="*/ 1294790 w 1404608"/>
                <a:gd name="connsiteY4" fmla="*/ 2055571 h 2070201"/>
                <a:gd name="connsiteX5" fmla="*/ 1404518 w 1404608"/>
                <a:gd name="connsiteY5" fmla="*/ 1155801 h 2070201"/>
                <a:gd name="connsiteX6" fmla="*/ 1221638 w 1404608"/>
                <a:gd name="connsiteY6" fmla="*/ 768096 h 2070201"/>
                <a:gd name="connsiteX7" fmla="*/ 1177747 w 1404608"/>
                <a:gd name="connsiteY7" fmla="*/ 965606 h 2070201"/>
                <a:gd name="connsiteX8" fmla="*/ 1024128 w 1404608"/>
                <a:gd name="connsiteY8" fmla="*/ 694944 h 2070201"/>
                <a:gd name="connsiteX9" fmla="*/ 921715 w 1404608"/>
                <a:gd name="connsiteY9" fmla="*/ 929030 h 2070201"/>
                <a:gd name="connsiteX10" fmla="*/ 877824 w 1404608"/>
                <a:gd name="connsiteY10" fmla="*/ 629107 h 2070201"/>
                <a:gd name="connsiteX11" fmla="*/ 709574 w 1404608"/>
                <a:gd name="connsiteY11" fmla="*/ 936345 h 2070201"/>
                <a:gd name="connsiteX12" fmla="*/ 526694 w 1404608"/>
                <a:gd name="connsiteY12" fmla="*/ 0 h 2070201"/>
                <a:gd name="connsiteX13" fmla="*/ 468172 w 1404608"/>
                <a:gd name="connsiteY13" fmla="*/ 1338681 h 2070201"/>
                <a:gd name="connsiteX14" fmla="*/ 321868 w 1404608"/>
                <a:gd name="connsiteY14" fmla="*/ 1287475 h 2070201"/>
                <a:gd name="connsiteX15" fmla="*/ 0 w 1404608"/>
                <a:gd name="connsiteY15" fmla="*/ 1053388 h 2070201"/>
                <a:gd name="connsiteX0" fmla="*/ 0 w 1404608"/>
                <a:gd name="connsiteY0" fmla="*/ 1053388 h 2070201"/>
                <a:gd name="connsiteX1" fmla="*/ 124358 w 1404608"/>
                <a:gd name="connsiteY1" fmla="*/ 1382572 h 2070201"/>
                <a:gd name="connsiteX2" fmla="*/ 292608 w 1404608"/>
                <a:gd name="connsiteY2" fmla="*/ 1741017 h 2070201"/>
                <a:gd name="connsiteX3" fmla="*/ 687628 w 1404608"/>
                <a:gd name="connsiteY3" fmla="*/ 2070201 h 2070201"/>
                <a:gd name="connsiteX4" fmla="*/ 1294790 w 1404608"/>
                <a:gd name="connsiteY4" fmla="*/ 2055571 h 2070201"/>
                <a:gd name="connsiteX5" fmla="*/ 1404518 w 1404608"/>
                <a:gd name="connsiteY5" fmla="*/ 1155801 h 2070201"/>
                <a:gd name="connsiteX6" fmla="*/ 1221638 w 1404608"/>
                <a:gd name="connsiteY6" fmla="*/ 768096 h 2070201"/>
                <a:gd name="connsiteX7" fmla="*/ 1177747 w 1404608"/>
                <a:gd name="connsiteY7" fmla="*/ 965606 h 2070201"/>
                <a:gd name="connsiteX8" fmla="*/ 1024128 w 1404608"/>
                <a:gd name="connsiteY8" fmla="*/ 694944 h 2070201"/>
                <a:gd name="connsiteX9" fmla="*/ 921715 w 1404608"/>
                <a:gd name="connsiteY9" fmla="*/ 929030 h 2070201"/>
                <a:gd name="connsiteX10" fmla="*/ 877824 w 1404608"/>
                <a:gd name="connsiteY10" fmla="*/ 629107 h 2070201"/>
                <a:gd name="connsiteX11" fmla="*/ 709574 w 1404608"/>
                <a:gd name="connsiteY11" fmla="*/ 936345 h 2070201"/>
                <a:gd name="connsiteX12" fmla="*/ 526694 w 1404608"/>
                <a:gd name="connsiteY12" fmla="*/ 0 h 2070201"/>
                <a:gd name="connsiteX13" fmla="*/ 468172 w 1404608"/>
                <a:gd name="connsiteY13" fmla="*/ 1338681 h 2070201"/>
                <a:gd name="connsiteX14" fmla="*/ 321868 w 1404608"/>
                <a:gd name="connsiteY14" fmla="*/ 1287475 h 2070201"/>
                <a:gd name="connsiteX15" fmla="*/ 0 w 1404608"/>
                <a:gd name="connsiteY15" fmla="*/ 1053388 h 2070201"/>
                <a:gd name="connsiteX0" fmla="*/ 0 w 1404608"/>
                <a:gd name="connsiteY0" fmla="*/ 1053388 h 2070201"/>
                <a:gd name="connsiteX1" fmla="*/ 124358 w 1404608"/>
                <a:gd name="connsiteY1" fmla="*/ 1382572 h 2070201"/>
                <a:gd name="connsiteX2" fmla="*/ 292608 w 1404608"/>
                <a:gd name="connsiteY2" fmla="*/ 1741017 h 2070201"/>
                <a:gd name="connsiteX3" fmla="*/ 687628 w 1404608"/>
                <a:gd name="connsiteY3" fmla="*/ 2070201 h 2070201"/>
                <a:gd name="connsiteX4" fmla="*/ 1294790 w 1404608"/>
                <a:gd name="connsiteY4" fmla="*/ 2055571 h 2070201"/>
                <a:gd name="connsiteX5" fmla="*/ 1404518 w 1404608"/>
                <a:gd name="connsiteY5" fmla="*/ 1155801 h 2070201"/>
                <a:gd name="connsiteX6" fmla="*/ 1221638 w 1404608"/>
                <a:gd name="connsiteY6" fmla="*/ 768096 h 2070201"/>
                <a:gd name="connsiteX7" fmla="*/ 1177747 w 1404608"/>
                <a:gd name="connsiteY7" fmla="*/ 965606 h 2070201"/>
                <a:gd name="connsiteX8" fmla="*/ 980236 w 1404608"/>
                <a:gd name="connsiteY8" fmla="*/ 694944 h 2070201"/>
                <a:gd name="connsiteX9" fmla="*/ 921715 w 1404608"/>
                <a:gd name="connsiteY9" fmla="*/ 929030 h 2070201"/>
                <a:gd name="connsiteX10" fmla="*/ 877824 w 1404608"/>
                <a:gd name="connsiteY10" fmla="*/ 629107 h 2070201"/>
                <a:gd name="connsiteX11" fmla="*/ 709574 w 1404608"/>
                <a:gd name="connsiteY11" fmla="*/ 936345 h 2070201"/>
                <a:gd name="connsiteX12" fmla="*/ 526694 w 1404608"/>
                <a:gd name="connsiteY12" fmla="*/ 0 h 2070201"/>
                <a:gd name="connsiteX13" fmla="*/ 468172 w 1404608"/>
                <a:gd name="connsiteY13" fmla="*/ 1338681 h 2070201"/>
                <a:gd name="connsiteX14" fmla="*/ 321868 w 1404608"/>
                <a:gd name="connsiteY14" fmla="*/ 1287475 h 2070201"/>
                <a:gd name="connsiteX15" fmla="*/ 0 w 1404608"/>
                <a:gd name="connsiteY15" fmla="*/ 1053388 h 2070201"/>
                <a:gd name="connsiteX0" fmla="*/ 0 w 1404608"/>
                <a:gd name="connsiteY0" fmla="*/ 1053388 h 2070201"/>
                <a:gd name="connsiteX1" fmla="*/ 124358 w 1404608"/>
                <a:gd name="connsiteY1" fmla="*/ 1382572 h 2070201"/>
                <a:gd name="connsiteX2" fmla="*/ 292608 w 1404608"/>
                <a:gd name="connsiteY2" fmla="*/ 1741017 h 2070201"/>
                <a:gd name="connsiteX3" fmla="*/ 687628 w 1404608"/>
                <a:gd name="connsiteY3" fmla="*/ 2070201 h 2070201"/>
                <a:gd name="connsiteX4" fmla="*/ 1294790 w 1404608"/>
                <a:gd name="connsiteY4" fmla="*/ 2055571 h 2070201"/>
                <a:gd name="connsiteX5" fmla="*/ 1404518 w 1404608"/>
                <a:gd name="connsiteY5" fmla="*/ 1155801 h 2070201"/>
                <a:gd name="connsiteX6" fmla="*/ 1221638 w 1404608"/>
                <a:gd name="connsiteY6" fmla="*/ 768096 h 2070201"/>
                <a:gd name="connsiteX7" fmla="*/ 1177747 w 1404608"/>
                <a:gd name="connsiteY7" fmla="*/ 965606 h 2070201"/>
                <a:gd name="connsiteX8" fmla="*/ 980236 w 1404608"/>
                <a:gd name="connsiteY8" fmla="*/ 694944 h 2070201"/>
                <a:gd name="connsiteX9" fmla="*/ 921715 w 1404608"/>
                <a:gd name="connsiteY9" fmla="*/ 929030 h 2070201"/>
                <a:gd name="connsiteX10" fmla="*/ 877824 w 1404608"/>
                <a:gd name="connsiteY10" fmla="*/ 629107 h 2070201"/>
                <a:gd name="connsiteX11" fmla="*/ 709574 w 1404608"/>
                <a:gd name="connsiteY11" fmla="*/ 936345 h 2070201"/>
                <a:gd name="connsiteX12" fmla="*/ 526694 w 1404608"/>
                <a:gd name="connsiteY12" fmla="*/ 0 h 2070201"/>
                <a:gd name="connsiteX13" fmla="*/ 468172 w 1404608"/>
                <a:gd name="connsiteY13" fmla="*/ 1338681 h 2070201"/>
                <a:gd name="connsiteX14" fmla="*/ 321868 w 1404608"/>
                <a:gd name="connsiteY14" fmla="*/ 1287475 h 2070201"/>
                <a:gd name="connsiteX15" fmla="*/ 0 w 1404608"/>
                <a:gd name="connsiteY15" fmla="*/ 1053388 h 2070201"/>
                <a:gd name="connsiteX0" fmla="*/ 0 w 1404608"/>
                <a:gd name="connsiteY0" fmla="*/ 1053388 h 2070201"/>
                <a:gd name="connsiteX1" fmla="*/ 124358 w 1404608"/>
                <a:gd name="connsiteY1" fmla="*/ 1382572 h 2070201"/>
                <a:gd name="connsiteX2" fmla="*/ 292608 w 1404608"/>
                <a:gd name="connsiteY2" fmla="*/ 1741017 h 2070201"/>
                <a:gd name="connsiteX3" fmla="*/ 687628 w 1404608"/>
                <a:gd name="connsiteY3" fmla="*/ 2070201 h 2070201"/>
                <a:gd name="connsiteX4" fmla="*/ 1294790 w 1404608"/>
                <a:gd name="connsiteY4" fmla="*/ 2055571 h 2070201"/>
                <a:gd name="connsiteX5" fmla="*/ 1404518 w 1404608"/>
                <a:gd name="connsiteY5" fmla="*/ 1155801 h 2070201"/>
                <a:gd name="connsiteX6" fmla="*/ 1221638 w 1404608"/>
                <a:gd name="connsiteY6" fmla="*/ 768096 h 2070201"/>
                <a:gd name="connsiteX7" fmla="*/ 1177747 w 1404608"/>
                <a:gd name="connsiteY7" fmla="*/ 965606 h 2070201"/>
                <a:gd name="connsiteX8" fmla="*/ 980236 w 1404608"/>
                <a:gd name="connsiteY8" fmla="*/ 694944 h 2070201"/>
                <a:gd name="connsiteX9" fmla="*/ 921715 w 1404608"/>
                <a:gd name="connsiteY9" fmla="*/ 929030 h 2070201"/>
                <a:gd name="connsiteX10" fmla="*/ 790042 w 1404608"/>
                <a:gd name="connsiteY10" fmla="*/ 599846 h 2070201"/>
                <a:gd name="connsiteX11" fmla="*/ 709574 w 1404608"/>
                <a:gd name="connsiteY11" fmla="*/ 936345 h 2070201"/>
                <a:gd name="connsiteX12" fmla="*/ 526694 w 1404608"/>
                <a:gd name="connsiteY12" fmla="*/ 0 h 2070201"/>
                <a:gd name="connsiteX13" fmla="*/ 468172 w 1404608"/>
                <a:gd name="connsiteY13" fmla="*/ 1338681 h 2070201"/>
                <a:gd name="connsiteX14" fmla="*/ 321868 w 1404608"/>
                <a:gd name="connsiteY14" fmla="*/ 1287475 h 2070201"/>
                <a:gd name="connsiteX15" fmla="*/ 0 w 1404608"/>
                <a:gd name="connsiteY15" fmla="*/ 1053388 h 2070201"/>
                <a:gd name="connsiteX0" fmla="*/ 0 w 1404608"/>
                <a:gd name="connsiteY0" fmla="*/ 1053388 h 2070201"/>
                <a:gd name="connsiteX1" fmla="*/ 124358 w 1404608"/>
                <a:gd name="connsiteY1" fmla="*/ 1382572 h 2070201"/>
                <a:gd name="connsiteX2" fmla="*/ 292608 w 1404608"/>
                <a:gd name="connsiteY2" fmla="*/ 1741017 h 2070201"/>
                <a:gd name="connsiteX3" fmla="*/ 687628 w 1404608"/>
                <a:gd name="connsiteY3" fmla="*/ 2070201 h 2070201"/>
                <a:gd name="connsiteX4" fmla="*/ 1294790 w 1404608"/>
                <a:gd name="connsiteY4" fmla="*/ 2055571 h 2070201"/>
                <a:gd name="connsiteX5" fmla="*/ 1404518 w 1404608"/>
                <a:gd name="connsiteY5" fmla="*/ 1155801 h 2070201"/>
                <a:gd name="connsiteX6" fmla="*/ 1221638 w 1404608"/>
                <a:gd name="connsiteY6" fmla="*/ 768096 h 2070201"/>
                <a:gd name="connsiteX7" fmla="*/ 1177747 w 1404608"/>
                <a:gd name="connsiteY7" fmla="*/ 965606 h 2070201"/>
                <a:gd name="connsiteX8" fmla="*/ 980236 w 1404608"/>
                <a:gd name="connsiteY8" fmla="*/ 694944 h 2070201"/>
                <a:gd name="connsiteX9" fmla="*/ 921715 w 1404608"/>
                <a:gd name="connsiteY9" fmla="*/ 929030 h 2070201"/>
                <a:gd name="connsiteX10" fmla="*/ 738836 w 1404608"/>
                <a:gd name="connsiteY10" fmla="*/ 592531 h 2070201"/>
                <a:gd name="connsiteX11" fmla="*/ 709574 w 1404608"/>
                <a:gd name="connsiteY11" fmla="*/ 936345 h 2070201"/>
                <a:gd name="connsiteX12" fmla="*/ 526694 w 1404608"/>
                <a:gd name="connsiteY12" fmla="*/ 0 h 2070201"/>
                <a:gd name="connsiteX13" fmla="*/ 468172 w 1404608"/>
                <a:gd name="connsiteY13" fmla="*/ 1338681 h 2070201"/>
                <a:gd name="connsiteX14" fmla="*/ 321868 w 1404608"/>
                <a:gd name="connsiteY14" fmla="*/ 1287475 h 2070201"/>
                <a:gd name="connsiteX15" fmla="*/ 0 w 1404608"/>
                <a:gd name="connsiteY15" fmla="*/ 1053388 h 2070201"/>
                <a:gd name="connsiteX0" fmla="*/ 0 w 1404608"/>
                <a:gd name="connsiteY0" fmla="*/ 1053388 h 2070201"/>
                <a:gd name="connsiteX1" fmla="*/ 124358 w 1404608"/>
                <a:gd name="connsiteY1" fmla="*/ 1382572 h 2070201"/>
                <a:gd name="connsiteX2" fmla="*/ 292608 w 1404608"/>
                <a:gd name="connsiteY2" fmla="*/ 1741017 h 2070201"/>
                <a:gd name="connsiteX3" fmla="*/ 687628 w 1404608"/>
                <a:gd name="connsiteY3" fmla="*/ 2070201 h 2070201"/>
                <a:gd name="connsiteX4" fmla="*/ 1294790 w 1404608"/>
                <a:gd name="connsiteY4" fmla="*/ 2055571 h 2070201"/>
                <a:gd name="connsiteX5" fmla="*/ 1404518 w 1404608"/>
                <a:gd name="connsiteY5" fmla="*/ 1155801 h 2070201"/>
                <a:gd name="connsiteX6" fmla="*/ 1221638 w 1404608"/>
                <a:gd name="connsiteY6" fmla="*/ 768096 h 2070201"/>
                <a:gd name="connsiteX7" fmla="*/ 1177747 w 1404608"/>
                <a:gd name="connsiteY7" fmla="*/ 965606 h 2070201"/>
                <a:gd name="connsiteX8" fmla="*/ 980236 w 1404608"/>
                <a:gd name="connsiteY8" fmla="*/ 694944 h 2070201"/>
                <a:gd name="connsiteX9" fmla="*/ 921715 w 1404608"/>
                <a:gd name="connsiteY9" fmla="*/ 929030 h 2070201"/>
                <a:gd name="connsiteX10" fmla="*/ 738836 w 1404608"/>
                <a:gd name="connsiteY10" fmla="*/ 592531 h 2070201"/>
                <a:gd name="connsiteX11" fmla="*/ 709574 w 1404608"/>
                <a:gd name="connsiteY11" fmla="*/ 936345 h 2070201"/>
                <a:gd name="connsiteX12" fmla="*/ 526694 w 1404608"/>
                <a:gd name="connsiteY12" fmla="*/ 0 h 2070201"/>
                <a:gd name="connsiteX13" fmla="*/ 468172 w 1404608"/>
                <a:gd name="connsiteY13" fmla="*/ 1338681 h 2070201"/>
                <a:gd name="connsiteX14" fmla="*/ 321868 w 1404608"/>
                <a:gd name="connsiteY14" fmla="*/ 1287475 h 2070201"/>
                <a:gd name="connsiteX15" fmla="*/ 0 w 1404608"/>
                <a:gd name="connsiteY15" fmla="*/ 1053388 h 2070201"/>
                <a:gd name="connsiteX0" fmla="*/ 0 w 1404608"/>
                <a:gd name="connsiteY0" fmla="*/ 1053388 h 2070201"/>
                <a:gd name="connsiteX1" fmla="*/ 124358 w 1404608"/>
                <a:gd name="connsiteY1" fmla="*/ 1382572 h 2070201"/>
                <a:gd name="connsiteX2" fmla="*/ 292608 w 1404608"/>
                <a:gd name="connsiteY2" fmla="*/ 1741017 h 2070201"/>
                <a:gd name="connsiteX3" fmla="*/ 687628 w 1404608"/>
                <a:gd name="connsiteY3" fmla="*/ 2070201 h 2070201"/>
                <a:gd name="connsiteX4" fmla="*/ 1294790 w 1404608"/>
                <a:gd name="connsiteY4" fmla="*/ 2055571 h 2070201"/>
                <a:gd name="connsiteX5" fmla="*/ 1404518 w 1404608"/>
                <a:gd name="connsiteY5" fmla="*/ 1155801 h 2070201"/>
                <a:gd name="connsiteX6" fmla="*/ 1221638 w 1404608"/>
                <a:gd name="connsiteY6" fmla="*/ 768096 h 2070201"/>
                <a:gd name="connsiteX7" fmla="*/ 1177747 w 1404608"/>
                <a:gd name="connsiteY7" fmla="*/ 965606 h 2070201"/>
                <a:gd name="connsiteX8" fmla="*/ 980236 w 1404608"/>
                <a:gd name="connsiteY8" fmla="*/ 694944 h 2070201"/>
                <a:gd name="connsiteX9" fmla="*/ 921715 w 1404608"/>
                <a:gd name="connsiteY9" fmla="*/ 929030 h 2070201"/>
                <a:gd name="connsiteX10" fmla="*/ 738836 w 1404608"/>
                <a:gd name="connsiteY10" fmla="*/ 592531 h 2070201"/>
                <a:gd name="connsiteX11" fmla="*/ 709574 w 1404608"/>
                <a:gd name="connsiteY11" fmla="*/ 936345 h 2070201"/>
                <a:gd name="connsiteX12" fmla="*/ 702259 w 1404608"/>
                <a:gd name="connsiteY12" fmla="*/ 629107 h 2070201"/>
                <a:gd name="connsiteX13" fmla="*/ 526694 w 1404608"/>
                <a:gd name="connsiteY13" fmla="*/ 0 h 2070201"/>
                <a:gd name="connsiteX14" fmla="*/ 468172 w 1404608"/>
                <a:gd name="connsiteY14" fmla="*/ 1338681 h 2070201"/>
                <a:gd name="connsiteX15" fmla="*/ 321868 w 1404608"/>
                <a:gd name="connsiteY15" fmla="*/ 1287475 h 2070201"/>
                <a:gd name="connsiteX16" fmla="*/ 0 w 1404608"/>
                <a:gd name="connsiteY16" fmla="*/ 1053388 h 2070201"/>
                <a:gd name="connsiteX0" fmla="*/ 0 w 1404608"/>
                <a:gd name="connsiteY0" fmla="*/ 1056935 h 2073748"/>
                <a:gd name="connsiteX1" fmla="*/ 124358 w 1404608"/>
                <a:gd name="connsiteY1" fmla="*/ 1386119 h 2073748"/>
                <a:gd name="connsiteX2" fmla="*/ 292608 w 1404608"/>
                <a:gd name="connsiteY2" fmla="*/ 1744564 h 2073748"/>
                <a:gd name="connsiteX3" fmla="*/ 687628 w 1404608"/>
                <a:gd name="connsiteY3" fmla="*/ 2073748 h 2073748"/>
                <a:gd name="connsiteX4" fmla="*/ 1294790 w 1404608"/>
                <a:gd name="connsiteY4" fmla="*/ 2059118 h 2073748"/>
                <a:gd name="connsiteX5" fmla="*/ 1404518 w 1404608"/>
                <a:gd name="connsiteY5" fmla="*/ 1159348 h 2073748"/>
                <a:gd name="connsiteX6" fmla="*/ 1221638 w 1404608"/>
                <a:gd name="connsiteY6" fmla="*/ 771643 h 2073748"/>
                <a:gd name="connsiteX7" fmla="*/ 1177747 w 1404608"/>
                <a:gd name="connsiteY7" fmla="*/ 969153 h 2073748"/>
                <a:gd name="connsiteX8" fmla="*/ 980236 w 1404608"/>
                <a:gd name="connsiteY8" fmla="*/ 698491 h 2073748"/>
                <a:gd name="connsiteX9" fmla="*/ 921715 w 1404608"/>
                <a:gd name="connsiteY9" fmla="*/ 932577 h 2073748"/>
                <a:gd name="connsiteX10" fmla="*/ 738836 w 1404608"/>
                <a:gd name="connsiteY10" fmla="*/ 596078 h 2073748"/>
                <a:gd name="connsiteX11" fmla="*/ 709574 w 1404608"/>
                <a:gd name="connsiteY11" fmla="*/ 939892 h 2073748"/>
                <a:gd name="connsiteX12" fmla="*/ 526694 w 1404608"/>
                <a:gd name="connsiteY12" fmla="*/ 3547 h 2073748"/>
                <a:gd name="connsiteX13" fmla="*/ 468172 w 1404608"/>
                <a:gd name="connsiteY13" fmla="*/ 1342228 h 2073748"/>
                <a:gd name="connsiteX14" fmla="*/ 321868 w 1404608"/>
                <a:gd name="connsiteY14" fmla="*/ 1291022 h 2073748"/>
                <a:gd name="connsiteX15" fmla="*/ 0 w 1404608"/>
                <a:gd name="connsiteY15" fmla="*/ 1056935 h 2073748"/>
                <a:gd name="connsiteX0" fmla="*/ 0 w 1404608"/>
                <a:gd name="connsiteY0" fmla="*/ 1056935 h 2073748"/>
                <a:gd name="connsiteX1" fmla="*/ 124358 w 1404608"/>
                <a:gd name="connsiteY1" fmla="*/ 1386119 h 2073748"/>
                <a:gd name="connsiteX2" fmla="*/ 292608 w 1404608"/>
                <a:gd name="connsiteY2" fmla="*/ 1744564 h 2073748"/>
                <a:gd name="connsiteX3" fmla="*/ 687628 w 1404608"/>
                <a:gd name="connsiteY3" fmla="*/ 2073748 h 2073748"/>
                <a:gd name="connsiteX4" fmla="*/ 1294790 w 1404608"/>
                <a:gd name="connsiteY4" fmla="*/ 2059118 h 2073748"/>
                <a:gd name="connsiteX5" fmla="*/ 1404518 w 1404608"/>
                <a:gd name="connsiteY5" fmla="*/ 1159348 h 2073748"/>
                <a:gd name="connsiteX6" fmla="*/ 1221638 w 1404608"/>
                <a:gd name="connsiteY6" fmla="*/ 771643 h 2073748"/>
                <a:gd name="connsiteX7" fmla="*/ 1177747 w 1404608"/>
                <a:gd name="connsiteY7" fmla="*/ 969153 h 2073748"/>
                <a:gd name="connsiteX8" fmla="*/ 980236 w 1404608"/>
                <a:gd name="connsiteY8" fmla="*/ 698491 h 2073748"/>
                <a:gd name="connsiteX9" fmla="*/ 921715 w 1404608"/>
                <a:gd name="connsiteY9" fmla="*/ 932577 h 2073748"/>
                <a:gd name="connsiteX10" fmla="*/ 738836 w 1404608"/>
                <a:gd name="connsiteY10" fmla="*/ 596078 h 2073748"/>
                <a:gd name="connsiteX11" fmla="*/ 709574 w 1404608"/>
                <a:gd name="connsiteY11" fmla="*/ 939892 h 2073748"/>
                <a:gd name="connsiteX12" fmla="*/ 526694 w 1404608"/>
                <a:gd name="connsiteY12" fmla="*/ 3547 h 2073748"/>
                <a:gd name="connsiteX13" fmla="*/ 468172 w 1404608"/>
                <a:gd name="connsiteY13" fmla="*/ 1342228 h 2073748"/>
                <a:gd name="connsiteX14" fmla="*/ 321868 w 1404608"/>
                <a:gd name="connsiteY14" fmla="*/ 1291022 h 2073748"/>
                <a:gd name="connsiteX15" fmla="*/ 0 w 1404608"/>
                <a:gd name="connsiteY15" fmla="*/ 1056935 h 2073748"/>
                <a:gd name="connsiteX0" fmla="*/ 0 w 1404608"/>
                <a:gd name="connsiteY0" fmla="*/ 1056935 h 2073748"/>
                <a:gd name="connsiteX1" fmla="*/ 124358 w 1404608"/>
                <a:gd name="connsiteY1" fmla="*/ 1386119 h 2073748"/>
                <a:gd name="connsiteX2" fmla="*/ 292608 w 1404608"/>
                <a:gd name="connsiteY2" fmla="*/ 1744564 h 2073748"/>
                <a:gd name="connsiteX3" fmla="*/ 687628 w 1404608"/>
                <a:gd name="connsiteY3" fmla="*/ 2073748 h 2073748"/>
                <a:gd name="connsiteX4" fmla="*/ 1294790 w 1404608"/>
                <a:gd name="connsiteY4" fmla="*/ 2059118 h 2073748"/>
                <a:gd name="connsiteX5" fmla="*/ 1404518 w 1404608"/>
                <a:gd name="connsiteY5" fmla="*/ 1159348 h 2073748"/>
                <a:gd name="connsiteX6" fmla="*/ 1221638 w 1404608"/>
                <a:gd name="connsiteY6" fmla="*/ 771643 h 2073748"/>
                <a:gd name="connsiteX7" fmla="*/ 1177747 w 1404608"/>
                <a:gd name="connsiteY7" fmla="*/ 969153 h 2073748"/>
                <a:gd name="connsiteX8" fmla="*/ 980236 w 1404608"/>
                <a:gd name="connsiteY8" fmla="*/ 698491 h 2073748"/>
                <a:gd name="connsiteX9" fmla="*/ 921715 w 1404608"/>
                <a:gd name="connsiteY9" fmla="*/ 932577 h 2073748"/>
                <a:gd name="connsiteX10" fmla="*/ 738836 w 1404608"/>
                <a:gd name="connsiteY10" fmla="*/ 596078 h 2073748"/>
                <a:gd name="connsiteX11" fmla="*/ 709574 w 1404608"/>
                <a:gd name="connsiteY11" fmla="*/ 939892 h 2073748"/>
                <a:gd name="connsiteX12" fmla="*/ 526694 w 1404608"/>
                <a:gd name="connsiteY12" fmla="*/ 3547 h 2073748"/>
                <a:gd name="connsiteX13" fmla="*/ 468172 w 1404608"/>
                <a:gd name="connsiteY13" fmla="*/ 1342228 h 2073748"/>
                <a:gd name="connsiteX14" fmla="*/ 321868 w 1404608"/>
                <a:gd name="connsiteY14" fmla="*/ 1291022 h 2073748"/>
                <a:gd name="connsiteX15" fmla="*/ 0 w 1404608"/>
                <a:gd name="connsiteY15" fmla="*/ 1056935 h 2073748"/>
                <a:gd name="connsiteX0" fmla="*/ 0 w 1404608"/>
                <a:gd name="connsiteY0" fmla="*/ 1058942 h 2075755"/>
                <a:gd name="connsiteX1" fmla="*/ 124358 w 1404608"/>
                <a:gd name="connsiteY1" fmla="*/ 1388126 h 2075755"/>
                <a:gd name="connsiteX2" fmla="*/ 292608 w 1404608"/>
                <a:gd name="connsiteY2" fmla="*/ 1746571 h 2075755"/>
                <a:gd name="connsiteX3" fmla="*/ 687628 w 1404608"/>
                <a:gd name="connsiteY3" fmla="*/ 2075755 h 2075755"/>
                <a:gd name="connsiteX4" fmla="*/ 1294790 w 1404608"/>
                <a:gd name="connsiteY4" fmla="*/ 2061125 h 2075755"/>
                <a:gd name="connsiteX5" fmla="*/ 1404518 w 1404608"/>
                <a:gd name="connsiteY5" fmla="*/ 1161355 h 2075755"/>
                <a:gd name="connsiteX6" fmla="*/ 1221638 w 1404608"/>
                <a:gd name="connsiteY6" fmla="*/ 773650 h 2075755"/>
                <a:gd name="connsiteX7" fmla="*/ 1177747 w 1404608"/>
                <a:gd name="connsiteY7" fmla="*/ 971160 h 2075755"/>
                <a:gd name="connsiteX8" fmla="*/ 980236 w 1404608"/>
                <a:gd name="connsiteY8" fmla="*/ 700498 h 2075755"/>
                <a:gd name="connsiteX9" fmla="*/ 921715 w 1404608"/>
                <a:gd name="connsiteY9" fmla="*/ 934584 h 2075755"/>
                <a:gd name="connsiteX10" fmla="*/ 738836 w 1404608"/>
                <a:gd name="connsiteY10" fmla="*/ 598085 h 2075755"/>
                <a:gd name="connsiteX11" fmla="*/ 709574 w 1404608"/>
                <a:gd name="connsiteY11" fmla="*/ 941899 h 2075755"/>
                <a:gd name="connsiteX12" fmla="*/ 526694 w 1404608"/>
                <a:gd name="connsiteY12" fmla="*/ 5554 h 2075755"/>
                <a:gd name="connsiteX13" fmla="*/ 468172 w 1404608"/>
                <a:gd name="connsiteY13" fmla="*/ 1344235 h 2075755"/>
                <a:gd name="connsiteX14" fmla="*/ 321868 w 1404608"/>
                <a:gd name="connsiteY14" fmla="*/ 1293029 h 2075755"/>
                <a:gd name="connsiteX15" fmla="*/ 0 w 1404608"/>
                <a:gd name="connsiteY15" fmla="*/ 1058942 h 2075755"/>
                <a:gd name="connsiteX0" fmla="*/ 0 w 1404608"/>
                <a:gd name="connsiteY0" fmla="*/ 1029958 h 2046771"/>
                <a:gd name="connsiteX1" fmla="*/ 124358 w 1404608"/>
                <a:gd name="connsiteY1" fmla="*/ 1359142 h 2046771"/>
                <a:gd name="connsiteX2" fmla="*/ 292608 w 1404608"/>
                <a:gd name="connsiteY2" fmla="*/ 1717587 h 2046771"/>
                <a:gd name="connsiteX3" fmla="*/ 687628 w 1404608"/>
                <a:gd name="connsiteY3" fmla="*/ 2046771 h 2046771"/>
                <a:gd name="connsiteX4" fmla="*/ 1294790 w 1404608"/>
                <a:gd name="connsiteY4" fmla="*/ 2032141 h 2046771"/>
                <a:gd name="connsiteX5" fmla="*/ 1404518 w 1404608"/>
                <a:gd name="connsiteY5" fmla="*/ 1132371 h 2046771"/>
                <a:gd name="connsiteX6" fmla="*/ 1221638 w 1404608"/>
                <a:gd name="connsiteY6" fmla="*/ 744666 h 2046771"/>
                <a:gd name="connsiteX7" fmla="*/ 1177747 w 1404608"/>
                <a:gd name="connsiteY7" fmla="*/ 942176 h 2046771"/>
                <a:gd name="connsiteX8" fmla="*/ 980236 w 1404608"/>
                <a:gd name="connsiteY8" fmla="*/ 671514 h 2046771"/>
                <a:gd name="connsiteX9" fmla="*/ 921715 w 1404608"/>
                <a:gd name="connsiteY9" fmla="*/ 905600 h 2046771"/>
                <a:gd name="connsiteX10" fmla="*/ 738836 w 1404608"/>
                <a:gd name="connsiteY10" fmla="*/ 569101 h 2046771"/>
                <a:gd name="connsiteX11" fmla="*/ 709574 w 1404608"/>
                <a:gd name="connsiteY11" fmla="*/ 912915 h 2046771"/>
                <a:gd name="connsiteX12" fmla="*/ 526694 w 1404608"/>
                <a:gd name="connsiteY12" fmla="*/ 5831 h 2046771"/>
                <a:gd name="connsiteX13" fmla="*/ 468172 w 1404608"/>
                <a:gd name="connsiteY13" fmla="*/ 1315251 h 2046771"/>
                <a:gd name="connsiteX14" fmla="*/ 321868 w 1404608"/>
                <a:gd name="connsiteY14" fmla="*/ 1264045 h 2046771"/>
                <a:gd name="connsiteX15" fmla="*/ 0 w 1404608"/>
                <a:gd name="connsiteY15" fmla="*/ 1029958 h 2046771"/>
                <a:gd name="connsiteX0" fmla="*/ 0 w 1404608"/>
                <a:gd name="connsiteY0" fmla="*/ 1024127 h 2040940"/>
                <a:gd name="connsiteX1" fmla="*/ 124358 w 1404608"/>
                <a:gd name="connsiteY1" fmla="*/ 1353311 h 2040940"/>
                <a:gd name="connsiteX2" fmla="*/ 292608 w 1404608"/>
                <a:gd name="connsiteY2" fmla="*/ 1711756 h 2040940"/>
                <a:gd name="connsiteX3" fmla="*/ 687628 w 1404608"/>
                <a:gd name="connsiteY3" fmla="*/ 2040940 h 2040940"/>
                <a:gd name="connsiteX4" fmla="*/ 1294790 w 1404608"/>
                <a:gd name="connsiteY4" fmla="*/ 2026310 h 2040940"/>
                <a:gd name="connsiteX5" fmla="*/ 1404518 w 1404608"/>
                <a:gd name="connsiteY5" fmla="*/ 1126540 h 2040940"/>
                <a:gd name="connsiteX6" fmla="*/ 1221638 w 1404608"/>
                <a:gd name="connsiteY6" fmla="*/ 738835 h 2040940"/>
                <a:gd name="connsiteX7" fmla="*/ 1177747 w 1404608"/>
                <a:gd name="connsiteY7" fmla="*/ 936345 h 2040940"/>
                <a:gd name="connsiteX8" fmla="*/ 980236 w 1404608"/>
                <a:gd name="connsiteY8" fmla="*/ 665683 h 2040940"/>
                <a:gd name="connsiteX9" fmla="*/ 921715 w 1404608"/>
                <a:gd name="connsiteY9" fmla="*/ 899769 h 2040940"/>
                <a:gd name="connsiteX10" fmla="*/ 738836 w 1404608"/>
                <a:gd name="connsiteY10" fmla="*/ 563270 h 2040940"/>
                <a:gd name="connsiteX11" fmla="*/ 709574 w 1404608"/>
                <a:gd name="connsiteY11" fmla="*/ 907084 h 2040940"/>
                <a:gd name="connsiteX12" fmla="*/ 526694 w 1404608"/>
                <a:gd name="connsiteY12" fmla="*/ 0 h 2040940"/>
                <a:gd name="connsiteX13" fmla="*/ 468172 w 1404608"/>
                <a:gd name="connsiteY13" fmla="*/ 1309420 h 2040940"/>
                <a:gd name="connsiteX14" fmla="*/ 321868 w 1404608"/>
                <a:gd name="connsiteY14" fmla="*/ 1258214 h 2040940"/>
                <a:gd name="connsiteX15" fmla="*/ 0 w 1404608"/>
                <a:gd name="connsiteY15" fmla="*/ 1024127 h 2040940"/>
                <a:gd name="connsiteX0" fmla="*/ 0 w 1404608"/>
                <a:gd name="connsiteY0" fmla="*/ 1024614 h 2041427"/>
                <a:gd name="connsiteX1" fmla="*/ 124358 w 1404608"/>
                <a:gd name="connsiteY1" fmla="*/ 1353798 h 2041427"/>
                <a:gd name="connsiteX2" fmla="*/ 292608 w 1404608"/>
                <a:gd name="connsiteY2" fmla="*/ 1712243 h 2041427"/>
                <a:gd name="connsiteX3" fmla="*/ 687628 w 1404608"/>
                <a:gd name="connsiteY3" fmla="*/ 2041427 h 2041427"/>
                <a:gd name="connsiteX4" fmla="*/ 1294790 w 1404608"/>
                <a:gd name="connsiteY4" fmla="*/ 2026797 h 2041427"/>
                <a:gd name="connsiteX5" fmla="*/ 1404518 w 1404608"/>
                <a:gd name="connsiteY5" fmla="*/ 1127027 h 2041427"/>
                <a:gd name="connsiteX6" fmla="*/ 1221638 w 1404608"/>
                <a:gd name="connsiteY6" fmla="*/ 739322 h 2041427"/>
                <a:gd name="connsiteX7" fmla="*/ 1177747 w 1404608"/>
                <a:gd name="connsiteY7" fmla="*/ 936832 h 2041427"/>
                <a:gd name="connsiteX8" fmla="*/ 980236 w 1404608"/>
                <a:gd name="connsiteY8" fmla="*/ 666170 h 2041427"/>
                <a:gd name="connsiteX9" fmla="*/ 921715 w 1404608"/>
                <a:gd name="connsiteY9" fmla="*/ 900256 h 2041427"/>
                <a:gd name="connsiteX10" fmla="*/ 738836 w 1404608"/>
                <a:gd name="connsiteY10" fmla="*/ 563757 h 2041427"/>
                <a:gd name="connsiteX11" fmla="*/ 709574 w 1404608"/>
                <a:gd name="connsiteY11" fmla="*/ 907571 h 2041427"/>
                <a:gd name="connsiteX12" fmla="*/ 526694 w 1404608"/>
                <a:gd name="connsiteY12" fmla="*/ 487 h 2041427"/>
                <a:gd name="connsiteX13" fmla="*/ 468172 w 1404608"/>
                <a:gd name="connsiteY13" fmla="*/ 1309907 h 2041427"/>
                <a:gd name="connsiteX14" fmla="*/ 321868 w 1404608"/>
                <a:gd name="connsiteY14" fmla="*/ 1258701 h 2041427"/>
                <a:gd name="connsiteX15" fmla="*/ 0 w 1404608"/>
                <a:gd name="connsiteY15" fmla="*/ 1024614 h 2041427"/>
                <a:gd name="connsiteX0" fmla="*/ 0 w 1404608"/>
                <a:gd name="connsiteY0" fmla="*/ 1024614 h 2041427"/>
                <a:gd name="connsiteX1" fmla="*/ 124358 w 1404608"/>
                <a:gd name="connsiteY1" fmla="*/ 1353798 h 2041427"/>
                <a:gd name="connsiteX2" fmla="*/ 292608 w 1404608"/>
                <a:gd name="connsiteY2" fmla="*/ 1712243 h 2041427"/>
                <a:gd name="connsiteX3" fmla="*/ 687628 w 1404608"/>
                <a:gd name="connsiteY3" fmla="*/ 2041427 h 2041427"/>
                <a:gd name="connsiteX4" fmla="*/ 1294790 w 1404608"/>
                <a:gd name="connsiteY4" fmla="*/ 2026797 h 2041427"/>
                <a:gd name="connsiteX5" fmla="*/ 1404518 w 1404608"/>
                <a:gd name="connsiteY5" fmla="*/ 1127027 h 2041427"/>
                <a:gd name="connsiteX6" fmla="*/ 1221638 w 1404608"/>
                <a:gd name="connsiteY6" fmla="*/ 739322 h 2041427"/>
                <a:gd name="connsiteX7" fmla="*/ 1177747 w 1404608"/>
                <a:gd name="connsiteY7" fmla="*/ 936832 h 2041427"/>
                <a:gd name="connsiteX8" fmla="*/ 980236 w 1404608"/>
                <a:gd name="connsiteY8" fmla="*/ 666170 h 2041427"/>
                <a:gd name="connsiteX9" fmla="*/ 921715 w 1404608"/>
                <a:gd name="connsiteY9" fmla="*/ 900256 h 2041427"/>
                <a:gd name="connsiteX10" fmla="*/ 738836 w 1404608"/>
                <a:gd name="connsiteY10" fmla="*/ 563757 h 2041427"/>
                <a:gd name="connsiteX11" fmla="*/ 709574 w 1404608"/>
                <a:gd name="connsiteY11" fmla="*/ 907571 h 2041427"/>
                <a:gd name="connsiteX12" fmla="*/ 526694 w 1404608"/>
                <a:gd name="connsiteY12" fmla="*/ 487 h 2041427"/>
                <a:gd name="connsiteX13" fmla="*/ 468172 w 1404608"/>
                <a:gd name="connsiteY13" fmla="*/ 1309907 h 2041427"/>
                <a:gd name="connsiteX14" fmla="*/ 321868 w 1404608"/>
                <a:gd name="connsiteY14" fmla="*/ 1258701 h 2041427"/>
                <a:gd name="connsiteX15" fmla="*/ 0 w 1404608"/>
                <a:gd name="connsiteY15" fmla="*/ 1024614 h 2041427"/>
                <a:gd name="connsiteX0" fmla="*/ 0 w 1404608"/>
                <a:gd name="connsiteY0" fmla="*/ 1024370 h 2041183"/>
                <a:gd name="connsiteX1" fmla="*/ 124358 w 1404608"/>
                <a:gd name="connsiteY1" fmla="*/ 1353554 h 2041183"/>
                <a:gd name="connsiteX2" fmla="*/ 292608 w 1404608"/>
                <a:gd name="connsiteY2" fmla="*/ 1711999 h 2041183"/>
                <a:gd name="connsiteX3" fmla="*/ 687628 w 1404608"/>
                <a:gd name="connsiteY3" fmla="*/ 2041183 h 2041183"/>
                <a:gd name="connsiteX4" fmla="*/ 1294790 w 1404608"/>
                <a:gd name="connsiteY4" fmla="*/ 2026553 h 2041183"/>
                <a:gd name="connsiteX5" fmla="*/ 1404518 w 1404608"/>
                <a:gd name="connsiteY5" fmla="*/ 1126783 h 2041183"/>
                <a:gd name="connsiteX6" fmla="*/ 1221638 w 1404608"/>
                <a:gd name="connsiteY6" fmla="*/ 739078 h 2041183"/>
                <a:gd name="connsiteX7" fmla="*/ 1177747 w 1404608"/>
                <a:gd name="connsiteY7" fmla="*/ 936588 h 2041183"/>
                <a:gd name="connsiteX8" fmla="*/ 980236 w 1404608"/>
                <a:gd name="connsiteY8" fmla="*/ 665926 h 2041183"/>
                <a:gd name="connsiteX9" fmla="*/ 921715 w 1404608"/>
                <a:gd name="connsiteY9" fmla="*/ 900012 h 2041183"/>
                <a:gd name="connsiteX10" fmla="*/ 738836 w 1404608"/>
                <a:gd name="connsiteY10" fmla="*/ 563513 h 2041183"/>
                <a:gd name="connsiteX11" fmla="*/ 709574 w 1404608"/>
                <a:gd name="connsiteY11" fmla="*/ 907327 h 2041183"/>
                <a:gd name="connsiteX12" fmla="*/ 526694 w 1404608"/>
                <a:gd name="connsiteY12" fmla="*/ 243 h 2041183"/>
                <a:gd name="connsiteX13" fmla="*/ 468172 w 1404608"/>
                <a:gd name="connsiteY13" fmla="*/ 1309663 h 2041183"/>
                <a:gd name="connsiteX14" fmla="*/ 321868 w 1404608"/>
                <a:gd name="connsiteY14" fmla="*/ 1258457 h 2041183"/>
                <a:gd name="connsiteX15" fmla="*/ 0 w 1404608"/>
                <a:gd name="connsiteY15" fmla="*/ 1024370 h 2041183"/>
                <a:gd name="connsiteX0" fmla="*/ 0 w 1404608"/>
                <a:gd name="connsiteY0" fmla="*/ 1024383 h 2041196"/>
                <a:gd name="connsiteX1" fmla="*/ 124358 w 1404608"/>
                <a:gd name="connsiteY1" fmla="*/ 1353567 h 2041196"/>
                <a:gd name="connsiteX2" fmla="*/ 292608 w 1404608"/>
                <a:gd name="connsiteY2" fmla="*/ 1712012 h 2041196"/>
                <a:gd name="connsiteX3" fmla="*/ 687628 w 1404608"/>
                <a:gd name="connsiteY3" fmla="*/ 2041196 h 2041196"/>
                <a:gd name="connsiteX4" fmla="*/ 1294790 w 1404608"/>
                <a:gd name="connsiteY4" fmla="*/ 2026566 h 2041196"/>
                <a:gd name="connsiteX5" fmla="*/ 1404518 w 1404608"/>
                <a:gd name="connsiteY5" fmla="*/ 1126796 h 2041196"/>
                <a:gd name="connsiteX6" fmla="*/ 1221638 w 1404608"/>
                <a:gd name="connsiteY6" fmla="*/ 739091 h 2041196"/>
                <a:gd name="connsiteX7" fmla="*/ 1177747 w 1404608"/>
                <a:gd name="connsiteY7" fmla="*/ 936601 h 2041196"/>
                <a:gd name="connsiteX8" fmla="*/ 980236 w 1404608"/>
                <a:gd name="connsiteY8" fmla="*/ 665939 h 2041196"/>
                <a:gd name="connsiteX9" fmla="*/ 921715 w 1404608"/>
                <a:gd name="connsiteY9" fmla="*/ 900025 h 2041196"/>
                <a:gd name="connsiteX10" fmla="*/ 738836 w 1404608"/>
                <a:gd name="connsiteY10" fmla="*/ 563526 h 2041196"/>
                <a:gd name="connsiteX11" fmla="*/ 709574 w 1404608"/>
                <a:gd name="connsiteY11" fmla="*/ 907340 h 2041196"/>
                <a:gd name="connsiteX12" fmla="*/ 526694 w 1404608"/>
                <a:gd name="connsiteY12" fmla="*/ 256 h 2041196"/>
                <a:gd name="connsiteX13" fmla="*/ 453541 w 1404608"/>
                <a:gd name="connsiteY13" fmla="*/ 1258469 h 2041196"/>
                <a:gd name="connsiteX14" fmla="*/ 321868 w 1404608"/>
                <a:gd name="connsiteY14" fmla="*/ 1258470 h 2041196"/>
                <a:gd name="connsiteX15" fmla="*/ 0 w 1404608"/>
                <a:gd name="connsiteY15" fmla="*/ 1024383 h 2041196"/>
                <a:gd name="connsiteX0" fmla="*/ 0 w 1404608"/>
                <a:gd name="connsiteY0" fmla="*/ 1024383 h 2041196"/>
                <a:gd name="connsiteX1" fmla="*/ 124358 w 1404608"/>
                <a:gd name="connsiteY1" fmla="*/ 1353567 h 2041196"/>
                <a:gd name="connsiteX2" fmla="*/ 292608 w 1404608"/>
                <a:gd name="connsiteY2" fmla="*/ 1712012 h 2041196"/>
                <a:gd name="connsiteX3" fmla="*/ 687628 w 1404608"/>
                <a:gd name="connsiteY3" fmla="*/ 2041196 h 2041196"/>
                <a:gd name="connsiteX4" fmla="*/ 1294790 w 1404608"/>
                <a:gd name="connsiteY4" fmla="*/ 2026566 h 2041196"/>
                <a:gd name="connsiteX5" fmla="*/ 1404518 w 1404608"/>
                <a:gd name="connsiteY5" fmla="*/ 1126796 h 2041196"/>
                <a:gd name="connsiteX6" fmla="*/ 1221638 w 1404608"/>
                <a:gd name="connsiteY6" fmla="*/ 739091 h 2041196"/>
                <a:gd name="connsiteX7" fmla="*/ 1177747 w 1404608"/>
                <a:gd name="connsiteY7" fmla="*/ 936601 h 2041196"/>
                <a:gd name="connsiteX8" fmla="*/ 980236 w 1404608"/>
                <a:gd name="connsiteY8" fmla="*/ 665939 h 2041196"/>
                <a:gd name="connsiteX9" fmla="*/ 921715 w 1404608"/>
                <a:gd name="connsiteY9" fmla="*/ 900025 h 2041196"/>
                <a:gd name="connsiteX10" fmla="*/ 738836 w 1404608"/>
                <a:gd name="connsiteY10" fmla="*/ 563526 h 2041196"/>
                <a:gd name="connsiteX11" fmla="*/ 709574 w 1404608"/>
                <a:gd name="connsiteY11" fmla="*/ 907340 h 2041196"/>
                <a:gd name="connsiteX12" fmla="*/ 526694 w 1404608"/>
                <a:gd name="connsiteY12" fmla="*/ 256 h 2041196"/>
                <a:gd name="connsiteX13" fmla="*/ 453541 w 1404608"/>
                <a:gd name="connsiteY13" fmla="*/ 1258469 h 2041196"/>
                <a:gd name="connsiteX14" fmla="*/ 321868 w 1404608"/>
                <a:gd name="connsiteY14" fmla="*/ 1258470 h 2041196"/>
                <a:gd name="connsiteX15" fmla="*/ 0 w 1404608"/>
                <a:gd name="connsiteY15" fmla="*/ 1024383 h 2041196"/>
                <a:gd name="connsiteX0" fmla="*/ 0 w 1404608"/>
                <a:gd name="connsiteY0" fmla="*/ 1024369 h 2041182"/>
                <a:gd name="connsiteX1" fmla="*/ 124358 w 1404608"/>
                <a:gd name="connsiteY1" fmla="*/ 1353553 h 2041182"/>
                <a:gd name="connsiteX2" fmla="*/ 292608 w 1404608"/>
                <a:gd name="connsiteY2" fmla="*/ 1711998 h 2041182"/>
                <a:gd name="connsiteX3" fmla="*/ 687628 w 1404608"/>
                <a:gd name="connsiteY3" fmla="*/ 2041182 h 2041182"/>
                <a:gd name="connsiteX4" fmla="*/ 1294790 w 1404608"/>
                <a:gd name="connsiteY4" fmla="*/ 2026552 h 2041182"/>
                <a:gd name="connsiteX5" fmla="*/ 1404518 w 1404608"/>
                <a:gd name="connsiteY5" fmla="*/ 1126782 h 2041182"/>
                <a:gd name="connsiteX6" fmla="*/ 1221638 w 1404608"/>
                <a:gd name="connsiteY6" fmla="*/ 739077 h 2041182"/>
                <a:gd name="connsiteX7" fmla="*/ 1177747 w 1404608"/>
                <a:gd name="connsiteY7" fmla="*/ 936587 h 2041182"/>
                <a:gd name="connsiteX8" fmla="*/ 980236 w 1404608"/>
                <a:gd name="connsiteY8" fmla="*/ 665925 h 2041182"/>
                <a:gd name="connsiteX9" fmla="*/ 921715 w 1404608"/>
                <a:gd name="connsiteY9" fmla="*/ 900011 h 2041182"/>
                <a:gd name="connsiteX10" fmla="*/ 738836 w 1404608"/>
                <a:gd name="connsiteY10" fmla="*/ 563512 h 2041182"/>
                <a:gd name="connsiteX11" fmla="*/ 709574 w 1404608"/>
                <a:gd name="connsiteY11" fmla="*/ 907326 h 2041182"/>
                <a:gd name="connsiteX12" fmla="*/ 526694 w 1404608"/>
                <a:gd name="connsiteY12" fmla="*/ 242 h 2041182"/>
                <a:gd name="connsiteX13" fmla="*/ 456712 w 1404608"/>
                <a:gd name="connsiteY13" fmla="*/ 1312361 h 2041182"/>
                <a:gd name="connsiteX14" fmla="*/ 321868 w 1404608"/>
                <a:gd name="connsiteY14" fmla="*/ 1258456 h 2041182"/>
                <a:gd name="connsiteX15" fmla="*/ 0 w 1404608"/>
                <a:gd name="connsiteY15" fmla="*/ 1024369 h 2041182"/>
                <a:gd name="connsiteX0" fmla="*/ 0 w 1404608"/>
                <a:gd name="connsiteY0" fmla="*/ 1024369 h 2041182"/>
                <a:gd name="connsiteX1" fmla="*/ 124358 w 1404608"/>
                <a:gd name="connsiteY1" fmla="*/ 1353553 h 2041182"/>
                <a:gd name="connsiteX2" fmla="*/ 292608 w 1404608"/>
                <a:gd name="connsiteY2" fmla="*/ 1711998 h 2041182"/>
                <a:gd name="connsiteX3" fmla="*/ 687628 w 1404608"/>
                <a:gd name="connsiteY3" fmla="*/ 2041182 h 2041182"/>
                <a:gd name="connsiteX4" fmla="*/ 1294790 w 1404608"/>
                <a:gd name="connsiteY4" fmla="*/ 2026552 h 2041182"/>
                <a:gd name="connsiteX5" fmla="*/ 1404518 w 1404608"/>
                <a:gd name="connsiteY5" fmla="*/ 1126782 h 2041182"/>
                <a:gd name="connsiteX6" fmla="*/ 1221638 w 1404608"/>
                <a:gd name="connsiteY6" fmla="*/ 739077 h 2041182"/>
                <a:gd name="connsiteX7" fmla="*/ 1177747 w 1404608"/>
                <a:gd name="connsiteY7" fmla="*/ 936587 h 2041182"/>
                <a:gd name="connsiteX8" fmla="*/ 980236 w 1404608"/>
                <a:gd name="connsiteY8" fmla="*/ 665925 h 2041182"/>
                <a:gd name="connsiteX9" fmla="*/ 921715 w 1404608"/>
                <a:gd name="connsiteY9" fmla="*/ 900011 h 2041182"/>
                <a:gd name="connsiteX10" fmla="*/ 738836 w 1404608"/>
                <a:gd name="connsiteY10" fmla="*/ 563512 h 2041182"/>
                <a:gd name="connsiteX11" fmla="*/ 709574 w 1404608"/>
                <a:gd name="connsiteY11" fmla="*/ 907326 h 2041182"/>
                <a:gd name="connsiteX12" fmla="*/ 526694 w 1404608"/>
                <a:gd name="connsiteY12" fmla="*/ 242 h 2041182"/>
                <a:gd name="connsiteX13" fmla="*/ 456712 w 1404608"/>
                <a:gd name="connsiteY13" fmla="*/ 1312361 h 2041182"/>
                <a:gd name="connsiteX14" fmla="*/ 321868 w 1404608"/>
                <a:gd name="connsiteY14" fmla="*/ 1258456 h 2041182"/>
                <a:gd name="connsiteX15" fmla="*/ 0 w 1404608"/>
                <a:gd name="connsiteY15" fmla="*/ 1024369 h 2041182"/>
                <a:gd name="connsiteX0" fmla="*/ 0 w 1404608"/>
                <a:gd name="connsiteY0" fmla="*/ 1024369 h 2041182"/>
                <a:gd name="connsiteX1" fmla="*/ 124358 w 1404608"/>
                <a:gd name="connsiteY1" fmla="*/ 1353553 h 2041182"/>
                <a:gd name="connsiteX2" fmla="*/ 292608 w 1404608"/>
                <a:gd name="connsiteY2" fmla="*/ 1711998 h 2041182"/>
                <a:gd name="connsiteX3" fmla="*/ 687628 w 1404608"/>
                <a:gd name="connsiteY3" fmla="*/ 2041182 h 2041182"/>
                <a:gd name="connsiteX4" fmla="*/ 1294790 w 1404608"/>
                <a:gd name="connsiteY4" fmla="*/ 2026552 h 2041182"/>
                <a:gd name="connsiteX5" fmla="*/ 1404518 w 1404608"/>
                <a:gd name="connsiteY5" fmla="*/ 1126782 h 2041182"/>
                <a:gd name="connsiteX6" fmla="*/ 1221638 w 1404608"/>
                <a:gd name="connsiteY6" fmla="*/ 739077 h 2041182"/>
                <a:gd name="connsiteX7" fmla="*/ 1177747 w 1404608"/>
                <a:gd name="connsiteY7" fmla="*/ 936587 h 2041182"/>
                <a:gd name="connsiteX8" fmla="*/ 980236 w 1404608"/>
                <a:gd name="connsiteY8" fmla="*/ 665925 h 2041182"/>
                <a:gd name="connsiteX9" fmla="*/ 921715 w 1404608"/>
                <a:gd name="connsiteY9" fmla="*/ 900011 h 2041182"/>
                <a:gd name="connsiteX10" fmla="*/ 738836 w 1404608"/>
                <a:gd name="connsiteY10" fmla="*/ 563512 h 2041182"/>
                <a:gd name="connsiteX11" fmla="*/ 709574 w 1404608"/>
                <a:gd name="connsiteY11" fmla="*/ 907326 h 2041182"/>
                <a:gd name="connsiteX12" fmla="*/ 526694 w 1404608"/>
                <a:gd name="connsiteY12" fmla="*/ 242 h 2041182"/>
                <a:gd name="connsiteX13" fmla="*/ 456712 w 1404608"/>
                <a:gd name="connsiteY13" fmla="*/ 1312361 h 2041182"/>
                <a:gd name="connsiteX14" fmla="*/ 321868 w 1404608"/>
                <a:gd name="connsiteY14" fmla="*/ 1258456 h 2041182"/>
                <a:gd name="connsiteX15" fmla="*/ 0 w 1404608"/>
                <a:gd name="connsiteY15" fmla="*/ 1024369 h 2041182"/>
                <a:gd name="connsiteX0" fmla="*/ 0 w 1420463"/>
                <a:gd name="connsiteY0" fmla="*/ 957779 h 2041182"/>
                <a:gd name="connsiteX1" fmla="*/ 140213 w 1420463"/>
                <a:gd name="connsiteY1" fmla="*/ 1353553 h 2041182"/>
                <a:gd name="connsiteX2" fmla="*/ 308463 w 1420463"/>
                <a:gd name="connsiteY2" fmla="*/ 1711998 h 2041182"/>
                <a:gd name="connsiteX3" fmla="*/ 703483 w 1420463"/>
                <a:gd name="connsiteY3" fmla="*/ 2041182 h 2041182"/>
                <a:gd name="connsiteX4" fmla="*/ 1310645 w 1420463"/>
                <a:gd name="connsiteY4" fmla="*/ 2026552 h 2041182"/>
                <a:gd name="connsiteX5" fmla="*/ 1420373 w 1420463"/>
                <a:gd name="connsiteY5" fmla="*/ 1126782 h 2041182"/>
                <a:gd name="connsiteX6" fmla="*/ 1237493 w 1420463"/>
                <a:gd name="connsiteY6" fmla="*/ 739077 h 2041182"/>
                <a:gd name="connsiteX7" fmla="*/ 1193602 w 1420463"/>
                <a:gd name="connsiteY7" fmla="*/ 936587 h 2041182"/>
                <a:gd name="connsiteX8" fmla="*/ 996091 w 1420463"/>
                <a:gd name="connsiteY8" fmla="*/ 665925 h 2041182"/>
                <a:gd name="connsiteX9" fmla="*/ 937570 w 1420463"/>
                <a:gd name="connsiteY9" fmla="*/ 900011 h 2041182"/>
                <a:gd name="connsiteX10" fmla="*/ 754691 w 1420463"/>
                <a:gd name="connsiteY10" fmla="*/ 563512 h 2041182"/>
                <a:gd name="connsiteX11" fmla="*/ 725429 w 1420463"/>
                <a:gd name="connsiteY11" fmla="*/ 907326 h 2041182"/>
                <a:gd name="connsiteX12" fmla="*/ 542549 w 1420463"/>
                <a:gd name="connsiteY12" fmla="*/ 242 h 2041182"/>
                <a:gd name="connsiteX13" fmla="*/ 472567 w 1420463"/>
                <a:gd name="connsiteY13" fmla="*/ 1312361 h 2041182"/>
                <a:gd name="connsiteX14" fmla="*/ 337723 w 1420463"/>
                <a:gd name="connsiteY14" fmla="*/ 1258456 h 2041182"/>
                <a:gd name="connsiteX15" fmla="*/ 0 w 1420463"/>
                <a:gd name="connsiteY15" fmla="*/ 957779 h 2041182"/>
                <a:gd name="connsiteX0" fmla="*/ 0 w 1420463"/>
                <a:gd name="connsiteY0" fmla="*/ 957779 h 2041182"/>
                <a:gd name="connsiteX1" fmla="*/ 140213 w 1420463"/>
                <a:gd name="connsiteY1" fmla="*/ 1353553 h 2041182"/>
                <a:gd name="connsiteX2" fmla="*/ 308463 w 1420463"/>
                <a:gd name="connsiteY2" fmla="*/ 1711998 h 2041182"/>
                <a:gd name="connsiteX3" fmla="*/ 703483 w 1420463"/>
                <a:gd name="connsiteY3" fmla="*/ 2041182 h 2041182"/>
                <a:gd name="connsiteX4" fmla="*/ 1310645 w 1420463"/>
                <a:gd name="connsiteY4" fmla="*/ 2026552 h 2041182"/>
                <a:gd name="connsiteX5" fmla="*/ 1420373 w 1420463"/>
                <a:gd name="connsiteY5" fmla="*/ 1126782 h 2041182"/>
                <a:gd name="connsiteX6" fmla="*/ 1237493 w 1420463"/>
                <a:gd name="connsiteY6" fmla="*/ 739077 h 2041182"/>
                <a:gd name="connsiteX7" fmla="*/ 1193602 w 1420463"/>
                <a:gd name="connsiteY7" fmla="*/ 936587 h 2041182"/>
                <a:gd name="connsiteX8" fmla="*/ 996091 w 1420463"/>
                <a:gd name="connsiteY8" fmla="*/ 665925 h 2041182"/>
                <a:gd name="connsiteX9" fmla="*/ 937570 w 1420463"/>
                <a:gd name="connsiteY9" fmla="*/ 900011 h 2041182"/>
                <a:gd name="connsiteX10" fmla="*/ 754691 w 1420463"/>
                <a:gd name="connsiteY10" fmla="*/ 563512 h 2041182"/>
                <a:gd name="connsiteX11" fmla="*/ 725429 w 1420463"/>
                <a:gd name="connsiteY11" fmla="*/ 907326 h 2041182"/>
                <a:gd name="connsiteX12" fmla="*/ 542549 w 1420463"/>
                <a:gd name="connsiteY12" fmla="*/ 242 h 2041182"/>
                <a:gd name="connsiteX13" fmla="*/ 472567 w 1420463"/>
                <a:gd name="connsiteY13" fmla="*/ 1312361 h 2041182"/>
                <a:gd name="connsiteX14" fmla="*/ 337723 w 1420463"/>
                <a:gd name="connsiteY14" fmla="*/ 1258456 h 2041182"/>
                <a:gd name="connsiteX15" fmla="*/ 0 w 1420463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96810 w 1421182"/>
                <a:gd name="connsiteY8" fmla="*/ 665925 h 2041182"/>
                <a:gd name="connsiteX9" fmla="*/ 938289 w 1421182"/>
                <a:gd name="connsiteY9" fmla="*/ 900011 h 2041182"/>
                <a:gd name="connsiteX10" fmla="*/ 755410 w 1421182"/>
                <a:gd name="connsiteY10" fmla="*/ 563512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96810 w 1421182"/>
                <a:gd name="connsiteY8" fmla="*/ 665925 h 2041182"/>
                <a:gd name="connsiteX9" fmla="*/ 938289 w 1421182"/>
                <a:gd name="connsiteY9" fmla="*/ 900011 h 2041182"/>
                <a:gd name="connsiteX10" fmla="*/ 736384 w 1421182"/>
                <a:gd name="connsiteY10" fmla="*/ 563512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96810 w 1421182"/>
                <a:gd name="connsiteY8" fmla="*/ 665925 h 2041182"/>
                <a:gd name="connsiteX9" fmla="*/ 938289 w 1421182"/>
                <a:gd name="connsiteY9" fmla="*/ 900011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96810 w 1421182"/>
                <a:gd name="connsiteY8" fmla="*/ 665925 h 2041182"/>
                <a:gd name="connsiteX9" fmla="*/ 938289 w 1421182"/>
                <a:gd name="connsiteY9" fmla="*/ 900011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96810 w 1421182"/>
                <a:gd name="connsiteY8" fmla="*/ 665925 h 2041182"/>
                <a:gd name="connsiteX9" fmla="*/ 938289 w 1421182"/>
                <a:gd name="connsiteY9" fmla="*/ 900011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96810 w 1421182"/>
                <a:gd name="connsiteY8" fmla="*/ 665925 h 2041182"/>
                <a:gd name="connsiteX9" fmla="*/ 938289 w 1421182"/>
                <a:gd name="connsiteY9" fmla="*/ 900011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96810 w 1421182"/>
                <a:gd name="connsiteY8" fmla="*/ 665925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96810 w 1421182"/>
                <a:gd name="connsiteY8" fmla="*/ 665925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96810 w 1421182"/>
                <a:gd name="connsiteY8" fmla="*/ 665925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96810 w 1421182"/>
                <a:gd name="connsiteY8" fmla="*/ 665925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94321 w 1421182"/>
                <a:gd name="connsiteY7" fmla="*/ 936587 h 2041182"/>
                <a:gd name="connsiteX8" fmla="*/ 955588 w 1421182"/>
                <a:gd name="connsiteY8" fmla="*/ 659583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78466 w 1421182"/>
                <a:gd name="connsiteY7" fmla="*/ 927074 h 2041182"/>
                <a:gd name="connsiteX8" fmla="*/ 955588 w 1421182"/>
                <a:gd name="connsiteY8" fmla="*/ 659583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78466 w 1421182"/>
                <a:gd name="connsiteY7" fmla="*/ 927074 h 2041182"/>
                <a:gd name="connsiteX8" fmla="*/ 955588 w 1421182"/>
                <a:gd name="connsiteY8" fmla="*/ 659583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78466 w 1421182"/>
                <a:gd name="connsiteY7" fmla="*/ 927074 h 2041182"/>
                <a:gd name="connsiteX8" fmla="*/ 955588 w 1421182"/>
                <a:gd name="connsiteY8" fmla="*/ 618361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78466 w 1421182"/>
                <a:gd name="connsiteY7" fmla="*/ 927074 h 2041182"/>
                <a:gd name="connsiteX8" fmla="*/ 955588 w 1421182"/>
                <a:gd name="connsiteY8" fmla="*/ 618361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238212 w 1421182"/>
                <a:gd name="connsiteY6" fmla="*/ 739077 h 2041182"/>
                <a:gd name="connsiteX7" fmla="*/ 1178466 w 1421182"/>
                <a:gd name="connsiteY7" fmla="*/ 927074 h 2041182"/>
                <a:gd name="connsiteX8" fmla="*/ 955588 w 1421182"/>
                <a:gd name="connsiteY8" fmla="*/ 618361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87477 w 1421182"/>
                <a:gd name="connsiteY6" fmla="*/ 691513 h 2041182"/>
                <a:gd name="connsiteX7" fmla="*/ 1178466 w 1421182"/>
                <a:gd name="connsiteY7" fmla="*/ 927074 h 2041182"/>
                <a:gd name="connsiteX8" fmla="*/ 955588 w 1421182"/>
                <a:gd name="connsiteY8" fmla="*/ 618361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87477 w 1421182"/>
                <a:gd name="connsiteY6" fmla="*/ 691513 h 2041182"/>
                <a:gd name="connsiteX7" fmla="*/ 1178466 w 1421182"/>
                <a:gd name="connsiteY7" fmla="*/ 927074 h 2041182"/>
                <a:gd name="connsiteX8" fmla="*/ 955588 w 1421182"/>
                <a:gd name="connsiteY8" fmla="*/ 618361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87477 w 1421182"/>
                <a:gd name="connsiteY6" fmla="*/ 691513 h 2041182"/>
                <a:gd name="connsiteX7" fmla="*/ 1178466 w 1421182"/>
                <a:gd name="connsiteY7" fmla="*/ 927074 h 2041182"/>
                <a:gd name="connsiteX8" fmla="*/ 927050 w 1421182"/>
                <a:gd name="connsiteY8" fmla="*/ 615190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87477 w 1421182"/>
                <a:gd name="connsiteY6" fmla="*/ 691513 h 2041182"/>
                <a:gd name="connsiteX7" fmla="*/ 1178466 w 1421182"/>
                <a:gd name="connsiteY7" fmla="*/ 927074 h 2041182"/>
                <a:gd name="connsiteX8" fmla="*/ 927050 w 1421182"/>
                <a:gd name="connsiteY8" fmla="*/ 615190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87477 w 1421182"/>
                <a:gd name="connsiteY6" fmla="*/ 691513 h 2041182"/>
                <a:gd name="connsiteX7" fmla="*/ 1178466 w 1421182"/>
                <a:gd name="connsiteY7" fmla="*/ 927074 h 2041182"/>
                <a:gd name="connsiteX8" fmla="*/ 927050 w 1421182"/>
                <a:gd name="connsiteY8" fmla="*/ 615190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87477 w 1421182"/>
                <a:gd name="connsiteY6" fmla="*/ 691513 h 2041182"/>
                <a:gd name="connsiteX7" fmla="*/ 1178466 w 1421182"/>
                <a:gd name="connsiteY7" fmla="*/ 927074 h 2041182"/>
                <a:gd name="connsiteX8" fmla="*/ 927050 w 1421182"/>
                <a:gd name="connsiteY8" fmla="*/ 615190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62110 w 1421182"/>
                <a:gd name="connsiteY6" fmla="*/ 682000 h 2041182"/>
                <a:gd name="connsiteX7" fmla="*/ 1178466 w 1421182"/>
                <a:gd name="connsiteY7" fmla="*/ 927074 h 2041182"/>
                <a:gd name="connsiteX8" fmla="*/ 927050 w 1421182"/>
                <a:gd name="connsiteY8" fmla="*/ 615190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62110 w 1421182"/>
                <a:gd name="connsiteY6" fmla="*/ 682000 h 2041182"/>
                <a:gd name="connsiteX7" fmla="*/ 1178466 w 1421182"/>
                <a:gd name="connsiteY7" fmla="*/ 927074 h 2041182"/>
                <a:gd name="connsiteX8" fmla="*/ 927050 w 1421182"/>
                <a:gd name="connsiteY8" fmla="*/ 615190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62110 w 1421182"/>
                <a:gd name="connsiteY6" fmla="*/ 682000 h 2041182"/>
                <a:gd name="connsiteX7" fmla="*/ 1178466 w 1421182"/>
                <a:gd name="connsiteY7" fmla="*/ 927074 h 2041182"/>
                <a:gd name="connsiteX8" fmla="*/ 927050 w 1421182"/>
                <a:gd name="connsiteY8" fmla="*/ 615190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6148 w 1421182"/>
                <a:gd name="connsiteY11" fmla="*/ 907326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62110 w 1421182"/>
                <a:gd name="connsiteY6" fmla="*/ 682000 h 2041182"/>
                <a:gd name="connsiteX7" fmla="*/ 1178466 w 1421182"/>
                <a:gd name="connsiteY7" fmla="*/ 927074 h 2041182"/>
                <a:gd name="connsiteX8" fmla="*/ 927050 w 1421182"/>
                <a:gd name="connsiteY8" fmla="*/ 615190 h 2041182"/>
                <a:gd name="connsiteX9" fmla="*/ 947802 w 1421182"/>
                <a:gd name="connsiteY9" fmla="*/ 906353 h 2041182"/>
                <a:gd name="connsiteX10" fmla="*/ 711016 w 1421182"/>
                <a:gd name="connsiteY10" fmla="*/ 569854 h 2041182"/>
                <a:gd name="connsiteX11" fmla="*/ 729319 w 1421182"/>
                <a:gd name="connsiteY11" fmla="*/ 958061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62110 w 1421182"/>
                <a:gd name="connsiteY6" fmla="*/ 682000 h 2041182"/>
                <a:gd name="connsiteX7" fmla="*/ 1178466 w 1421182"/>
                <a:gd name="connsiteY7" fmla="*/ 927074 h 2041182"/>
                <a:gd name="connsiteX8" fmla="*/ 927050 w 1421182"/>
                <a:gd name="connsiteY8" fmla="*/ 615190 h 2041182"/>
                <a:gd name="connsiteX9" fmla="*/ 957315 w 1421182"/>
                <a:gd name="connsiteY9" fmla="*/ 944404 h 2041182"/>
                <a:gd name="connsiteX10" fmla="*/ 711016 w 1421182"/>
                <a:gd name="connsiteY10" fmla="*/ 569854 h 2041182"/>
                <a:gd name="connsiteX11" fmla="*/ 729319 w 1421182"/>
                <a:gd name="connsiteY11" fmla="*/ 958061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62110 w 1421182"/>
                <a:gd name="connsiteY6" fmla="*/ 682000 h 2041182"/>
                <a:gd name="connsiteX7" fmla="*/ 1178466 w 1421182"/>
                <a:gd name="connsiteY7" fmla="*/ 927074 h 2041182"/>
                <a:gd name="connsiteX8" fmla="*/ 927050 w 1421182"/>
                <a:gd name="connsiteY8" fmla="*/ 615190 h 2041182"/>
                <a:gd name="connsiteX9" fmla="*/ 957315 w 1421182"/>
                <a:gd name="connsiteY9" fmla="*/ 944404 h 2041182"/>
                <a:gd name="connsiteX10" fmla="*/ 711016 w 1421182"/>
                <a:gd name="connsiteY10" fmla="*/ 569854 h 2041182"/>
                <a:gd name="connsiteX11" fmla="*/ 729319 w 1421182"/>
                <a:gd name="connsiteY11" fmla="*/ 958061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62110 w 1421182"/>
                <a:gd name="connsiteY6" fmla="*/ 682000 h 2041182"/>
                <a:gd name="connsiteX7" fmla="*/ 1168953 w 1421182"/>
                <a:gd name="connsiteY7" fmla="*/ 968296 h 2041182"/>
                <a:gd name="connsiteX8" fmla="*/ 927050 w 1421182"/>
                <a:gd name="connsiteY8" fmla="*/ 615190 h 2041182"/>
                <a:gd name="connsiteX9" fmla="*/ 957315 w 1421182"/>
                <a:gd name="connsiteY9" fmla="*/ 944404 h 2041182"/>
                <a:gd name="connsiteX10" fmla="*/ 711016 w 1421182"/>
                <a:gd name="connsiteY10" fmla="*/ 569854 h 2041182"/>
                <a:gd name="connsiteX11" fmla="*/ 729319 w 1421182"/>
                <a:gd name="connsiteY11" fmla="*/ 958061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62110 w 1421182"/>
                <a:gd name="connsiteY6" fmla="*/ 682000 h 2041182"/>
                <a:gd name="connsiteX7" fmla="*/ 1168953 w 1421182"/>
                <a:gd name="connsiteY7" fmla="*/ 968296 h 2041182"/>
                <a:gd name="connsiteX8" fmla="*/ 927050 w 1421182"/>
                <a:gd name="connsiteY8" fmla="*/ 615190 h 2041182"/>
                <a:gd name="connsiteX9" fmla="*/ 957315 w 1421182"/>
                <a:gd name="connsiteY9" fmla="*/ 944404 h 2041182"/>
                <a:gd name="connsiteX10" fmla="*/ 711016 w 1421182"/>
                <a:gd name="connsiteY10" fmla="*/ 569854 h 2041182"/>
                <a:gd name="connsiteX11" fmla="*/ 729319 w 1421182"/>
                <a:gd name="connsiteY11" fmla="*/ 958061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62110 w 1421182"/>
                <a:gd name="connsiteY6" fmla="*/ 682000 h 2041182"/>
                <a:gd name="connsiteX7" fmla="*/ 1168953 w 1421182"/>
                <a:gd name="connsiteY7" fmla="*/ 968296 h 2041182"/>
                <a:gd name="connsiteX8" fmla="*/ 927050 w 1421182"/>
                <a:gd name="connsiteY8" fmla="*/ 615190 h 2041182"/>
                <a:gd name="connsiteX9" fmla="*/ 957315 w 1421182"/>
                <a:gd name="connsiteY9" fmla="*/ 944404 h 2041182"/>
                <a:gd name="connsiteX10" fmla="*/ 711016 w 1421182"/>
                <a:gd name="connsiteY10" fmla="*/ 569854 h 2041182"/>
                <a:gd name="connsiteX11" fmla="*/ 729319 w 1421182"/>
                <a:gd name="connsiteY11" fmla="*/ 958061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779 h 2041182"/>
                <a:gd name="connsiteX1" fmla="*/ 140932 w 1421182"/>
                <a:gd name="connsiteY1" fmla="*/ 1353553 h 2041182"/>
                <a:gd name="connsiteX2" fmla="*/ 309182 w 1421182"/>
                <a:gd name="connsiteY2" fmla="*/ 1711998 h 2041182"/>
                <a:gd name="connsiteX3" fmla="*/ 704202 w 1421182"/>
                <a:gd name="connsiteY3" fmla="*/ 2041182 h 2041182"/>
                <a:gd name="connsiteX4" fmla="*/ 1311364 w 1421182"/>
                <a:gd name="connsiteY4" fmla="*/ 2026552 h 2041182"/>
                <a:gd name="connsiteX5" fmla="*/ 1421092 w 1421182"/>
                <a:gd name="connsiteY5" fmla="*/ 1126782 h 2041182"/>
                <a:gd name="connsiteX6" fmla="*/ 1152597 w 1421182"/>
                <a:gd name="connsiteY6" fmla="*/ 669316 h 2041182"/>
                <a:gd name="connsiteX7" fmla="*/ 1168953 w 1421182"/>
                <a:gd name="connsiteY7" fmla="*/ 968296 h 2041182"/>
                <a:gd name="connsiteX8" fmla="*/ 927050 w 1421182"/>
                <a:gd name="connsiteY8" fmla="*/ 615190 h 2041182"/>
                <a:gd name="connsiteX9" fmla="*/ 957315 w 1421182"/>
                <a:gd name="connsiteY9" fmla="*/ 944404 h 2041182"/>
                <a:gd name="connsiteX10" fmla="*/ 711016 w 1421182"/>
                <a:gd name="connsiteY10" fmla="*/ 569854 h 2041182"/>
                <a:gd name="connsiteX11" fmla="*/ 729319 w 1421182"/>
                <a:gd name="connsiteY11" fmla="*/ 958061 h 2041182"/>
                <a:gd name="connsiteX12" fmla="*/ 543268 w 1421182"/>
                <a:gd name="connsiteY12" fmla="*/ 242 h 2041182"/>
                <a:gd name="connsiteX13" fmla="*/ 473286 w 1421182"/>
                <a:gd name="connsiteY13" fmla="*/ 1312361 h 2041182"/>
                <a:gd name="connsiteX14" fmla="*/ 338442 w 1421182"/>
                <a:gd name="connsiteY14" fmla="*/ 1258456 h 2041182"/>
                <a:gd name="connsiteX15" fmla="*/ 719 w 1421182"/>
                <a:gd name="connsiteY15" fmla="*/ 957779 h 2041182"/>
                <a:gd name="connsiteX0" fmla="*/ 719 w 1421182"/>
                <a:gd name="connsiteY0" fmla="*/ 957537 h 2040940"/>
                <a:gd name="connsiteX1" fmla="*/ 140932 w 1421182"/>
                <a:gd name="connsiteY1" fmla="*/ 1353311 h 2040940"/>
                <a:gd name="connsiteX2" fmla="*/ 309182 w 1421182"/>
                <a:gd name="connsiteY2" fmla="*/ 1711756 h 2040940"/>
                <a:gd name="connsiteX3" fmla="*/ 704202 w 1421182"/>
                <a:gd name="connsiteY3" fmla="*/ 2040940 h 2040940"/>
                <a:gd name="connsiteX4" fmla="*/ 1311364 w 1421182"/>
                <a:gd name="connsiteY4" fmla="*/ 2026310 h 2040940"/>
                <a:gd name="connsiteX5" fmla="*/ 1421092 w 1421182"/>
                <a:gd name="connsiteY5" fmla="*/ 1126540 h 2040940"/>
                <a:gd name="connsiteX6" fmla="*/ 1152597 w 1421182"/>
                <a:gd name="connsiteY6" fmla="*/ 669074 h 2040940"/>
                <a:gd name="connsiteX7" fmla="*/ 1168953 w 1421182"/>
                <a:gd name="connsiteY7" fmla="*/ 968054 h 2040940"/>
                <a:gd name="connsiteX8" fmla="*/ 927050 w 1421182"/>
                <a:gd name="connsiteY8" fmla="*/ 614948 h 2040940"/>
                <a:gd name="connsiteX9" fmla="*/ 957315 w 1421182"/>
                <a:gd name="connsiteY9" fmla="*/ 944162 h 2040940"/>
                <a:gd name="connsiteX10" fmla="*/ 711016 w 1421182"/>
                <a:gd name="connsiteY10" fmla="*/ 569612 h 2040940"/>
                <a:gd name="connsiteX11" fmla="*/ 729319 w 1421182"/>
                <a:gd name="connsiteY11" fmla="*/ 957819 h 2040940"/>
                <a:gd name="connsiteX12" fmla="*/ 543268 w 1421182"/>
                <a:gd name="connsiteY12" fmla="*/ 0 h 2040940"/>
                <a:gd name="connsiteX13" fmla="*/ 473286 w 1421182"/>
                <a:gd name="connsiteY13" fmla="*/ 1312119 h 2040940"/>
                <a:gd name="connsiteX14" fmla="*/ 338442 w 1421182"/>
                <a:gd name="connsiteY14" fmla="*/ 1258214 h 2040940"/>
                <a:gd name="connsiteX15" fmla="*/ 719 w 1421182"/>
                <a:gd name="connsiteY15" fmla="*/ 957537 h 2040940"/>
                <a:gd name="connsiteX0" fmla="*/ 719 w 1421182"/>
                <a:gd name="connsiteY0" fmla="*/ 957545 h 2040948"/>
                <a:gd name="connsiteX1" fmla="*/ 140932 w 1421182"/>
                <a:gd name="connsiteY1" fmla="*/ 1353319 h 2040948"/>
                <a:gd name="connsiteX2" fmla="*/ 309182 w 1421182"/>
                <a:gd name="connsiteY2" fmla="*/ 1711764 h 2040948"/>
                <a:gd name="connsiteX3" fmla="*/ 704202 w 1421182"/>
                <a:gd name="connsiteY3" fmla="*/ 2040948 h 2040948"/>
                <a:gd name="connsiteX4" fmla="*/ 1311364 w 1421182"/>
                <a:gd name="connsiteY4" fmla="*/ 2026318 h 2040948"/>
                <a:gd name="connsiteX5" fmla="*/ 1421092 w 1421182"/>
                <a:gd name="connsiteY5" fmla="*/ 1126548 h 2040948"/>
                <a:gd name="connsiteX6" fmla="*/ 1152597 w 1421182"/>
                <a:gd name="connsiteY6" fmla="*/ 669082 h 2040948"/>
                <a:gd name="connsiteX7" fmla="*/ 1168953 w 1421182"/>
                <a:gd name="connsiteY7" fmla="*/ 968062 h 2040948"/>
                <a:gd name="connsiteX8" fmla="*/ 927050 w 1421182"/>
                <a:gd name="connsiteY8" fmla="*/ 614956 h 2040948"/>
                <a:gd name="connsiteX9" fmla="*/ 957315 w 1421182"/>
                <a:gd name="connsiteY9" fmla="*/ 944170 h 2040948"/>
                <a:gd name="connsiteX10" fmla="*/ 711016 w 1421182"/>
                <a:gd name="connsiteY10" fmla="*/ 569620 h 2040948"/>
                <a:gd name="connsiteX11" fmla="*/ 729319 w 1421182"/>
                <a:gd name="connsiteY11" fmla="*/ 957827 h 2040948"/>
                <a:gd name="connsiteX12" fmla="*/ 543268 w 1421182"/>
                <a:gd name="connsiteY12" fmla="*/ 8 h 2040948"/>
                <a:gd name="connsiteX13" fmla="*/ 473286 w 1421182"/>
                <a:gd name="connsiteY13" fmla="*/ 1312127 h 2040948"/>
                <a:gd name="connsiteX14" fmla="*/ 338442 w 1421182"/>
                <a:gd name="connsiteY14" fmla="*/ 1258222 h 2040948"/>
                <a:gd name="connsiteX15" fmla="*/ 719 w 1421182"/>
                <a:gd name="connsiteY15" fmla="*/ 957545 h 2040948"/>
                <a:gd name="connsiteX0" fmla="*/ 719 w 1421182"/>
                <a:gd name="connsiteY0" fmla="*/ 957545 h 2040948"/>
                <a:gd name="connsiteX1" fmla="*/ 140932 w 1421182"/>
                <a:gd name="connsiteY1" fmla="*/ 1353319 h 2040948"/>
                <a:gd name="connsiteX2" fmla="*/ 309182 w 1421182"/>
                <a:gd name="connsiteY2" fmla="*/ 1711764 h 2040948"/>
                <a:gd name="connsiteX3" fmla="*/ 704202 w 1421182"/>
                <a:gd name="connsiteY3" fmla="*/ 2040948 h 2040948"/>
                <a:gd name="connsiteX4" fmla="*/ 1311364 w 1421182"/>
                <a:gd name="connsiteY4" fmla="*/ 2026318 h 2040948"/>
                <a:gd name="connsiteX5" fmla="*/ 1421092 w 1421182"/>
                <a:gd name="connsiteY5" fmla="*/ 1126548 h 2040948"/>
                <a:gd name="connsiteX6" fmla="*/ 1152597 w 1421182"/>
                <a:gd name="connsiteY6" fmla="*/ 669082 h 2040948"/>
                <a:gd name="connsiteX7" fmla="*/ 1168953 w 1421182"/>
                <a:gd name="connsiteY7" fmla="*/ 968062 h 2040948"/>
                <a:gd name="connsiteX8" fmla="*/ 927050 w 1421182"/>
                <a:gd name="connsiteY8" fmla="*/ 614956 h 2040948"/>
                <a:gd name="connsiteX9" fmla="*/ 957315 w 1421182"/>
                <a:gd name="connsiteY9" fmla="*/ 944170 h 2040948"/>
                <a:gd name="connsiteX10" fmla="*/ 711016 w 1421182"/>
                <a:gd name="connsiteY10" fmla="*/ 569620 h 2040948"/>
                <a:gd name="connsiteX11" fmla="*/ 729319 w 1421182"/>
                <a:gd name="connsiteY11" fmla="*/ 957827 h 2040948"/>
                <a:gd name="connsiteX12" fmla="*/ 543268 w 1421182"/>
                <a:gd name="connsiteY12" fmla="*/ 8 h 2040948"/>
                <a:gd name="connsiteX13" fmla="*/ 473286 w 1421182"/>
                <a:gd name="connsiteY13" fmla="*/ 1312127 h 2040948"/>
                <a:gd name="connsiteX14" fmla="*/ 338442 w 1421182"/>
                <a:gd name="connsiteY14" fmla="*/ 1258222 h 2040948"/>
                <a:gd name="connsiteX15" fmla="*/ 719 w 1421182"/>
                <a:gd name="connsiteY15" fmla="*/ 957545 h 2040948"/>
                <a:gd name="connsiteX0" fmla="*/ 719 w 1421182"/>
                <a:gd name="connsiteY0" fmla="*/ 957545 h 2026318"/>
                <a:gd name="connsiteX1" fmla="*/ 140932 w 1421182"/>
                <a:gd name="connsiteY1" fmla="*/ 1353319 h 2026318"/>
                <a:gd name="connsiteX2" fmla="*/ 309182 w 1421182"/>
                <a:gd name="connsiteY2" fmla="*/ 1711764 h 2026318"/>
                <a:gd name="connsiteX3" fmla="*/ 693290 w 1421182"/>
                <a:gd name="connsiteY3" fmla="*/ 2019121 h 2026318"/>
                <a:gd name="connsiteX4" fmla="*/ 1311364 w 1421182"/>
                <a:gd name="connsiteY4" fmla="*/ 2026318 h 2026318"/>
                <a:gd name="connsiteX5" fmla="*/ 1421092 w 1421182"/>
                <a:gd name="connsiteY5" fmla="*/ 1126548 h 2026318"/>
                <a:gd name="connsiteX6" fmla="*/ 1152597 w 1421182"/>
                <a:gd name="connsiteY6" fmla="*/ 669082 h 2026318"/>
                <a:gd name="connsiteX7" fmla="*/ 1168953 w 1421182"/>
                <a:gd name="connsiteY7" fmla="*/ 968062 h 2026318"/>
                <a:gd name="connsiteX8" fmla="*/ 927050 w 1421182"/>
                <a:gd name="connsiteY8" fmla="*/ 614956 h 2026318"/>
                <a:gd name="connsiteX9" fmla="*/ 957315 w 1421182"/>
                <a:gd name="connsiteY9" fmla="*/ 944170 h 2026318"/>
                <a:gd name="connsiteX10" fmla="*/ 711016 w 1421182"/>
                <a:gd name="connsiteY10" fmla="*/ 569620 h 2026318"/>
                <a:gd name="connsiteX11" fmla="*/ 729319 w 1421182"/>
                <a:gd name="connsiteY11" fmla="*/ 957827 h 2026318"/>
                <a:gd name="connsiteX12" fmla="*/ 543268 w 1421182"/>
                <a:gd name="connsiteY12" fmla="*/ 8 h 2026318"/>
                <a:gd name="connsiteX13" fmla="*/ 473286 w 1421182"/>
                <a:gd name="connsiteY13" fmla="*/ 1312127 h 2026318"/>
                <a:gd name="connsiteX14" fmla="*/ 338442 w 1421182"/>
                <a:gd name="connsiteY14" fmla="*/ 1258222 h 2026318"/>
                <a:gd name="connsiteX15" fmla="*/ 719 w 1421182"/>
                <a:gd name="connsiteY15" fmla="*/ 957545 h 2026318"/>
                <a:gd name="connsiteX0" fmla="*/ 719 w 1421182"/>
                <a:gd name="connsiteY0" fmla="*/ 957545 h 2295953"/>
                <a:gd name="connsiteX1" fmla="*/ 140932 w 1421182"/>
                <a:gd name="connsiteY1" fmla="*/ 1353319 h 2295953"/>
                <a:gd name="connsiteX2" fmla="*/ 309182 w 1421182"/>
                <a:gd name="connsiteY2" fmla="*/ 1711764 h 2295953"/>
                <a:gd name="connsiteX3" fmla="*/ 693290 w 1421182"/>
                <a:gd name="connsiteY3" fmla="*/ 2019121 h 2295953"/>
                <a:gd name="connsiteX4" fmla="*/ 722524 w 1421182"/>
                <a:gd name="connsiteY4" fmla="*/ 2295953 h 2295953"/>
                <a:gd name="connsiteX5" fmla="*/ 1311364 w 1421182"/>
                <a:gd name="connsiteY5" fmla="*/ 2026318 h 2295953"/>
                <a:gd name="connsiteX6" fmla="*/ 1421092 w 1421182"/>
                <a:gd name="connsiteY6" fmla="*/ 1126548 h 2295953"/>
                <a:gd name="connsiteX7" fmla="*/ 1152597 w 1421182"/>
                <a:gd name="connsiteY7" fmla="*/ 669082 h 2295953"/>
                <a:gd name="connsiteX8" fmla="*/ 1168953 w 1421182"/>
                <a:gd name="connsiteY8" fmla="*/ 968062 h 2295953"/>
                <a:gd name="connsiteX9" fmla="*/ 927050 w 1421182"/>
                <a:gd name="connsiteY9" fmla="*/ 614956 h 2295953"/>
                <a:gd name="connsiteX10" fmla="*/ 957315 w 1421182"/>
                <a:gd name="connsiteY10" fmla="*/ 944170 h 2295953"/>
                <a:gd name="connsiteX11" fmla="*/ 711016 w 1421182"/>
                <a:gd name="connsiteY11" fmla="*/ 569620 h 2295953"/>
                <a:gd name="connsiteX12" fmla="*/ 729319 w 1421182"/>
                <a:gd name="connsiteY12" fmla="*/ 957827 h 2295953"/>
                <a:gd name="connsiteX13" fmla="*/ 543268 w 1421182"/>
                <a:gd name="connsiteY13" fmla="*/ 8 h 2295953"/>
                <a:gd name="connsiteX14" fmla="*/ 473286 w 1421182"/>
                <a:gd name="connsiteY14" fmla="*/ 1312127 h 2295953"/>
                <a:gd name="connsiteX15" fmla="*/ 338442 w 1421182"/>
                <a:gd name="connsiteY15" fmla="*/ 1258222 h 2295953"/>
                <a:gd name="connsiteX16" fmla="*/ 719 w 1421182"/>
                <a:gd name="connsiteY16" fmla="*/ 957545 h 2295953"/>
                <a:gd name="connsiteX0" fmla="*/ 719 w 1421182"/>
                <a:gd name="connsiteY0" fmla="*/ 957545 h 2317397"/>
                <a:gd name="connsiteX1" fmla="*/ 140932 w 1421182"/>
                <a:gd name="connsiteY1" fmla="*/ 1353319 h 2317397"/>
                <a:gd name="connsiteX2" fmla="*/ 309182 w 1421182"/>
                <a:gd name="connsiteY2" fmla="*/ 1711764 h 2317397"/>
                <a:gd name="connsiteX3" fmla="*/ 693290 w 1421182"/>
                <a:gd name="connsiteY3" fmla="*/ 2019121 h 2317397"/>
                <a:gd name="connsiteX4" fmla="*/ 722524 w 1421182"/>
                <a:gd name="connsiteY4" fmla="*/ 2295953 h 2317397"/>
                <a:gd name="connsiteX5" fmla="*/ 1170733 w 1421182"/>
                <a:gd name="connsiteY5" fmla="*/ 2300858 h 2317397"/>
                <a:gd name="connsiteX6" fmla="*/ 1311364 w 1421182"/>
                <a:gd name="connsiteY6" fmla="*/ 2026318 h 2317397"/>
                <a:gd name="connsiteX7" fmla="*/ 1421092 w 1421182"/>
                <a:gd name="connsiteY7" fmla="*/ 1126548 h 2317397"/>
                <a:gd name="connsiteX8" fmla="*/ 1152597 w 1421182"/>
                <a:gd name="connsiteY8" fmla="*/ 669082 h 2317397"/>
                <a:gd name="connsiteX9" fmla="*/ 1168953 w 1421182"/>
                <a:gd name="connsiteY9" fmla="*/ 968062 h 2317397"/>
                <a:gd name="connsiteX10" fmla="*/ 927050 w 1421182"/>
                <a:gd name="connsiteY10" fmla="*/ 614956 h 2317397"/>
                <a:gd name="connsiteX11" fmla="*/ 957315 w 1421182"/>
                <a:gd name="connsiteY11" fmla="*/ 944170 h 2317397"/>
                <a:gd name="connsiteX12" fmla="*/ 711016 w 1421182"/>
                <a:gd name="connsiteY12" fmla="*/ 569620 h 2317397"/>
                <a:gd name="connsiteX13" fmla="*/ 729319 w 1421182"/>
                <a:gd name="connsiteY13" fmla="*/ 957827 h 2317397"/>
                <a:gd name="connsiteX14" fmla="*/ 543268 w 1421182"/>
                <a:gd name="connsiteY14" fmla="*/ 8 h 2317397"/>
                <a:gd name="connsiteX15" fmla="*/ 473286 w 1421182"/>
                <a:gd name="connsiteY15" fmla="*/ 1312127 h 2317397"/>
                <a:gd name="connsiteX16" fmla="*/ 338442 w 1421182"/>
                <a:gd name="connsiteY16" fmla="*/ 1258222 h 2317397"/>
                <a:gd name="connsiteX17" fmla="*/ 719 w 1421182"/>
                <a:gd name="connsiteY17" fmla="*/ 957545 h 2317397"/>
                <a:gd name="connsiteX0" fmla="*/ 719 w 1421182"/>
                <a:gd name="connsiteY0" fmla="*/ 957545 h 2317397"/>
                <a:gd name="connsiteX1" fmla="*/ 140932 w 1421182"/>
                <a:gd name="connsiteY1" fmla="*/ 1353319 h 2317397"/>
                <a:gd name="connsiteX2" fmla="*/ 309182 w 1421182"/>
                <a:gd name="connsiteY2" fmla="*/ 1711764 h 2317397"/>
                <a:gd name="connsiteX3" fmla="*/ 626141 w 1421182"/>
                <a:gd name="connsiteY3" fmla="*/ 1985150 h 2317397"/>
                <a:gd name="connsiteX4" fmla="*/ 722524 w 1421182"/>
                <a:gd name="connsiteY4" fmla="*/ 2295953 h 2317397"/>
                <a:gd name="connsiteX5" fmla="*/ 1170733 w 1421182"/>
                <a:gd name="connsiteY5" fmla="*/ 2300858 h 2317397"/>
                <a:gd name="connsiteX6" fmla="*/ 1311364 w 1421182"/>
                <a:gd name="connsiteY6" fmla="*/ 2026318 h 2317397"/>
                <a:gd name="connsiteX7" fmla="*/ 1421092 w 1421182"/>
                <a:gd name="connsiteY7" fmla="*/ 1126548 h 2317397"/>
                <a:gd name="connsiteX8" fmla="*/ 1152597 w 1421182"/>
                <a:gd name="connsiteY8" fmla="*/ 669082 h 2317397"/>
                <a:gd name="connsiteX9" fmla="*/ 1168953 w 1421182"/>
                <a:gd name="connsiteY9" fmla="*/ 968062 h 2317397"/>
                <a:gd name="connsiteX10" fmla="*/ 927050 w 1421182"/>
                <a:gd name="connsiteY10" fmla="*/ 614956 h 2317397"/>
                <a:gd name="connsiteX11" fmla="*/ 957315 w 1421182"/>
                <a:gd name="connsiteY11" fmla="*/ 944170 h 2317397"/>
                <a:gd name="connsiteX12" fmla="*/ 711016 w 1421182"/>
                <a:gd name="connsiteY12" fmla="*/ 569620 h 2317397"/>
                <a:gd name="connsiteX13" fmla="*/ 729319 w 1421182"/>
                <a:gd name="connsiteY13" fmla="*/ 957827 h 2317397"/>
                <a:gd name="connsiteX14" fmla="*/ 543268 w 1421182"/>
                <a:gd name="connsiteY14" fmla="*/ 8 h 2317397"/>
                <a:gd name="connsiteX15" fmla="*/ 473286 w 1421182"/>
                <a:gd name="connsiteY15" fmla="*/ 1312127 h 2317397"/>
                <a:gd name="connsiteX16" fmla="*/ 338442 w 1421182"/>
                <a:gd name="connsiteY16" fmla="*/ 1258222 h 2317397"/>
                <a:gd name="connsiteX17" fmla="*/ 719 w 1421182"/>
                <a:gd name="connsiteY17" fmla="*/ 957545 h 2317397"/>
                <a:gd name="connsiteX0" fmla="*/ 719 w 1421182"/>
                <a:gd name="connsiteY0" fmla="*/ 957545 h 2314785"/>
                <a:gd name="connsiteX1" fmla="*/ 140932 w 1421182"/>
                <a:gd name="connsiteY1" fmla="*/ 1353319 h 2314785"/>
                <a:gd name="connsiteX2" fmla="*/ 309182 w 1421182"/>
                <a:gd name="connsiteY2" fmla="*/ 1711764 h 2314785"/>
                <a:gd name="connsiteX3" fmla="*/ 626141 w 1421182"/>
                <a:gd name="connsiteY3" fmla="*/ 1985150 h 2314785"/>
                <a:gd name="connsiteX4" fmla="*/ 658780 w 1421182"/>
                <a:gd name="connsiteY4" fmla="*/ 2266927 h 2314785"/>
                <a:gd name="connsiteX5" fmla="*/ 1170733 w 1421182"/>
                <a:gd name="connsiteY5" fmla="*/ 2300858 h 2314785"/>
                <a:gd name="connsiteX6" fmla="*/ 1311364 w 1421182"/>
                <a:gd name="connsiteY6" fmla="*/ 2026318 h 2314785"/>
                <a:gd name="connsiteX7" fmla="*/ 1421092 w 1421182"/>
                <a:gd name="connsiteY7" fmla="*/ 1126548 h 2314785"/>
                <a:gd name="connsiteX8" fmla="*/ 1152597 w 1421182"/>
                <a:gd name="connsiteY8" fmla="*/ 669082 h 2314785"/>
                <a:gd name="connsiteX9" fmla="*/ 1168953 w 1421182"/>
                <a:gd name="connsiteY9" fmla="*/ 968062 h 2314785"/>
                <a:gd name="connsiteX10" fmla="*/ 927050 w 1421182"/>
                <a:gd name="connsiteY10" fmla="*/ 614956 h 2314785"/>
                <a:gd name="connsiteX11" fmla="*/ 957315 w 1421182"/>
                <a:gd name="connsiteY11" fmla="*/ 944170 h 2314785"/>
                <a:gd name="connsiteX12" fmla="*/ 711016 w 1421182"/>
                <a:gd name="connsiteY12" fmla="*/ 569620 h 2314785"/>
                <a:gd name="connsiteX13" fmla="*/ 729319 w 1421182"/>
                <a:gd name="connsiteY13" fmla="*/ 957827 h 2314785"/>
                <a:gd name="connsiteX14" fmla="*/ 543268 w 1421182"/>
                <a:gd name="connsiteY14" fmla="*/ 8 h 2314785"/>
                <a:gd name="connsiteX15" fmla="*/ 473286 w 1421182"/>
                <a:gd name="connsiteY15" fmla="*/ 1312127 h 2314785"/>
                <a:gd name="connsiteX16" fmla="*/ 338442 w 1421182"/>
                <a:gd name="connsiteY16" fmla="*/ 1258222 h 2314785"/>
                <a:gd name="connsiteX17" fmla="*/ 719 w 1421182"/>
                <a:gd name="connsiteY17" fmla="*/ 957545 h 2314785"/>
                <a:gd name="connsiteX0" fmla="*/ 719 w 1421182"/>
                <a:gd name="connsiteY0" fmla="*/ 957545 h 2323891"/>
                <a:gd name="connsiteX1" fmla="*/ 140932 w 1421182"/>
                <a:gd name="connsiteY1" fmla="*/ 1353319 h 2323891"/>
                <a:gd name="connsiteX2" fmla="*/ 309182 w 1421182"/>
                <a:gd name="connsiteY2" fmla="*/ 1711764 h 2323891"/>
                <a:gd name="connsiteX3" fmla="*/ 626141 w 1421182"/>
                <a:gd name="connsiteY3" fmla="*/ 1985150 h 2323891"/>
                <a:gd name="connsiteX4" fmla="*/ 658780 w 1421182"/>
                <a:gd name="connsiteY4" fmla="*/ 2266927 h 2323891"/>
                <a:gd name="connsiteX5" fmla="*/ 1170733 w 1421182"/>
                <a:gd name="connsiteY5" fmla="*/ 2300858 h 2323891"/>
                <a:gd name="connsiteX6" fmla="*/ 1311364 w 1421182"/>
                <a:gd name="connsiteY6" fmla="*/ 2026318 h 2323891"/>
                <a:gd name="connsiteX7" fmla="*/ 1421092 w 1421182"/>
                <a:gd name="connsiteY7" fmla="*/ 1126548 h 2323891"/>
                <a:gd name="connsiteX8" fmla="*/ 1152597 w 1421182"/>
                <a:gd name="connsiteY8" fmla="*/ 669082 h 2323891"/>
                <a:gd name="connsiteX9" fmla="*/ 1168953 w 1421182"/>
                <a:gd name="connsiteY9" fmla="*/ 968062 h 2323891"/>
                <a:gd name="connsiteX10" fmla="*/ 927050 w 1421182"/>
                <a:gd name="connsiteY10" fmla="*/ 614956 h 2323891"/>
                <a:gd name="connsiteX11" fmla="*/ 957315 w 1421182"/>
                <a:gd name="connsiteY11" fmla="*/ 944170 h 2323891"/>
                <a:gd name="connsiteX12" fmla="*/ 711016 w 1421182"/>
                <a:gd name="connsiteY12" fmla="*/ 569620 h 2323891"/>
                <a:gd name="connsiteX13" fmla="*/ 729319 w 1421182"/>
                <a:gd name="connsiteY13" fmla="*/ 957827 h 2323891"/>
                <a:gd name="connsiteX14" fmla="*/ 543268 w 1421182"/>
                <a:gd name="connsiteY14" fmla="*/ 8 h 2323891"/>
                <a:gd name="connsiteX15" fmla="*/ 473286 w 1421182"/>
                <a:gd name="connsiteY15" fmla="*/ 1312127 h 2323891"/>
                <a:gd name="connsiteX16" fmla="*/ 338442 w 1421182"/>
                <a:gd name="connsiteY16" fmla="*/ 1258222 h 2323891"/>
                <a:gd name="connsiteX17" fmla="*/ 719 w 1421182"/>
                <a:gd name="connsiteY17" fmla="*/ 957545 h 2323891"/>
                <a:gd name="connsiteX0" fmla="*/ 719 w 1421182"/>
                <a:gd name="connsiteY0" fmla="*/ 957545 h 2358736"/>
                <a:gd name="connsiteX1" fmla="*/ 140932 w 1421182"/>
                <a:gd name="connsiteY1" fmla="*/ 1353319 h 2358736"/>
                <a:gd name="connsiteX2" fmla="*/ 309182 w 1421182"/>
                <a:gd name="connsiteY2" fmla="*/ 1711764 h 2358736"/>
                <a:gd name="connsiteX3" fmla="*/ 626141 w 1421182"/>
                <a:gd name="connsiteY3" fmla="*/ 1985150 h 2358736"/>
                <a:gd name="connsiteX4" fmla="*/ 658780 w 1421182"/>
                <a:gd name="connsiteY4" fmla="*/ 2266927 h 2358736"/>
                <a:gd name="connsiteX5" fmla="*/ 1227989 w 1421182"/>
                <a:gd name="connsiteY5" fmla="*/ 2341644 h 2358736"/>
                <a:gd name="connsiteX6" fmla="*/ 1311364 w 1421182"/>
                <a:gd name="connsiteY6" fmla="*/ 2026318 h 2358736"/>
                <a:gd name="connsiteX7" fmla="*/ 1421092 w 1421182"/>
                <a:gd name="connsiteY7" fmla="*/ 1126548 h 2358736"/>
                <a:gd name="connsiteX8" fmla="*/ 1152597 w 1421182"/>
                <a:gd name="connsiteY8" fmla="*/ 669082 h 2358736"/>
                <a:gd name="connsiteX9" fmla="*/ 1168953 w 1421182"/>
                <a:gd name="connsiteY9" fmla="*/ 968062 h 2358736"/>
                <a:gd name="connsiteX10" fmla="*/ 927050 w 1421182"/>
                <a:gd name="connsiteY10" fmla="*/ 614956 h 2358736"/>
                <a:gd name="connsiteX11" fmla="*/ 957315 w 1421182"/>
                <a:gd name="connsiteY11" fmla="*/ 944170 h 2358736"/>
                <a:gd name="connsiteX12" fmla="*/ 711016 w 1421182"/>
                <a:gd name="connsiteY12" fmla="*/ 569620 h 2358736"/>
                <a:gd name="connsiteX13" fmla="*/ 729319 w 1421182"/>
                <a:gd name="connsiteY13" fmla="*/ 957827 h 2358736"/>
                <a:gd name="connsiteX14" fmla="*/ 543268 w 1421182"/>
                <a:gd name="connsiteY14" fmla="*/ 8 h 2358736"/>
                <a:gd name="connsiteX15" fmla="*/ 473286 w 1421182"/>
                <a:gd name="connsiteY15" fmla="*/ 1312127 h 2358736"/>
                <a:gd name="connsiteX16" fmla="*/ 338442 w 1421182"/>
                <a:gd name="connsiteY16" fmla="*/ 1258222 h 2358736"/>
                <a:gd name="connsiteX17" fmla="*/ 719 w 1421182"/>
                <a:gd name="connsiteY17" fmla="*/ 957545 h 2358736"/>
                <a:gd name="connsiteX0" fmla="*/ 719 w 1421182"/>
                <a:gd name="connsiteY0" fmla="*/ 957545 h 2341644"/>
                <a:gd name="connsiteX1" fmla="*/ 140932 w 1421182"/>
                <a:gd name="connsiteY1" fmla="*/ 1353319 h 2341644"/>
                <a:gd name="connsiteX2" fmla="*/ 309182 w 1421182"/>
                <a:gd name="connsiteY2" fmla="*/ 1711764 h 2341644"/>
                <a:gd name="connsiteX3" fmla="*/ 626141 w 1421182"/>
                <a:gd name="connsiteY3" fmla="*/ 1985150 h 2341644"/>
                <a:gd name="connsiteX4" fmla="*/ 658780 w 1421182"/>
                <a:gd name="connsiteY4" fmla="*/ 2266927 h 2341644"/>
                <a:gd name="connsiteX5" fmla="*/ 1227989 w 1421182"/>
                <a:gd name="connsiteY5" fmla="*/ 2341644 h 2341644"/>
                <a:gd name="connsiteX6" fmla="*/ 1311364 w 1421182"/>
                <a:gd name="connsiteY6" fmla="*/ 2026318 h 2341644"/>
                <a:gd name="connsiteX7" fmla="*/ 1421092 w 1421182"/>
                <a:gd name="connsiteY7" fmla="*/ 1126548 h 2341644"/>
                <a:gd name="connsiteX8" fmla="*/ 1152597 w 1421182"/>
                <a:gd name="connsiteY8" fmla="*/ 669082 h 2341644"/>
                <a:gd name="connsiteX9" fmla="*/ 1168953 w 1421182"/>
                <a:gd name="connsiteY9" fmla="*/ 968062 h 2341644"/>
                <a:gd name="connsiteX10" fmla="*/ 927050 w 1421182"/>
                <a:gd name="connsiteY10" fmla="*/ 614956 h 2341644"/>
                <a:gd name="connsiteX11" fmla="*/ 957315 w 1421182"/>
                <a:gd name="connsiteY11" fmla="*/ 944170 h 2341644"/>
                <a:gd name="connsiteX12" fmla="*/ 711016 w 1421182"/>
                <a:gd name="connsiteY12" fmla="*/ 569620 h 2341644"/>
                <a:gd name="connsiteX13" fmla="*/ 729319 w 1421182"/>
                <a:gd name="connsiteY13" fmla="*/ 957827 h 2341644"/>
                <a:gd name="connsiteX14" fmla="*/ 543268 w 1421182"/>
                <a:gd name="connsiteY14" fmla="*/ 8 h 2341644"/>
                <a:gd name="connsiteX15" fmla="*/ 473286 w 1421182"/>
                <a:gd name="connsiteY15" fmla="*/ 1312127 h 2341644"/>
                <a:gd name="connsiteX16" fmla="*/ 338442 w 1421182"/>
                <a:gd name="connsiteY16" fmla="*/ 1258222 h 2341644"/>
                <a:gd name="connsiteX17" fmla="*/ 719 w 1421182"/>
                <a:gd name="connsiteY17" fmla="*/ 957545 h 2341644"/>
                <a:gd name="connsiteX0" fmla="*/ 719 w 1421092"/>
                <a:gd name="connsiteY0" fmla="*/ 957545 h 2341644"/>
                <a:gd name="connsiteX1" fmla="*/ 140932 w 1421092"/>
                <a:gd name="connsiteY1" fmla="*/ 1353319 h 2341644"/>
                <a:gd name="connsiteX2" fmla="*/ 309182 w 1421092"/>
                <a:gd name="connsiteY2" fmla="*/ 1711764 h 2341644"/>
                <a:gd name="connsiteX3" fmla="*/ 626141 w 1421092"/>
                <a:gd name="connsiteY3" fmla="*/ 1985150 h 2341644"/>
                <a:gd name="connsiteX4" fmla="*/ 658780 w 1421092"/>
                <a:gd name="connsiteY4" fmla="*/ 2266927 h 2341644"/>
                <a:gd name="connsiteX5" fmla="*/ 1227989 w 1421092"/>
                <a:gd name="connsiteY5" fmla="*/ 2341644 h 2341644"/>
                <a:gd name="connsiteX6" fmla="*/ 1262460 w 1421092"/>
                <a:gd name="connsiteY6" fmla="*/ 1987074 h 2341644"/>
                <a:gd name="connsiteX7" fmla="*/ 1421092 w 1421092"/>
                <a:gd name="connsiteY7" fmla="*/ 1126548 h 2341644"/>
                <a:gd name="connsiteX8" fmla="*/ 1152597 w 1421092"/>
                <a:gd name="connsiteY8" fmla="*/ 669082 h 2341644"/>
                <a:gd name="connsiteX9" fmla="*/ 1168953 w 1421092"/>
                <a:gd name="connsiteY9" fmla="*/ 968062 h 2341644"/>
                <a:gd name="connsiteX10" fmla="*/ 927050 w 1421092"/>
                <a:gd name="connsiteY10" fmla="*/ 614956 h 2341644"/>
                <a:gd name="connsiteX11" fmla="*/ 957315 w 1421092"/>
                <a:gd name="connsiteY11" fmla="*/ 944170 h 2341644"/>
                <a:gd name="connsiteX12" fmla="*/ 711016 w 1421092"/>
                <a:gd name="connsiteY12" fmla="*/ 569620 h 2341644"/>
                <a:gd name="connsiteX13" fmla="*/ 729319 w 1421092"/>
                <a:gd name="connsiteY13" fmla="*/ 957827 h 2341644"/>
                <a:gd name="connsiteX14" fmla="*/ 543268 w 1421092"/>
                <a:gd name="connsiteY14" fmla="*/ 8 h 2341644"/>
                <a:gd name="connsiteX15" fmla="*/ 473286 w 1421092"/>
                <a:gd name="connsiteY15" fmla="*/ 1312127 h 2341644"/>
                <a:gd name="connsiteX16" fmla="*/ 338442 w 1421092"/>
                <a:gd name="connsiteY16" fmla="*/ 1258222 h 2341644"/>
                <a:gd name="connsiteX17" fmla="*/ 719 w 1421092"/>
                <a:gd name="connsiteY17" fmla="*/ 957545 h 2341644"/>
                <a:gd name="connsiteX0" fmla="*/ 719 w 1421109"/>
                <a:gd name="connsiteY0" fmla="*/ 957545 h 2341644"/>
                <a:gd name="connsiteX1" fmla="*/ 140932 w 1421109"/>
                <a:gd name="connsiteY1" fmla="*/ 1353319 h 2341644"/>
                <a:gd name="connsiteX2" fmla="*/ 309182 w 1421109"/>
                <a:gd name="connsiteY2" fmla="*/ 1711764 h 2341644"/>
                <a:gd name="connsiteX3" fmla="*/ 626141 w 1421109"/>
                <a:gd name="connsiteY3" fmla="*/ 1985150 h 2341644"/>
                <a:gd name="connsiteX4" fmla="*/ 658780 w 1421109"/>
                <a:gd name="connsiteY4" fmla="*/ 2266927 h 2341644"/>
                <a:gd name="connsiteX5" fmla="*/ 1227989 w 1421109"/>
                <a:gd name="connsiteY5" fmla="*/ 2341644 h 2341644"/>
                <a:gd name="connsiteX6" fmla="*/ 1262460 w 1421109"/>
                <a:gd name="connsiteY6" fmla="*/ 1987074 h 2341644"/>
                <a:gd name="connsiteX7" fmla="*/ 1421092 w 1421109"/>
                <a:gd name="connsiteY7" fmla="*/ 1126548 h 2341644"/>
                <a:gd name="connsiteX8" fmla="*/ 1152597 w 1421109"/>
                <a:gd name="connsiteY8" fmla="*/ 669082 h 2341644"/>
                <a:gd name="connsiteX9" fmla="*/ 1168953 w 1421109"/>
                <a:gd name="connsiteY9" fmla="*/ 968062 h 2341644"/>
                <a:gd name="connsiteX10" fmla="*/ 927050 w 1421109"/>
                <a:gd name="connsiteY10" fmla="*/ 614956 h 2341644"/>
                <a:gd name="connsiteX11" fmla="*/ 957315 w 1421109"/>
                <a:gd name="connsiteY11" fmla="*/ 944170 h 2341644"/>
                <a:gd name="connsiteX12" fmla="*/ 711016 w 1421109"/>
                <a:gd name="connsiteY12" fmla="*/ 569620 h 2341644"/>
                <a:gd name="connsiteX13" fmla="*/ 729319 w 1421109"/>
                <a:gd name="connsiteY13" fmla="*/ 957827 h 2341644"/>
                <a:gd name="connsiteX14" fmla="*/ 543268 w 1421109"/>
                <a:gd name="connsiteY14" fmla="*/ 8 h 2341644"/>
                <a:gd name="connsiteX15" fmla="*/ 473286 w 1421109"/>
                <a:gd name="connsiteY15" fmla="*/ 1312127 h 2341644"/>
                <a:gd name="connsiteX16" fmla="*/ 338442 w 1421109"/>
                <a:gd name="connsiteY16" fmla="*/ 1258222 h 2341644"/>
                <a:gd name="connsiteX17" fmla="*/ 719 w 1421109"/>
                <a:gd name="connsiteY17" fmla="*/ 957545 h 2341644"/>
                <a:gd name="connsiteX0" fmla="*/ 719 w 1421109"/>
                <a:gd name="connsiteY0" fmla="*/ 957545 h 2341644"/>
                <a:gd name="connsiteX1" fmla="*/ 140932 w 1421109"/>
                <a:gd name="connsiteY1" fmla="*/ 1353319 h 2341644"/>
                <a:gd name="connsiteX2" fmla="*/ 309182 w 1421109"/>
                <a:gd name="connsiteY2" fmla="*/ 1711764 h 2341644"/>
                <a:gd name="connsiteX3" fmla="*/ 626141 w 1421109"/>
                <a:gd name="connsiteY3" fmla="*/ 1985150 h 2341644"/>
                <a:gd name="connsiteX4" fmla="*/ 658780 w 1421109"/>
                <a:gd name="connsiteY4" fmla="*/ 2266927 h 2341644"/>
                <a:gd name="connsiteX5" fmla="*/ 1227989 w 1421109"/>
                <a:gd name="connsiteY5" fmla="*/ 2341644 h 2341644"/>
                <a:gd name="connsiteX6" fmla="*/ 1262460 w 1421109"/>
                <a:gd name="connsiteY6" fmla="*/ 1987074 h 2341644"/>
                <a:gd name="connsiteX7" fmla="*/ 1421092 w 1421109"/>
                <a:gd name="connsiteY7" fmla="*/ 1126548 h 2341644"/>
                <a:gd name="connsiteX8" fmla="*/ 1152597 w 1421109"/>
                <a:gd name="connsiteY8" fmla="*/ 669082 h 2341644"/>
                <a:gd name="connsiteX9" fmla="*/ 1168953 w 1421109"/>
                <a:gd name="connsiteY9" fmla="*/ 968062 h 2341644"/>
                <a:gd name="connsiteX10" fmla="*/ 927050 w 1421109"/>
                <a:gd name="connsiteY10" fmla="*/ 614956 h 2341644"/>
                <a:gd name="connsiteX11" fmla="*/ 957315 w 1421109"/>
                <a:gd name="connsiteY11" fmla="*/ 944170 h 2341644"/>
                <a:gd name="connsiteX12" fmla="*/ 711016 w 1421109"/>
                <a:gd name="connsiteY12" fmla="*/ 569620 h 2341644"/>
                <a:gd name="connsiteX13" fmla="*/ 729319 w 1421109"/>
                <a:gd name="connsiteY13" fmla="*/ 957827 h 2341644"/>
                <a:gd name="connsiteX14" fmla="*/ 543268 w 1421109"/>
                <a:gd name="connsiteY14" fmla="*/ 8 h 2341644"/>
                <a:gd name="connsiteX15" fmla="*/ 473286 w 1421109"/>
                <a:gd name="connsiteY15" fmla="*/ 1312127 h 2341644"/>
                <a:gd name="connsiteX16" fmla="*/ 338442 w 1421109"/>
                <a:gd name="connsiteY16" fmla="*/ 1258222 h 2341644"/>
                <a:gd name="connsiteX17" fmla="*/ 719 w 1421109"/>
                <a:gd name="connsiteY17" fmla="*/ 957545 h 2341644"/>
                <a:gd name="connsiteX0" fmla="*/ 719 w 1421109"/>
                <a:gd name="connsiteY0" fmla="*/ 957545 h 2341644"/>
                <a:gd name="connsiteX1" fmla="*/ 140932 w 1421109"/>
                <a:gd name="connsiteY1" fmla="*/ 1353319 h 2341644"/>
                <a:gd name="connsiteX2" fmla="*/ 309182 w 1421109"/>
                <a:gd name="connsiteY2" fmla="*/ 1711764 h 2341644"/>
                <a:gd name="connsiteX3" fmla="*/ 626141 w 1421109"/>
                <a:gd name="connsiteY3" fmla="*/ 1985150 h 2341644"/>
                <a:gd name="connsiteX4" fmla="*/ 622941 w 1421109"/>
                <a:gd name="connsiteY4" fmla="*/ 2320778 h 2341644"/>
                <a:gd name="connsiteX5" fmla="*/ 1227989 w 1421109"/>
                <a:gd name="connsiteY5" fmla="*/ 2341644 h 2341644"/>
                <a:gd name="connsiteX6" fmla="*/ 1262460 w 1421109"/>
                <a:gd name="connsiteY6" fmla="*/ 1987074 h 2341644"/>
                <a:gd name="connsiteX7" fmla="*/ 1421092 w 1421109"/>
                <a:gd name="connsiteY7" fmla="*/ 1126548 h 2341644"/>
                <a:gd name="connsiteX8" fmla="*/ 1152597 w 1421109"/>
                <a:gd name="connsiteY8" fmla="*/ 669082 h 2341644"/>
                <a:gd name="connsiteX9" fmla="*/ 1168953 w 1421109"/>
                <a:gd name="connsiteY9" fmla="*/ 968062 h 2341644"/>
                <a:gd name="connsiteX10" fmla="*/ 927050 w 1421109"/>
                <a:gd name="connsiteY10" fmla="*/ 614956 h 2341644"/>
                <a:gd name="connsiteX11" fmla="*/ 957315 w 1421109"/>
                <a:gd name="connsiteY11" fmla="*/ 944170 h 2341644"/>
                <a:gd name="connsiteX12" fmla="*/ 711016 w 1421109"/>
                <a:gd name="connsiteY12" fmla="*/ 569620 h 2341644"/>
                <a:gd name="connsiteX13" fmla="*/ 729319 w 1421109"/>
                <a:gd name="connsiteY13" fmla="*/ 957827 h 2341644"/>
                <a:gd name="connsiteX14" fmla="*/ 543268 w 1421109"/>
                <a:gd name="connsiteY14" fmla="*/ 8 h 2341644"/>
                <a:gd name="connsiteX15" fmla="*/ 473286 w 1421109"/>
                <a:gd name="connsiteY15" fmla="*/ 1312127 h 2341644"/>
                <a:gd name="connsiteX16" fmla="*/ 338442 w 1421109"/>
                <a:gd name="connsiteY16" fmla="*/ 1258222 h 2341644"/>
                <a:gd name="connsiteX17" fmla="*/ 719 w 1421109"/>
                <a:gd name="connsiteY17" fmla="*/ 957545 h 2341644"/>
                <a:gd name="connsiteX0" fmla="*/ 719 w 1421109"/>
                <a:gd name="connsiteY0" fmla="*/ 957545 h 2341644"/>
                <a:gd name="connsiteX1" fmla="*/ 140932 w 1421109"/>
                <a:gd name="connsiteY1" fmla="*/ 1353319 h 2341644"/>
                <a:gd name="connsiteX2" fmla="*/ 309182 w 1421109"/>
                <a:gd name="connsiteY2" fmla="*/ 1711764 h 2341644"/>
                <a:gd name="connsiteX3" fmla="*/ 548773 w 1421109"/>
                <a:gd name="connsiteY3" fmla="*/ 1936338 h 2341644"/>
                <a:gd name="connsiteX4" fmla="*/ 622941 w 1421109"/>
                <a:gd name="connsiteY4" fmla="*/ 2320778 h 2341644"/>
                <a:gd name="connsiteX5" fmla="*/ 1227989 w 1421109"/>
                <a:gd name="connsiteY5" fmla="*/ 2341644 h 2341644"/>
                <a:gd name="connsiteX6" fmla="*/ 1262460 w 1421109"/>
                <a:gd name="connsiteY6" fmla="*/ 1987074 h 2341644"/>
                <a:gd name="connsiteX7" fmla="*/ 1421092 w 1421109"/>
                <a:gd name="connsiteY7" fmla="*/ 1126548 h 2341644"/>
                <a:gd name="connsiteX8" fmla="*/ 1152597 w 1421109"/>
                <a:gd name="connsiteY8" fmla="*/ 669082 h 2341644"/>
                <a:gd name="connsiteX9" fmla="*/ 1168953 w 1421109"/>
                <a:gd name="connsiteY9" fmla="*/ 968062 h 2341644"/>
                <a:gd name="connsiteX10" fmla="*/ 927050 w 1421109"/>
                <a:gd name="connsiteY10" fmla="*/ 614956 h 2341644"/>
                <a:gd name="connsiteX11" fmla="*/ 957315 w 1421109"/>
                <a:gd name="connsiteY11" fmla="*/ 944170 h 2341644"/>
                <a:gd name="connsiteX12" fmla="*/ 711016 w 1421109"/>
                <a:gd name="connsiteY12" fmla="*/ 569620 h 2341644"/>
                <a:gd name="connsiteX13" fmla="*/ 729319 w 1421109"/>
                <a:gd name="connsiteY13" fmla="*/ 957827 h 2341644"/>
                <a:gd name="connsiteX14" fmla="*/ 543268 w 1421109"/>
                <a:gd name="connsiteY14" fmla="*/ 8 h 2341644"/>
                <a:gd name="connsiteX15" fmla="*/ 473286 w 1421109"/>
                <a:gd name="connsiteY15" fmla="*/ 1312127 h 2341644"/>
                <a:gd name="connsiteX16" fmla="*/ 338442 w 1421109"/>
                <a:gd name="connsiteY16" fmla="*/ 1258222 h 2341644"/>
                <a:gd name="connsiteX17" fmla="*/ 719 w 1421109"/>
                <a:gd name="connsiteY17" fmla="*/ 957545 h 2341644"/>
                <a:gd name="connsiteX0" fmla="*/ 719 w 1421109"/>
                <a:gd name="connsiteY0" fmla="*/ 957545 h 2341644"/>
                <a:gd name="connsiteX1" fmla="*/ 140932 w 1421109"/>
                <a:gd name="connsiteY1" fmla="*/ 1353319 h 2341644"/>
                <a:gd name="connsiteX2" fmla="*/ 309182 w 1421109"/>
                <a:gd name="connsiteY2" fmla="*/ 1711764 h 2341644"/>
                <a:gd name="connsiteX3" fmla="*/ 548773 w 1421109"/>
                <a:gd name="connsiteY3" fmla="*/ 1936338 h 2341644"/>
                <a:gd name="connsiteX4" fmla="*/ 557331 w 1421109"/>
                <a:gd name="connsiteY4" fmla="*/ 2278453 h 2341644"/>
                <a:gd name="connsiteX5" fmla="*/ 1227989 w 1421109"/>
                <a:gd name="connsiteY5" fmla="*/ 2341644 h 2341644"/>
                <a:gd name="connsiteX6" fmla="*/ 1262460 w 1421109"/>
                <a:gd name="connsiteY6" fmla="*/ 1987074 h 2341644"/>
                <a:gd name="connsiteX7" fmla="*/ 1421092 w 1421109"/>
                <a:gd name="connsiteY7" fmla="*/ 1126548 h 2341644"/>
                <a:gd name="connsiteX8" fmla="*/ 1152597 w 1421109"/>
                <a:gd name="connsiteY8" fmla="*/ 669082 h 2341644"/>
                <a:gd name="connsiteX9" fmla="*/ 1168953 w 1421109"/>
                <a:gd name="connsiteY9" fmla="*/ 968062 h 2341644"/>
                <a:gd name="connsiteX10" fmla="*/ 927050 w 1421109"/>
                <a:gd name="connsiteY10" fmla="*/ 614956 h 2341644"/>
                <a:gd name="connsiteX11" fmla="*/ 957315 w 1421109"/>
                <a:gd name="connsiteY11" fmla="*/ 944170 h 2341644"/>
                <a:gd name="connsiteX12" fmla="*/ 711016 w 1421109"/>
                <a:gd name="connsiteY12" fmla="*/ 569620 h 2341644"/>
                <a:gd name="connsiteX13" fmla="*/ 729319 w 1421109"/>
                <a:gd name="connsiteY13" fmla="*/ 957827 h 2341644"/>
                <a:gd name="connsiteX14" fmla="*/ 543268 w 1421109"/>
                <a:gd name="connsiteY14" fmla="*/ 8 h 2341644"/>
                <a:gd name="connsiteX15" fmla="*/ 473286 w 1421109"/>
                <a:gd name="connsiteY15" fmla="*/ 1312127 h 2341644"/>
                <a:gd name="connsiteX16" fmla="*/ 338442 w 1421109"/>
                <a:gd name="connsiteY16" fmla="*/ 1258222 h 2341644"/>
                <a:gd name="connsiteX17" fmla="*/ 719 w 1421109"/>
                <a:gd name="connsiteY17" fmla="*/ 957545 h 2341644"/>
                <a:gd name="connsiteX0" fmla="*/ 719 w 1421109"/>
                <a:gd name="connsiteY0" fmla="*/ 957545 h 2341644"/>
                <a:gd name="connsiteX1" fmla="*/ 140932 w 1421109"/>
                <a:gd name="connsiteY1" fmla="*/ 1353319 h 2341644"/>
                <a:gd name="connsiteX2" fmla="*/ 309182 w 1421109"/>
                <a:gd name="connsiteY2" fmla="*/ 1711764 h 2341644"/>
                <a:gd name="connsiteX3" fmla="*/ 548773 w 1421109"/>
                <a:gd name="connsiteY3" fmla="*/ 1936338 h 2341644"/>
                <a:gd name="connsiteX4" fmla="*/ 601148 w 1421109"/>
                <a:gd name="connsiteY4" fmla="*/ 2297232 h 2341644"/>
                <a:gd name="connsiteX5" fmla="*/ 1227989 w 1421109"/>
                <a:gd name="connsiteY5" fmla="*/ 2341644 h 2341644"/>
                <a:gd name="connsiteX6" fmla="*/ 1262460 w 1421109"/>
                <a:gd name="connsiteY6" fmla="*/ 1987074 h 2341644"/>
                <a:gd name="connsiteX7" fmla="*/ 1421092 w 1421109"/>
                <a:gd name="connsiteY7" fmla="*/ 1126548 h 2341644"/>
                <a:gd name="connsiteX8" fmla="*/ 1152597 w 1421109"/>
                <a:gd name="connsiteY8" fmla="*/ 669082 h 2341644"/>
                <a:gd name="connsiteX9" fmla="*/ 1168953 w 1421109"/>
                <a:gd name="connsiteY9" fmla="*/ 968062 h 2341644"/>
                <a:gd name="connsiteX10" fmla="*/ 927050 w 1421109"/>
                <a:gd name="connsiteY10" fmla="*/ 614956 h 2341644"/>
                <a:gd name="connsiteX11" fmla="*/ 957315 w 1421109"/>
                <a:gd name="connsiteY11" fmla="*/ 944170 h 2341644"/>
                <a:gd name="connsiteX12" fmla="*/ 711016 w 1421109"/>
                <a:gd name="connsiteY12" fmla="*/ 569620 h 2341644"/>
                <a:gd name="connsiteX13" fmla="*/ 729319 w 1421109"/>
                <a:gd name="connsiteY13" fmla="*/ 957827 h 2341644"/>
                <a:gd name="connsiteX14" fmla="*/ 543268 w 1421109"/>
                <a:gd name="connsiteY14" fmla="*/ 8 h 2341644"/>
                <a:gd name="connsiteX15" fmla="*/ 473286 w 1421109"/>
                <a:gd name="connsiteY15" fmla="*/ 1312127 h 2341644"/>
                <a:gd name="connsiteX16" fmla="*/ 338442 w 1421109"/>
                <a:gd name="connsiteY16" fmla="*/ 1258222 h 2341644"/>
                <a:gd name="connsiteX17" fmla="*/ 719 w 1421109"/>
                <a:gd name="connsiteY17" fmla="*/ 957545 h 2341644"/>
                <a:gd name="connsiteX0" fmla="*/ 719 w 1421109"/>
                <a:gd name="connsiteY0" fmla="*/ 957545 h 2310754"/>
                <a:gd name="connsiteX1" fmla="*/ 140932 w 1421109"/>
                <a:gd name="connsiteY1" fmla="*/ 1353319 h 2310754"/>
                <a:gd name="connsiteX2" fmla="*/ 309182 w 1421109"/>
                <a:gd name="connsiteY2" fmla="*/ 1711764 h 2310754"/>
                <a:gd name="connsiteX3" fmla="*/ 548773 w 1421109"/>
                <a:gd name="connsiteY3" fmla="*/ 1936338 h 2310754"/>
                <a:gd name="connsiteX4" fmla="*/ 601148 w 1421109"/>
                <a:gd name="connsiteY4" fmla="*/ 2297232 h 2310754"/>
                <a:gd name="connsiteX5" fmla="*/ 1253027 w 1421109"/>
                <a:gd name="connsiteY5" fmla="*/ 2310347 h 2310754"/>
                <a:gd name="connsiteX6" fmla="*/ 1262460 w 1421109"/>
                <a:gd name="connsiteY6" fmla="*/ 1987074 h 2310754"/>
                <a:gd name="connsiteX7" fmla="*/ 1421092 w 1421109"/>
                <a:gd name="connsiteY7" fmla="*/ 1126548 h 2310754"/>
                <a:gd name="connsiteX8" fmla="*/ 1152597 w 1421109"/>
                <a:gd name="connsiteY8" fmla="*/ 669082 h 2310754"/>
                <a:gd name="connsiteX9" fmla="*/ 1168953 w 1421109"/>
                <a:gd name="connsiteY9" fmla="*/ 968062 h 2310754"/>
                <a:gd name="connsiteX10" fmla="*/ 927050 w 1421109"/>
                <a:gd name="connsiteY10" fmla="*/ 614956 h 2310754"/>
                <a:gd name="connsiteX11" fmla="*/ 957315 w 1421109"/>
                <a:gd name="connsiteY11" fmla="*/ 944170 h 2310754"/>
                <a:gd name="connsiteX12" fmla="*/ 711016 w 1421109"/>
                <a:gd name="connsiteY12" fmla="*/ 569620 h 2310754"/>
                <a:gd name="connsiteX13" fmla="*/ 729319 w 1421109"/>
                <a:gd name="connsiteY13" fmla="*/ 957827 h 2310754"/>
                <a:gd name="connsiteX14" fmla="*/ 543268 w 1421109"/>
                <a:gd name="connsiteY14" fmla="*/ 8 h 2310754"/>
                <a:gd name="connsiteX15" fmla="*/ 473286 w 1421109"/>
                <a:gd name="connsiteY15" fmla="*/ 1312127 h 2310754"/>
                <a:gd name="connsiteX16" fmla="*/ 338442 w 1421109"/>
                <a:gd name="connsiteY16" fmla="*/ 1258222 h 2310754"/>
                <a:gd name="connsiteX17" fmla="*/ 719 w 1421109"/>
                <a:gd name="connsiteY17" fmla="*/ 957545 h 2310754"/>
                <a:gd name="connsiteX0" fmla="*/ 719 w 1421109"/>
                <a:gd name="connsiteY0" fmla="*/ 957545 h 2310755"/>
                <a:gd name="connsiteX1" fmla="*/ 140932 w 1421109"/>
                <a:gd name="connsiteY1" fmla="*/ 1353319 h 2310755"/>
                <a:gd name="connsiteX2" fmla="*/ 309182 w 1421109"/>
                <a:gd name="connsiteY2" fmla="*/ 1711764 h 2310755"/>
                <a:gd name="connsiteX3" fmla="*/ 548773 w 1421109"/>
                <a:gd name="connsiteY3" fmla="*/ 1936338 h 2310755"/>
                <a:gd name="connsiteX4" fmla="*/ 601148 w 1421109"/>
                <a:gd name="connsiteY4" fmla="*/ 2297232 h 2310755"/>
                <a:gd name="connsiteX5" fmla="*/ 1253027 w 1421109"/>
                <a:gd name="connsiteY5" fmla="*/ 2310347 h 2310755"/>
                <a:gd name="connsiteX6" fmla="*/ 1262460 w 1421109"/>
                <a:gd name="connsiteY6" fmla="*/ 1987074 h 2310755"/>
                <a:gd name="connsiteX7" fmla="*/ 1421092 w 1421109"/>
                <a:gd name="connsiteY7" fmla="*/ 1126548 h 2310755"/>
                <a:gd name="connsiteX8" fmla="*/ 1152597 w 1421109"/>
                <a:gd name="connsiteY8" fmla="*/ 669082 h 2310755"/>
                <a:gd name="connsiteX9" fmla="*/ 1168953 w 1421109"/>
                <a:gd name="connsiteY9" fmla="*/ 968062 h 2310755"/>
                <a:gd name="connsiteX10" fmla="*/ 927050 w 1421109"/>
                <a:gd name="connsiteY10" fmla="*/ 614956 h 2310755"/>
                <a:gd name="connsiteX11" fmla="*/ 957315 w 1421109"/>
                <a:gd name="connsiteY11" fmla="*/ 944170 h 2310755"/>
                <a:gd name="connsiteX12" fmla="*/ 711016 w 1421109"/>
                <a:gd name="connsiteY12" fmla="*/ 569620 h 2310755"/>
                <a:gd name="connsiteX13" fmla="*/ 729319 w 1421109"/>
                <a:gd name="connsiteY13" fmla="*/ 957827 h 2310755"/>
                <a:gd name="connsiteX14" fmla="*/ 543268 w 1421109"/>
                <a:gd name="connsiteY14" fmla="*/ 8 h 2310755"/>
                <a:gd name="connsiteX15" fmla="*/ 473286 w 1421109"/>
                <a:gd name="connsiteY15" fmla="*/ 1312127 h 2310755"/>
                <a:gd name="connsiteX16" fmla="*/ 338442 w 1421109"/>
                <a:gd name="connsiteY16" fmla="*/ 1258222 h 2310755"/>
                <a:gd name="connsiteX17" fmla="*/ 719 w 1421109"/>
                <a:gd name="connsiteY17" fmla="*/ 957545 h 2310755"/>
                <a:gd name="connsiteX0" fmla="*/ 719 w 1421109"/>
                <a:gd name="connsiteY0" fmla="*/ 957545 h 2310755"/>
                <a:gd name="connsiteX1" fmla="*/ 140932 w 1421109"/>
                <a:gd name="connsiteY1" fmla="*/ 1353319 h 2310755"/>
                <a:gd name="connsiteX2" fmla="*/ 309182 w 1421109"/>
                <a:gd name="connsiteY2" fmla="*/ 1711764 h 2310755"/>
                <a:gd name="connsiteX3" fmla="*/ 548773 w 1421109"/>
                <a:gd name="connsiteY3" fmla="*/ 1936338 h 2310755"/>
                <a:gd name="connsiteX4" fmla="*/ 582370 w 1421109"/>
                <a:gd name="connsiteY4" fmla="*/ 2297232 h 2310755"/>
                <a:gd name="connsiteX5" fmla="*/ 1253027 w 1421109"/>
                <a:gd name="connsiteY5" fmla="*/ 2310347 h 2310755"/>
                <a:gd name="connsiteX6" fmla="*/ 1262460 w 1421109"/>
                <a:gd name="connsiteY6" fmla="*/ 1987074 h 2310755"/>
                <a:gd name="connsiteX7" fmla="*/ 1421092 w 1421109"/>
                <a:gd name="connsiteY7" fmla="*/ 1126548 h 2310755"/>
                <a:gd name="connsiteX8" fmla="*/ 1152597 w 1421109"/>
                <a:gd name="connsiteY8" fmla="*/ 669082 h 2310755"/>
                <a:gd name="connsiteX9" fmla="*/ 1168953 w 1421109"/>
                <a:gd name="connsiteY9" fmla="*/ 968062 h 2310755"/>
                <a:gd name="connsiteX10" fmla="*/ 927050 w 1421109"/>
                <a:gd name="connsiteY10" fmla="*/ 614956 h 2310755"/>
                <a:gd name="connsiteX11" fmla="*/ 957315 w 1421109"/>
                <a:gd name="connsiteY11" fmla="*/ 944170 h 2310755"/>
                <a:gd name="connsiteX12" fmla="*/ 711016 w 1421109"/>
                <a:gd name="connsiteY12" fmla="*/ 569620 h 2310755"/>
                <a:gd name="connsiteX13" fmla="*/ 729319 w 1421109"/>
                <a:gd name="connsiteY13" fmla="*/ 957827 h 2310755"/>
                <a:gd name="connsiteX14" fmla="*/ 543268 w 1421109"/>
                <a:gd name="connsiteY14" fmla="*/ 8 h 2310755"/>
                <a:gd name="connsiteX15" fmla="*/ 473286 w 1421109"/>
                <a:gd name="connsiteY15" fmla="*/ 1312127 h 2310755"/>
                <a:gd name="connsiteX16" fmla="*/ 338442 w 1421109"/>
                <a:gd name="connsiteY16" fmla="*/ 1258222 h 2310755"/>
                <a:gd name="connsiteX17" fmla="*/ 719 w 1421109"/>
                <a:gd name="connsiteY17" fmla="*/ 957545 h 2310755"/>
                <a:gd name="connsiteX0" fmla="*/ 719 w 1421109"/>
                <a:gd name="connsiteY0" fmla="*/ 957545 h 2310755"/>
                <a:gd name="connsiteX1" fmla="*/ 140932 w 1421109"/>
                <a:gd name="connsiteY1" fmla="*/ 1353319 h 2310755"/>
                <a:gd name="connsiteX2" fmla="*/ 309182 w 1421109"/>
                <a:gd name="connsiteY2" fmla="*/ 1711764 h 2310755"/>
                <a:gd name="connsiteX3" fmla="*/ 548773 w 1421109"/>
                <a:gd name="connsiteY3" fmla="*/ 1936338 h 2310755"/>
                <a:gd name="connsiteX4" fmla="*/ 582370 w 1421109"/>
                <a:gd name="connsiteY4" fmla="*/ 2297232 h 2310755"/>
                <a:gd name="connsiteX5" fmla="*/ 1253027 w 1421109"/>
                <a:gd name="connsiteY5" fmla="*/ 2310347 h 2310755"/>
                <a:gd name="connsiteX6" fmla="*/ 1262460 w 1421109"/>
                <a:gd name="connsiteY6" fmla="*/ 1987074 h 2310755"/>
                <a:gd name="connsiteX7" fmla="*/ 1421092 w 1421109"/>
                <a:gd name="connsiteY7" fmla="*/ 1126548 h 2310755"/>
                <a:gd name="connsiteX8" fmla="*/ 1152597 w 1421109"/>
                <a:gd name="connsiteY8" fmla="*/ 669082 h 2310755"/>
                <a:gd name="connsiteX9" fmla="*/ 1168953 w 1421109"/>
                <a:gd name="connsiteY9" fmla="*/ 968062 h 2310755"/>
                <a:gd name="connsiteX10" fmla="*/ 927050 w 1421109"/>
                <a:gd name="connsiteY10" fmla="*/ 614956 h 2310755"/>
                <a:gd name="connsiteX11" fmla="*/ 957315 w 1421109"/>
                <a:gd name="connsiteY11" fmla="*/ 944170 h 2310755"/>
                <a:gd name="connsiteX12" fmla="*/ 711016 w 1421109"/>
                <a:gd name="connsiteY12" fmla="*/ 569620 h 2310755"/>
                <a:gd name="connsiteX13" fmla="*/ 729319 w 1421109"/>
                <a:gd name="connsiteY13" fmla="*/ 957827 h 2310755"/>
                <a:gd name="connsiteX14" fmla="*/ 543268 w 1421109"/>
                <a:gd name="connsiteY14" fmla="*/ 8 h 2310755"/>
                <a:gd name="connsiteX15" fmla="*/ 473286 w 1421109"/>
                <a:gd name="connsiteY15" fmla="*/ 1312127 h 2310755"/>
                <a:gd name="connsiteX16" fmla="*/ 338442 w 1421109"/>
                <a:gd name="connsiteY16" fmla="*/ 1258222 h 2310755"/>
                <a:gd name="connsiteX17" fmla="*/ 719 w 1421109"/>
                <a:gd name="connsiteY17" fmla="*/ 957545 h 2310755"/>
                <a:gd name="connsiteX0" fmla="*/ 719 w 1421109"/>
                <a:gd name="connsiteY0" fmla="*/ 957545 h 2310347"/>
                <a:gd name="connsiteX1" fmla="*/ 140932 w 1421109"/>
                <a:gd name="connsiteY1" fmla="*/ 1353319 h 2310347"/>
                <a:gd name="connsiteX2" fmla="*/ 309182 w 1421109"/>
                <a:gd name="connsiteY2" fmla="*/ 1711764 h 2310347"/>
                <a:gd name="connsiteX3" fmla="*/ 548773 w 1421109"/>
                <a:gd name="connsiteY3" fmla="*/ 1936338 h 2310347"/>
                <a:gd name="connsiteX4" fmla="*/ 582370 w 1421109"/>
                <a:gd name="connsiteY4" fmla="*/ 2297232 h 2310347"/>
                <a:gd name="connsiteX5" fmla="*/ 1253027 w 1421109"/>
                <a:gd name="connsiteY5" fmla="*/ 2310347 h 2310347"/>
                <a:gd name="connsiteX6" fmla="*/ 1262460 w 1421109"/>
                <a:gd name="connsiteY6" fmla="*/ 1987074 h 2310347"/>
                <a:gd name="connsiteX7" fmla="*/ 1421092 w 1421109"/>
                <a:gd name="connsiteY7" fmla="*/ 1126548 h 2310347"/>
                <a:gd name="connsiteX8" fmla="*/ 1152597 w 1421109"/>
                <a:gd name="connsiteY8" fmla="*/ 669082 h 2310347"/>
                <a:gd name="connsiteX9" fmla="*/ 1168953 w 1421109"/>
                <a:gd name="connsiteY9" fmla="*/ 968062 h 2310347"/>
                <a:gd name="connsiteX10" fmla="*/ 927050 w 1421109"/>
                <a:gd name="connsiteY10" fmla="*/ 614956 h 2310347"/>
                <a:gd name="connsiteX11" fmla="*/ 957315 w 1421109"/>
                <a:gd name="connsiteY11" fmla="*/ 944170 h 2310347"/>
                <a:gd name="connsiteX12" fmla="*/ 711016 w 1421109"/>
                <a:gd name="connsiteY12" fmla="*/ 569620 h 2310347"/>
                <a:gd name="connsiteX13" fmla="*/ 729319 w 1421109"/>
                <a:gd name="connsiteY13" fmla="*/ 957827 h 2310347"/>
                <a:gd name="connsiteX14" fmla="*/ 543268 w 1421109"/>
                <a:gd name="connsiteY14" fmla="*/ 8 h 2310347"/>
                <a:gd name="connsiteX15" fmla="*/ 473286 w 1421109"/>
                <a:gd name="connsiteY15" fmla="*/ 1312127 h 2310347"/>
                <a:gd name="connsiteX16" fmla="*/ 338442 w 1421109"/>
                <a:gd name="connsiteY16" fmla="*/ 1258222 h 2310347"/>
                <a:gd name="connsiteX17" fmla="*/ 719 w 1421109"/>
                <a:gd name="connsiteY17" fmla="*/ 957545 h 2310347"/>
                <a:gd name="connsiteX0" fmla="*/ 719 w 1423213"/>
                <a:gd name="connsiteY0" fmla="*/ 957545 h 2310347"/>
                <a:gd name="connsiteX1" fmla="*/ 140932 w 1423213"/>
                <a:gd name="connsiteY1" fmla="*/ 1353319 h 2310347"/>
                <a:gd name="connsiteX2" fmla="*/ 309182 w 1423213"/>
                <a:gd name="connsiteY2" fmla="*/ 1711764 h 2310347"/>
                <a:gd name="connsiteX3" fmla="*/ 548773 w 1423213"/>
                <a:gd name="connsiteY3" fmla="*/ 1936338 h 2310347"/>
                <a:gd name="connsiteX4" fmla="*/ 582370 w 1423213"/>
                <a:gd name="connsiteY4" fmla="*/ 2297232 h 2310347"/>
                <a:gd name="connsiteX5" fmla="*/ 1253027 w 1423213"/>
                <a:gd name="connsiteY5" fmla="*/ 2310347 h 2310347"/>
                <a:gd name="connsiteX6" fmla="*/ 1262460 w 1423213"/>
                <a:gd name="connsiteY6" fmla="*/ 1987074 h 2310347"/>
                <a:gd name="connsiteX7" fmla="*/ 1421092 w 1423213"/>
                <a:gd name="connsiteY7" fmla="*/ 1126548 h 2310347"/>
                <a:gd name="connsiteX8" fmla="*/ 1378773 w 1423213"/>
                <a:gd name="connsiteY8" fmla="*/ 734522 h 2310347"/>
                <a:gd name="connsiteX9" fmla="*/ 1152597 w 1423213"/>
                <a:gd name="connsiteY9" fmla="*/ 669082 h 2310347"/>
                <a:gd name="connsiteX10" fmla="*/ 1168953 w 1423213"/>
                <a:gd name="connsiteY10" fmla="*/ 968062 h 2310347"/>
                <a:gd name="connsiteX11" fmla="*/ 927050 w 1423213"/>
                <a:gd name="connsiteY11" fmla="*/ 614956 h 2310347"/>
                <a:gd name="connsiteX12" fmla="*/ 957315 w 1423213"/>
                <a:gd name="connsiteY12" fmla="*/ 944170 h 2310347"/>
                <a:gd name="connsiteX13" fmla="*/ 711016 w 1423213"/>
                <a:gd name="connsiteY13" fmla="*/ 569620 h 2310347"/>
                <a:gd name="connsiteX14" fmla="*/ 729319 w 1423213"/>
                <a:gd name="connsiteY14" fmla="*/ 957827 h 2310347"/>
                <a:gd name="connsiteX15" fmla="*/ 543268 w 1423213"/>
                <a:gd name="connsiteY15" fmla="*/ 8 h 2310347"/>
                <a:gd name="connsiteX16" fmla="*/ 473286 w 1423213"/>
                <a:gd name="connsiteY16" fmla="*/ 1312127 h 2310347"/>
                <a:gd name="connsiteX17" fmla="*/ 338442 w 1423213"/>
                <a:gd name="connsiteY17" fmla="*/ 1258222 h 2310347"/>
                <a:gd name="connsiteX18" fmla="*/ 719 w 1423213"/>
                <a:gd name="connsiteY18" fmla="*/ 957545 h 2310347"/>
                <a:gd name="connsiteX0" fmla="*/ 719 w 1423213"/>
                <a:gd name="connsiteY0" fmla="*/ 957545 h 2310347"/>
                <a:gd name="connsiteX1" fmla="*/ 140932 w 1423213"/>
                <a:gd name="connsiteY1" fmla="*/ 1353319 h 2310347"/>
                <a:gd name="connsiteX2" fmla="*/ 309182 w 1423213"/>
                <a:gd name="connsiteY2" fmla="*/ 1711764 h 2310347"/>
                <a:gd name="connsiteX3" fmla="*/ 548773 w 1423213"/>
                <a:gd name="connsiteY3" fmla="*/ 1936338 h 2310347"/>
                <a:gd name="connsiteX4" fmla="*/ 582370 w 1423213"/>
                <a:gd name="connsiteY4" fmla="*/ 2297232 h 2310347"/>
                <a:gd name="connsiteX5" fmla="*/ 1253027 w 1423213"/>
                <a:gd name="connsiteY5" fmla="*/ 2310347 h 2310347"/>
                <a:gd name="connsiteX6" fmla="*/ 1262460 w 1423213"/>
                <a:gd name="connsiteY6" fmla="*/ 1987074 h 2310347"/>
                <a:gd name="connsiteX7" fmla="*/ 1421092 w 1423213"/>
                <a:gd name="connsiteY7" fmla="*/ 1126548 h 2310347"/>
                <a:gd name="connsiteX8" fmla="*/ 1378773 w 1423213"/>
                <a:gd name="connsiteY8" fmla="*/ 734522 h 2310347"/>
                <a:gd name="connsiteX9" fmla="*/ 1152597 w 1423213"/>
                <a:gd name="connsiteY9" fmla="*/ 669082 h 2310347"/>
                <a:gd name="connsiteX10" fmla="*/ 1168953 w 1423213"/>
                <a:gd name="connsiteY10" fmla="*/ 968062 h 2310347"/>
                <a:gd name="connsiteX11" fmla="*/ 927050 w 1423213"/>
                <a:gd name="connsiteY11" fmla="*/ 614956 h 2310347"/>
                <a:gd name="connsiteX12" fmla="*/ 957315 w 1423213"/>
                <a:gd name="connsiteY12" fmla="*/ 944170 h 2310347"/>
                <a:gd name="connsiteX13" fmla="*/ 711016 w 1423213"/>
                <a:gd name="connsiteY13" fmla="*/ 569620 h 2310347"/>
                <a:gd name="connsiteX14" fmla="*/ 729319 w 1423213"/>
                <a:gd name="connsiteY14" fmla="*/ 957827 h 2310347"/>
                <a:gd name="connsiteX15" fmla="*/ 543268 w 1423213"/>
                <a:gd name="connsiteY15" fmla="*/ 8 h 2310347"/>
                <a:gd name="connsiteX16" fmla="*/ 473286 w 1423213"/>
                <a:gd name="connsiteY16" fmla="*/ 1312127 h 2310347"/>
                <a:gd name="connsiteX17" fmla="*/ 338442 w 1423213"/>
                <a:gd name="connsiteY17" fmla="*/ 1258222 h 2310347"/>
                <a:gd name="connsiteX18" fmla="*/ 719 w 1423213"/>
                <a:gd name="connsiteY18" fmla="*/ 957545 h 2310347"/>
                <a:gd name="connsiteX0" fmla="*/ 719 w 1423213"/>
                <a:gd name="connsiteY0" fmla="*/ 957545 h 2310347"/>
                <a:gd name="connsiteX1" fmla="*/ 140932 w 1423213"/>
                <a:gd name="connsiteY1" fmla="*/ 1353319 h 2310347"/>
                <a:gd name="connsiteX2" fmla="*/ 309182 w 1423213"/>
                <a:gd name="connsiteY2" fmla="*/ 1711764 h 2310347"/>
                <a:gd name="connsiteX3" fmla="*/ 548773 w 1423213"/>
                <a:gd name="connsiteY3" fmla="*/ 1936338 h 2310347"/>
                <a:gd name="connsiteX4" fmla="*/ 582370 w 1423213"/>
                <a:gd name="connsiteY4" fmla="*/ 2297232 h 2310347"/>
                <a:gd name="connsiteX5" fmla="*/ 1253027 w 1423213"/>
                <a:gd name="connsiteY5" fmla="*/ 2310347 h 2310347"/>
                <a:gd name="connsiteX6" fmla="*/ 1262460 w 1423213"/>
                <a:gd name="connsiteY6" fmla="*/ 1987074 h 2310347"/>
                <a:gd name="connsiteX7" fmla="*/ 1421092 w 1423213"/>
                <a:gd name="connsiteY7" fmla="*/ 1126548 h 2310347"/>
                <a:gd name="connsiteX8" fmla="*/ 1378773 w 1423213"/>
                <a:gd name="connsiteY8" fmla="*/ 734522 h 2310347"/>
                <a:gd name="connsiteX9" fmla="*/ 1176719 w 1423213"/>
                <a:gd name="connsiteY9" fmla="*/ 664258 h 2310347"/>
                <a:gd name="connsiteX10" fmla="*/ 1168953 w 1423213"/>
                <a:gd name="connsiteY10" fmla="*/ 968062 h 2310347"/>
                <a:gd name="connsiteX11" fmla="*/ 927050 w 1423213"/>
                <a:gd name="connsiteY11" fmla="*/ 614956 h 2310347"/>
                <a:gd name="connsiteX12" fmla="*/ 957315 w 1423213"/>
                <a:gd name="connsiteY12" fmla="*/ 944170 h 2310347"/>
                <a:gd name="connsiteX13" fmla="*/ 711016 w 1423213"/>
                <a:gd name="connsiteY13" fmla="*/ 569620 h 2310347"/>
                <a:gd name="connsiteX14" fmla="*/ 729319 w 1423213"/>
                <a:gd name="connsiteY14" fmla="*/ 957827 h 2310347"/>
                <a:gd name="connsiteX15" fmla="*/ 543268 w 1423213"/>
                <a:gd name="connsiteY15" fmla="*/ 8 h 2310347"/>
                <a:gd name="connsiteX16" fmla="*/ 473286 w 1423213"/>
                <a:gd name="connsiteY16" fmla="*/ 1312127 h 2310347"/>
                <a:gd name="connsiteX17" fmla="*/ 338442 w 1423213"/>
                <a:gd name="connsiteY17" fmla="*/ 1258222 h 2310347"/>
                <a:gd name="connsiteX18" fmla="*/ 719 w 1423213"/>
                <a:gd name="connsiteY18" fmla="*/ 957545 h 2310347"/>
                <a:gd name="connsiteX0" fmla="*/ 719 w 1423213"/>
                <a:gd name="connsiteY0" fmla="*/ 957545 h 2310347"/>
                <a:gd name="connsiteX1" fmla="*/ 140932 w 1423213"/>
                <a:gd name="connsiteY1" fmla="*/ 1353319 h 2310347"/>
                <a:gd name="connsiteX2" fmla="*/ 309182 w 1423213"/>
                <a:gd name="connsiteY2" fmla="*/ 1711764 h 2310347"/>
                <a:gd name="connsiteX3" fmla="*/ 548773 w 1423213"/>
                <a:gd name="connsiteY3" fmla="*/ 1936338 h 2310347"/>
                <a:gd name="connsiteX4" fmla="*/ 582370 w 1423213"/>
                <a:gd name="connsiteY4" fmla="*/ 2297232 h 2310347"/>
                <a:gd name="connsiteX5" fmla="*/ 1253027 w 1423213"/>
                <a:gd name="connsiteY5" fmla="*/ 2310347 h 2310347"/>
                <a:gd name="connsiteX6" fmla="*/ 1262460 w 1423213"/>
                <a:gd name="connsiteY6" fmla="*/ 1987074 h 2310347"/>
                <a:gd name="connsiteX7" fmla="*/ 1421092 w 1423213"/>
                <a:gd name="connsiteY7" fmla="*/ 1126548 h 2310347"/>
                <a:gd name="connsiteX8" fmla="*/ 1378773 w 1423213"/>
                <a:gd name="connsiteY8" fmla="*/ 734522 h 2310347"/>
                <a:gd name="connsiteX9" fmla="*/ 1176719 w 1423213"/>
                <a:gd name="connsiteY9" fmla="*/ 664258 h 2310347"/>
                <a:gd name="connsiteX10" fmla="*/ 1168953 w 1423213"/>
                <a:gd name="connsiteY10" fmla="*/ 968062 h 2310347"/>
                <a:gd name="connsiteX11" fmla="*/ 1156855 w 1423213"/>
                <a:gd name="connsiteY11" fmla="*/ 657333 h 2310347"/>
                <a:gd name="connsiteX12" fmla="*/ 927050 w 1423213"/>
                <a:gd name="connsiteY12" fmla="*/ 614956 h 2310347"/>
                <a:gd name="connsiteX13" fmla="*/ 957315 w 1423213"/>
                <a:gd name="connsiteY13" fmla="*/ 944170 h 2310347"/>
                <a:gd name="connsiteX14" fmla="*/ 711016 w 1423213"/>
                <a:gd name="connsiteY14" fmla="*/ 569620 h 2310347"/>
                <a:gd name="connsiteX15" fmla="*/ 729319 w 1423213"/>
                <a:gd name="connsiteY15" fmla="*/ 957827 h 2310347"/>
                <a:gd name="connsiteX16" fmla="*/ 543268 w 1423213"/>
                <a:gd name="connsiteY16" fmla="*/ 8 h 2310347"/>
                <a:gd name="connsiteX17" fmla="*/ 473286 w 1423213"/>
                <a:gd name="connsiteY17" fmla="*/ 1312127 h 2310347"/>
                <a:gd name="connsiteX18" fmla="*/ 338442 w 1423213"/>
                <a:gd name="connsiteY18" fmla="*/ 1258222 h 2310347"/>
                <a:gd name="connsiteX19" fmla="*/ 719 w 1423213"/>
                <a:gd name="connsiteY19" fmla="*/ 957545 h 2310347"/>
                <a:gd name="connsiteX0" fmla="*/ 719 w 1423213"/>
                <a:gd name="connsiteY0" fmla="*/ 957545 h 2310347"/>
                <a:gd name="connsiteX1" fmla="*/ 140932 w 1423213"/>
                <a:gd name="connsiteY1" fmla="*/ 1353319 h 2310347"/>
                <a:gd name="connsiteX2" fmla="*/ 309182 w 1423213"/>
                <a:gd name="connsiteY2" fmla="*/ 1711764 h 2310347"/>
                <a:gd name="connsiteX3" fmla="*/ 548773 w 1423213"/>
                <a:gd name="connsiteY3" fmla="*/ 1936338 h 2310347"/>
                <a:gd name="connsiteX4" fmla="*/ 582370 w 1423213"/>
                <a:gd name="connsiteY4" fmla="*/ 2297232 h 2310347"/>
                <a:gd name="connsiteX5" fmla="*/ 1253027 w 1423213"/>
                <a:gd name="connsiteY5" fmla="*/ 2310347 h 2310347"/>
                <a:gd name="connsiteX6" fmla="*/ 1262460 w 1423213"/>
                <a:gd name="connsiteY6" fmla="*/ 1987074 h 2310347"/>
                <a:gd name="connsiteX7" fmla="*/ 1421092 w 1423213"/>
                <a:gd name="connsiteY7" fmla="*/ 1126548 h 2310347"/>
                <a:gd name="connsiteX8" fmla="*/ 1378773 w 1423213"/>
                <a:gd name="connsiteY8" fmla="*/ 734522 h 2310347"/>
                <a:gd name="connsiteX9" fmla="*/ 1176719 w 1423213"/>
                <a:gd name="connsiteY9" fmla="*/ 664258 h 2310347"/>
                <a:gd name="connsiteX10" fmla="*/ 1168953 w 1423213"/>
                <a:gd name="connsiteY10" fmla="*/ 968062 h 2310347"/>
                <a:gd name="connsiteX11" fmla="*/ 1156855 w 1423213"/>
                <a:gd name="connsiteY11" fmla="*/ 657333 h 2310347"/>
                <a:gd name="connsiteX12" fmla="*/ 927050 w 1423213"/>
                <a:gd name="connsiteY12" fmla="*/ 614956 h 2310347"/>
                <a:gd name="connsiteX13" fmla="*/ 957315 w 1423213"/>
                <a:gd name="connsiteY13" fmla="*/ 944170 h 2310347"/>
                <a:gd name="connsiteX14" fmla="*/ 711016 w 1423213"/>
                <a:gd name="connsiteY14" fmla="*/ 569620 h 2310347"/>
                <a:gd name="connsiteX15" fmla="*/ 729319 w 1423213"/>
                <a:gd name="connsiteY15" fmla="*/ 957827 h 2310347"/>
                <a:gd name="connsiteX16" fmla="*/ 543268 w 1423213"/>
                <a:gd name="connsiteY16" fmla="*/ 8 h 2310347"/>
                <a:gd name="connsiteX17" fmla="*/ 473286 w 1423213"/>
                <a:gd name="connsiteY17" fmla="*/ 1312127 h 2310347"/>
                <a:gd name="connsiteX18" fmla="*/ 338442 w 1423213"/>
                <a:gd name="connsiteY18" fmla="*/ 1258222 h 2310347"/>
                <a:gd name="connsiteX19" fmla="*/ 719 w 1423213"/>
                <a:gd name="connsiteY19" fmla="*/ 957545 h 2310347"/>
                <a:gd name="connsiteX0" fmla="*/ 719 w 1423213"/>
                <a:gd name="connsiteY0" fmla="*/ 957545 h 2310347"/>
                <a:gd name="connsiteX1" fmla="*/ 140932 w 1423213"/>
                <a:gd name="connsiteY1" fmla="*/ 1353319 h 2310347"/>
                <a:gd name="connsiteX2" fmla="*/ 309182 w 1423213"/>
                <a:gd name="connsiteY2" fmla="*/ 1711764 h 2310347"/>
                <a:gd name="connsiteX3" fmla="*/ 548773 w 1423213"/>
                <a:gd name="connsiteY3" fmla="*/ 1936338 h 2310347"/>
                <a:gd name="connsiteX4" fmla="*/ 582370 w 1423213"/>
                <a:gd name="connsiteY4" fmla="*/ 2297232 h 2310347"/>
                <a:gd name="connsiteX5" fmla="*/ 1253027 w 1423213"/>
                <a:gd name="connsiteY5" fmla="*/ 2310347 h 2310347"/>
                <a:gd name="connsiteX6" fmla="*/ 1262460 w 1423213"/>
                <a:gd name="connsiteY6" fmla="*/ 1987074 h 2310347"/>
                <a:gd name="connsiteX7" fmla="*/ 1421092 w 1423213"/>
                <a:gd name="connsiteY7" fmla="*/ 1126548 h 2310347"/>
                <a:gd name="connsiteX8" fmla="*/ 1378773 w 1423213"/>
                <a:gd name="connsiteY8" fmla="*/ 734522 h 2310347"/>
                <a:gd name="connsiteX9" fmla="*/ 1176719 w 1423213"/>
                <a:gd name="connsiteY9" fmla="*/ 664258 h 2310347"/>
                <a:gd name="connsiteX10" fmla="*/ 1168953 w 1423213"/>
                <a:gd name="connsiteY10" fmla="*/ 968062 h 2310347"/>
                <a:gd name="connsiteX11" fmla="*/ 1156855 w 1423213"/>
                <a:gd name="connsiteY11" fmla="*/ 657333 h 2310347"/>
                <a:gd name="connsiteX12" fmla="*/ 927050 w 1423213"/>
                <a:gd name="connsiteY12" fmla="*/ 614956 h 2310347"/>
                <a:gd name="connsiteX13" fmla="*/ 957315 w 1423213"/>
                <a:gd name="connsiteY13" fmla="*/ 944170 h 2310347"/>
                <a:gd name="connsiteX14" fmla="*/ 711016 w 1423213"/>
                <a:gd name="connsiteY14" fmla="*/ 569620 h 2310347"/>
                <a:gd name="connsiteX15" fmla="*/ 729319 w 1423213"/>
                <a:gd name="connsiteY15" fmla="*/ 957827 h 2310347"/>
                <a:gd name="connsiteX16" fmla="*/ 543268 w 1423213"/>
                <a:gd name="connsiteY16" fmla="*/ 8 h 2310347"/>
                <a:gd name="connsiteX17" fmla="*/ 473286 w 1423213"/>
                <a:gd name="connsiteY17" fmla="*/ 1312127 h 2310347"/>
                <a:gd name="connsiteX18" fmla="*/ 338442 w 1423213"/>
                <a:gd name="connsiteY18" fmla="*/ 1258222 h 2310347"/>
                <a:gd name="connsiteX19" fmla="*/ 719 w 1423213"/>
                <a:gd name="connsiteY19" fmla="*/ 957545 h 2310347"/>
                <a:gd name="connsiteX0" fmla="*/ 719 w 1423213"/>
                <a:gd name="connsiteY0" fmla="*/ 957545 h 2310347"/>
                <a:gd name="connsiteX1" fmla="*/ 140932 w 1423213"/>
                <a:gd name="connsiteY1" fmla="*/ 1353319 h 2310347"/>
                <a:gd name="connsiteX2" fmla="*/ 309182 w 1423213"/>
                <a:gd name="connsiteY2" fmla="*/ 1711764 h 2310347"/>
                <a:gd name="connsiteX3" fmla="*/ 548773 w 1423213"/>
                <a:gd name="connsiteY3" fmla="*/ 1936338 h 2310347"/>
                <a:gd name="connsiteX4" fmla="*/ 582370 w 1423213"/>
                <a:gd name="connsiteY4" fmla="*/ 2297232 h 2310347"/>
                <a:gd name="connsiteX5" fmla="*/ 1253027 w 1423213"/>
                <a:gd name="connsiteY5" fmla="*/ 2310347 h 2310347"/>
                <a:gd name="connsiteX6" fmla="*/ 1262460 w 1423213"/>
                <a:gd name="connsiteY6" fmla="*/ 1987074 h 2310347"/>
                <a:gd name="connsiteX7" fmla="*/ 1421092 w 1423213"/>
                <a:gd name="connsiteY7" fmla="*/ 1126548 h 2310347"/>
                <a:gd name="connsiteX8" fmla="*/ 1378773 w 1423213"/>
                <a:gd name="connsiteY8" fmla="*/ 734522 h 2310347"/>
                <a:gd name="connsiteX9" fmla="*/ 1176719 w 1423213"/>
                <a:gd name="connsiteY9" fmla="*/ 664258 h 2310347"/>
                <a:gd name="connsiteX10" fmla="*/ 1168953 w 1423213"/>
                <a:gd name="connsiteY10" fmla="*/ 968062 h 2310347"/>
                <a:gd name="connsiteX11" fmla="*/ 1156855 w 1423213"/>
                <a:gd name="connsiteY11" fmla="*/ 657333 h 2310347"/>
                <a:gd name="connsiteX12" fmla="*/ 927050 w 1423213"/>
                <a:gd name="connsiteY12" fmla="*/ 614956 h 2310347"/>
                <a:gd name="connsiteX13" fmla="*/ 957315 w 1423213"/>
                <a:gd name="connsiteY13" fmla="*/ 944170 h 2310347"/>
                <a:gd name="connsiteX14" fmla="*/ 711016 w 1423213"/>
                <a:gd name="connsiteY14" fmla="*/ 569620 h 2310347"/>
                <a:gd name="connsiteX15" fmla="*/ 729319 w 1423213"/>
                <a:gd name="connsiteY15" fmla="*/ 957827 h 2310347"/>
                <a:gd name="connsiteX16" fmla="*/ 543268 w 1423213"/>
                <a:gd name="connsiteY16" fmla="*/ 8 h 2310347"/>
                <a:gd name="connsiteX17" fmla="*/ 473286 w 1423213"/>
                <a:gd name="connsiteY17" fmla="*/ 1312127 h 2310347"/>
                <a:gd name="connsiteX18" fmla="*/ 338442 w 1423213"/>
                <a:gd name="connsiteY18" fmla="*/ 1258222 h 2310347"/>
                <a:gd name="connsiteX19" fmla="*/ 719 w 1423213"/>
                <a:gd name="connsiteY19" fmla="*/ 957545 h 2310347"/>
                <a:gd name="connsiteX0" fmla="*/ 719 w 1423213"/>
                <a:gd name="connsiteY0" fmla="*/ 957545 h 2310347"/>
                <a:gd name="connsiteX1" fmla="*/ 140932 w 1423213"/>
                <a:gd name="connsiteY1" fmla="*/ 1353319 h 2310347"/>
                <a:gd name="connsiteX2" fmla="*/ 309182 w 1423213"/>
                <a:gd name="connsiteY2" fmla="*/ 1711764 h 2310347"/>
                <a:gd name="connsiteX3" fmla="*/ 548773 w 1423213"/>
                <a:gd name="connsiteY3" fmla="*/ 1936338 h 2310347"/>
                <a:gd name="connsiteX4" fmla="*/ 582370 w 1423213"/>
                <a:gd name="connsiteY4" fmla="*/ 2297232 h 2310347"/>
                <a:gd name="connsiteX5" fmla="*/ 1253027 w 1423213"/>
                <a:gd name="connsiteY5" fmla="*/ 2310347 h 2310347"/>
                <a:gd name="connsiteX6" fmla="*/ 1262460 w 1423213"/>
                <a:gd name="connsiteY6" fmla="*/ 1987074 h 2310347"/>
                <a:gd name="connsiteX7" fmla="*/ 1421092 w 1423213"/>
                <a:gd name="connsiteY7" fmla="*/ 1126548 h 2310347"/>
                <a:gd name="connsiteX8" fmla="*/ 1378773 w 1423213"/>
                <a:gd name="connsiteY8" fmla="*/ 734522 h 2310347"/>
                <a:gd name="connsiteX9" fmla="*/ 1186368 w 1423213"/>
                <a:gd name="connsiteY9" fmla="*/ 644961 h 2310347"/>
                <a:gd name="connsiteX10" fmla="*/ 1168953 w 1423213"/>
                <a:gd name="connsiteY10" fmla="*/ 968062 h 2310347"/>
                <a:gd name="connsiteX11" fmla="*/ 1156855 w 1423213"/>
                <a:gd name="connsiteY11" fmla="*/ 657333 h 2310347"/>
                <a:gd name="connsiteX12" fmla="*/ 927050 w 1423213"/>
                <a:gd name="connsiteY12" fmla="*/ 614956 h 2310347"/>
                <a:gd name="connsiteX13" fmla="*/ 957315 w 1423213"/>
                <a:gd name="connsiteY13" fmla="*/ 944170 h 2310347"/>
                <a:gd name="connsiteX14" fmla="*/ 711016 w 1423213"/>
                <a:gd name="connsiteY14" fmla="*/ 569620 h 2310347"/>
                <a:gd name="connsiteX15" fmla="*/ 729319 w 1423213"/>
                <a:gd name="connsiteY15" fmla="*/ 957827 h 2310347"/>
                <a:gd name="connsiteX16" fmla="*/ 543268 w 1423213"/>
                <a:gd name="connsiteY16" fmla="*/ 8 h 2310347"/>
                <a:gd name="connsiteX17" fmla="*/ 473286 w 1423213"/>
                <a:gd name="connsiteY17" fmla="*/ 1312127 h 2310347"/>
                <a:gd name="connsiteX18" fmla="*/ 338442 w 1423213"/>
                <a:gd name="connsiteY18" fmla="*/ 1258222 h 2310347"/>
                <a:gd name="connsiteX19" fmla="*/ 719 w 1423213"/>
                <a:gd name="connsiteY19" fmla="*/ 957545 h 2310347"/>
                <a:gd name="connsiteX0" fmla="*/ 719 w 1423213"/>
                <a:gd name="connsiteY0" fmla="*/ 957545 h 2310347"/>
                <a:gd name="connsiteX1" fmla="*/ 140932 w 1423213"/>
                <a:gd name="connsiteY1" fmla="*/ 1353319 h 2310347"/>
                <a:gd name="connsiteX2" fmla="*/ 309182 w 1423213"/>
                <a:gd name="connsiteY2" fmla="*/ 1711764 h 2310347"/>
                <a:gd name="connsiteX3" fmla="*/ 548773 w 1423213"/>
                <a:gd name="connsiteY3" fmla="*/ 1936338 h 2310347"/>
                <a:gd name="connsiteX4" fmla="*/ 582370 w 1423213"/>
                <a:gd name="connsiteY4" fmla="*/ 2297232 h 2310347"/>
                <a:gd name="connsiteX5" fmla="*/ 1253027 w 1423213"/>
                <a:gd name="connsiteY5" fmla="*/ 2310347 h 2310347"/>
                <a:gd name="connsiteX6" fmla="*/ 1262460 w 1423213"/>
                <a:gd name="connsiteY6" fmla="*/ 1987074 h 2310347"/>
                <a:gd name="connsiteX7" fmla="*/ 1421092 w 1423213"/>
                <a:gd name="connsiteY7" fmla="*/ 1126548 h 2310347"/>
                <a:gd name="connsiteX8" fmla="*/ 1378773 w 1423213"/>
                <a:gd name="connsiteY8" fmla="*/ 734522 h 2310347"/>
                <a:gd name="connsiteX9" fmla="*/ 1186368 w 1423213"/>
                <a:gd name="connsiteY9" fmla="*/ 644961 h 2310347"/>
                <a:gd name="connsiteX10" fmla="*/ 1168953 w 1423213"/>
                <a:gd name="connsiteY10" fmla="*/ 968062 h 2310347"/>
                <a:gd name="connsiteX11" fmla="*/ 1156855 w 1423213"/>
                <a:gd name="connsiteY11" fmla="*/ 657333 h 2310347"/>
                <a:gd name="connsiteX12" fmla="*/ 927050 w 1423213"/>
                <a:gd name="connsiteY12" fmla="*/ 614956 h 2310347"/>
                <a:gd name="connsiteX13" fmla="*/ 957315 w 1423213"/>
                <a:gd name="connsiteY13" fmla="*/ 944170 h 2310347"/>
                <a:gd name="connsiteX14" fmla="*/ 711016 w 1423213"/>
                <a:gd name="connsiteY14" fmla="*/ 569620 h 2310347"/>
                <a:gd name="connsiteX15" fmla="*/ 729319 w 1423213"/>
                <a:gd name="connsiteY15" fmla="*/ 957827 h 2310347"/>
                <a:gd name="connsiteX16" fmla="*/ 543268 w 1423213"/>
                <a:gd name="connsiteY16" fmla="*/ 8 h 2310347"/>
                <a:gd name="connsiteX17" fmla="*/ 473286 w 1423213"/>
                <a:gd name="connsiteY17" fmla="*/ 1312127 h 2310347"/>
                <a:gd name="connsiteX18" fmla="*/ 338442 w 1423213"/>
                <a:gd name="connsiteY18" fmla="*/ 1258222 h 2310347"/>
                <a:gd name="connsiteX19" fmla="*/ 719 w 1423213"/>
                <a:gd name="connsiteY19" fmla="*/ 957545 h 2310347"/>
                <a:gd name="connsiteX0" fmla="*/ 719 w 1426650"/>
                <a:gd name="connsiteY0" fmla="*/ 957545 h 2310347"/>
                <a:gd name="connsiteX1" fmla="*/ 140932 w 1426650"/>
                <a:gd name="connsiteY1" fmla="*/ 1353319 h 2310347"/>
                <a:gd name="connsiteX2" fmla="*/ 309182 w 1426650"/>
                <a:gd name="connsiteY2" fmla="*/ 1711764 h 2310347"/>
                <a:gd name="connsiteX3" fmla="*/ 548773 w 1426650"/>
                <a:gd name="connsiteY3" fmla="*/ 1936338 h 2310347"/>
                <a:gd name="connsiteX4" fmla="*/ 582370 w 1426650"/>
                <a:gd name="connsiteY4" fmla="*/ 2297232 h 2310347"/>
                <a:gd name="connsiteX5" fmla="*/ 1253027 w 1426650"/>
                <a:gd name="connsiteY5" fmla="*/ 2310347 h 2310347"/>
                <a:gd name="connsiteX6" fmla="*/ 1262460 w 1426650"/>
                <a:gd name="connsiteY6" fmla="*/ 1987074 h 2310347"/>
                <a:gd name="connsiteX7" fmla="*/ 1421092 w 1426650"/>
                <a:gd name="connsiteY7" fmla="*/ 1126548 h 2310347"/>
                <a:gd name="connsiteX8" fmla="*/ 1393246 w 1426650"/>
                <a:gd name="connsiteY8" fmla="*/ 734522 h 2310347"/>
                <a:gd name="connsiteX9" fmla="*/ 1186368 w 1426650"/>
                <a:gd name="connsiteY9" fmla="*/ 644961 h 2310347"/>
                <a:gd name="connsiteX10" fmla="*/ 1168953 w 1426650"/>
                <a:gd name="connsiteY10" fmla="*/ 968062 h 2310347"/>
                <a:gd name="connsiteX11" fmla="*/ 1156855 w 1426650"/>
                <a:gd name="connsiteY11" fmla="*/ 657333 h 2310347"/>
                <a:gd name="connsiteX12" fmla="*/ 927050 w 1426650"/>
                <a:gd name="connsiteY12" fmla="*/ 614956 h 2310347"/>
                <a:gd name="connsiteX13" fmla="*/ 957315 w 1426650"/>
                <a:gd name="connsiteY13" fmla="*/ 944170 h 2310347"/>
                <a:gd name="connsiteX14" fmla="*/ 711016 w 1426650"/>
                <a:gd name="connsiteY14" fmla="*/ 569620 h 2310347"/>
                <a:gd name="connsiteX15" fmla="*/ 729319 w 1426650"/>
                <a:gd name="connsiteY15" fmla="*/ 957827 h 2310347"/>
                <a:gd name="connsiteX16" fmla="*/ 543268 w 1426650"/>
                <a:gd name="connsiteY16" fmla="*/ 8 h 2310347"/>
                <a:gd name="connsiteX17" fmla="*/ 473286 w 1426650"/>
                <a:gd name="connsiteY17" fmla="*/ 1312127 h 2310347"/>
                <a:gd name="connsiteX18" fmla="*/ 338442 w 1426650"/>
                <a:gd name="connsiteY18" fmla="*/ 1258222 h 2310347"/>
                <a:gd name="connsiteX19" fmla="*/ 719 w 1426650"/>
                <a:gd name="connsiteY19" fmla="*/ 957545 h 2310347"/>
                <a:gd name="connsiteX0" fmla="*/ 719 w 1422362"/>
                <a:gd name="connsiteY0" fmla="*/ 957545 h 2310347"/>
                <a:gd name="connsiteX1" fmla="*/ 140932 w 1422362"/>
                <a:gd name="connsiteY1" fmla="*/ 1353319 h 2310347"/>
                <a:gd name="connsiteX2" fmla="*/ 309182 w 1422362"/>
                <a:gd name="connsiteY2" fmla="*/ 1711764 h 2310347"/>
                <a:gd name="connsiteX3" fmla="*/ 548773 w 1422362"/>
                <a:gd name="connsiteY3" fmla="*/ 1936338 h 2310347"/>
                <a:gd name="connsiteX4" fmla="*/ 582370 w 1422362"/>
                <a:gd name="connsiteY4" fmla="*/ 2297232 h 2310347"/>
                <a:gd name="connsiteX5" fmla="*/ 1253027 w 1422362"/>
                <a:gd name="connsiteY5" fmla="*/ 2310347 h 2310347"/>
                <a:gd name="connsiteX6" fmla="*/ 1262460 w 1422362"/>
                <a:gd name="connsiteY6" fmla="*/ 1987074 h 2310347"/>
                <a:gd name="connsiteX7" fmla="*/ 1421092 w 1422362"/>
                <a:gd name="connsiteY7" fmla="*/ 1126548 h 2310347"/>
                <a:gd name="connsiteX8" fmla="*/ 1369124 w 1422362"/>
                <a:gd name="connsiteY8" fmla="*/ 700752 h 2310347"/>
                <a:gd name="connsiteX9" fmla="*/ 1186368 w 1422362"/>
                <a:gd name="connsiteY9" fmla="*/ 644961 h 2310347"/>
                <a:gd name="connsiteX10" fmla="*/ 1168953 w 1422362"/>
                <a:gd name="connsiteY10" fmla="*/ 968062 h 2310347"/>
                <a:gd name="connsiteX11" fmla="*/ 1156855 w 1422362"/>
                <a:gd name="connsiteY11" fmla="*/ 657333 h 2310347"/>
                <a:gd name="connsiteX12" fmla="*/ 927050 w 1422362"/>
                <a:gd name="connsiteY12" fmla="*/ 614956 h 2310347"/>
                <a:gd name="connsiteX13" fmla="*/ 957315 w 1422362"/>
                <a:gd name="connsiteY13" fmla="*/ 944170 h 2310347"/>
                <a:gd name="connsiteX14" fmla="*/ 711016 w 1422362"/>
                <a:gd name="connsiteY14" fmla="*/ 569620 h 2310347"/>
                <a:gd name="connsiteX15" fmla="*/ 729319 w 1422362"/>
                <a:gd name="connsiteY15" fmla="*/ 957827 h 2310347"/>
                <a:gd name="connsiteX16" fmla="*/ 543268 w 1422362"/>
                <a:gd name="connsiteY16" fmla="*/ 8 h 2310347"/>
                <a:gd name="connsiteX17" fmla="*/ 473286 w 1422362"/>
                <a:gd name="connsiteY17" fmla="*/ 1312127 h 2310347"/>
                <a:gd name="connsiteX18" fmla="*/ 338442 w 1422362"/>
                <a:gd name="connsiteY18" fmla="*/ 1258222 h 2310347"/>
                <a:gd name="connsiteX19" fmla="*/ 719 w 1422362"/>
                <a:gd name="connsiteY19" fmla="*/ 957545 h 2310347"/>
                <a:gd name="connsiteX0" fmla="*/ 719 w 1422362"/>
                <a:gd name="connsiteY0" fmla="*/ 957545 h 2310347"/>
                <a:gd name="connsiteX1" fmla="*/ 140932 w 1422362"/>
                <a:gd name="connsiteY1" fmla="*/ 1353319 h 2310347"/>
                <a:gd name="connsiteX2" fmla="*/ 309182 w 1422362"/>
                <a:gd name="connsiteY2" fmla="*/ 1711764 h 2310347"/>
                <a:gd name="connsiteX3" fmla="*/ 548773 w 1422362"/>
                <a:gd name="connsiteY3" fmla="*/ 1936338 h 2310347"/>
                <a:gd name="connsiteX4" fmla="*/ 582370 w 1422362"/>
                <a:gd name="connsiteY4" fmla="*/ 2297232 h 2310347"/>
                <a:gd name="connsiteX5" fmla="*/ 1253027 w 1422362"/>
                <a:gd name="connsiteY5" fmla="*/ 2310347 h 2310347"/>
                <a:gd name="connsiteX6" fmla="*/ 1262460 w 1422362"/>
                <a:gd name="connsiteY6" fmla="*/ 1987074 h 2310347"/>
                <a:gd name="connsiteX7" fmla="*/ 1421092 w 1422362"/>
                <a:gd name="connsiteY7" fmla="*/ 1126548 h 2310347"/>
                <a:gd name="connsiteX8" fmla="*/ 1369124 w 1422362"/>
                <a:gd name="connsiteY8" fmla="*/ 700752 h 2310347"/>
                <a:gd name="connsiteX9" fmla="*/ 1186368 w 1422362"/>
                <a:gd name="connsiteY9" fmla="*/ 644961 h 2310347"/>
                <a:gd name="connsiteX10" fmla="*/ 1168953 w 1422362"/>
                <a:gd name="connsiteY10" fmla="*/ 968062 h 2310347"/>
                <a:gd name="connsiteX11" fmla="*/ 1156855 w 1422362"/>
                <a:gd name="connsiteY11" fmla="*/ 657333 h 2310347"/>
                <a:gd name="connsiteX12" fmla="*/ 927050 w 1422362"/>
                <a:gd name="connsiteY12" fmla="*/ 614956 h 2310347"/>
                <a:gd name="connsiteX13" fmla="*/ 957315 w 1422362"/>
                <a:gd name="connsiteY13" fmla="*/ 944170 h 2310347"/>
                <a:gd name="connsiteX14" fmla="*/ 905990 w 1422362"/>
                <a:gd name="connsiteY14" fmla="*/ 613914 h 2310347"/>
                <a:gd name="connsiteX15" fmla="*/ 711016 w 1422362"/>
                <a:gd name="connsiteY15" fmla="*/ 569620 h 2310347"/>
                <a:gd name="connsiteX16" fmla="*/ 729319 w 1422362"/>
                <a:gd name="connsiteY16" fmla="*/ 957827 h 2310347"/>
                <a:gd name="connsiteX17" fmla="*/ 543268 w 1422362"/>
                <a:gd name="connsiteY17" fmla="*/ 8 h 2310347"/>
                <a:gd name="connsiteX18" fmla="*/ 473286 w 1422362"/>
                <a:gd name="connsiteY18" fmla="*/ 1312127 h 2310347"/>
                <a:gd name="connsiteX19" fmla="*/ 338442 w 1422362"/>
                <a:gd name="connsiteY19" fmla="*/ 1258222 h 2310347"/>
                <a:gd name="connsiteX20" fmla="*/ 719 w 1422362"/>
                <a:gd name="connsiteY20" fmla="*/ 957545 h 2310347"/>
                <a:gd name="connsiteX0" fmla="*/ 719 w 1422362"/>
                <a:gd name="connsiteY0" fmla="*/ 957545 h 2310347"/>
                <a:gd name="connsiteX1" fmla="*/ 140932 w 1422362"/>
                <a:gd name="connsiteY1" fmla="*/ 1353319 h 2310347"/>
                <a:gd name="connsiteX2" fmla="*/ 309182 w 1422362"/>
                <a:gd name="connsiteY2" fmla="*/ 1711764 h 2310347"/>
                <a:gd name="connsiteX3" fmla="*/ 548773 w 1422362"/>
                <a:gd name="connsiteY3" fmla="*/ 1936338 h 2310347"/>
                <a:gd name="connsiteX4" fmla="*/ 582370 w 1422362"/>
                <a:gd name="connsiteY4" fmla="*/ 2297232 h 2310347"/>
                <a:gd name="connsiteX5" fmla="*/ 1253027 w 1422362"/>
                <a:gd name="connsiteY5" fmla="*/ 2310347 h 2310347"/>
                <a:gd name="connsiteX6" fmla="*/ 1262460 w 1422362"/>
                <a:gd name="connsiteY6" fmla="*/ 1987074 h 2310347"/>
                <a:gd name="connsiteX7" fmla="*/ 1421092 w 1422362"/>
                <a:gd name="connsiteY7" fmla="*/ 1126548 h 2310347"/>
                <a:gd name="connsiteX8" fmla="*/ 1369124 w 1422362"/>
                <a:gd name="connsiteY8" fmla="*/ 700752 h 2310347"/>
                <a:gd name="connsiteX9" fmla="*/ 1186368 w 1422362"/>
                <a:gd name="connsiteY9" fmla="*/ 644961 h 2310347"/>
                <a:gd name="connsiteX10" fmla="*/ 1168953 w 1422362"/>
                <a:gd name="connsiteY10" fmla="*/ 968062 h 2310347"/>
                <a:gd name="connsiteX11" fmla="*/ 1156855 w 1422362"/>
                <a:gd name="connsiteY11" fmla="*/ 657333 h 2310347"/>
                <a:gd name="connsiteX12" fmla="*/ 927050 w 1422362"/>
                <a:gd name="connsiteY12" fmla="*/ 614956 h 2310347"/>
                <a:gd name="connsiteX13" fmla="*/ 957315 w 1422362"/>
                <a:gd name="connsiteY13" fmla="*/ 944170 h 2310347"/>
                <a:gd name="connsiteX14" fmla="*/ 905990 w 1422362"/>
                <a:gd name="connsiteY14" fmla="*/ 613914 h 2310347"/>
                <a:gd name="connsiteX15" fmla="*/ 711016 w 1422362"/>
                <a:gd name="connsiteY15" fmla="*/ 569620 h 2310347"/>
                <a:gd name="connsiteX16" fmla="*/ 729319 w 1422362"/>
                <a:gd name="connsiteY16" fmla="*/ 957827 h 2310347"/>
                <a:gd name="connsiteX17" fmla="*/ 543268 w 1422362"/>
                <a:gd name="connsiteY17" fmla="*/ 8 h 2310347"/>
                <a:gd name="connsiteX18" fmla="*/ 473286 w 1422362"/>
                <a:gd name="connsiteY18" fmla="*/ 1312127 h 2310347"/>
                <a:gd name="connsiteX19" fmla="*/ 338442 w 1422362"/>
                <a:gd name="connsiteY19" fmla="*/ 1258222 h 2310347"/>
                <a:gd name="connsiteX20" fmla="*/ 719 w 1422362"/>
                <a:gd name="connsiteY20" fmla="*/ 957545 h 2310347"/>
                <a:gd name="connsiteX0" fmla="*/ 719 w 1422362"/>
                <a:gd name="connsiteY0" fmla="*/ 957545 h 2310347"/>
                <a:gd name="connsiteX1" fmla="*/ 140932 w 1422362"/>
                <a:gd name="connsiteY1" fmla="*/ 1353319 h 2310347"/>
                <a:gd name="connsiteX2" fmla="*/ 309182 w 1422362"/>
                <a:gd name="connsiteY2" fmla="*/ 1711764 h 2310347"/>
                <a:gd name="connsiteX3" fmla="*/ 548773 w 1422362"/>
                <a:gd name="connsiteY3" fmla="*/ 1936338 h 2310347"/>
                <a:gd name="connsiteX4" fmla="*/ 582370 w 1422362"/>
                <a:gd name="connsiteY4" fmla="*/ 2297232 h 2310347"/>
                <a:gd name="connsiteX5" fmla="*/ 1253027 w 1422362"/>
                <a:gd name="connsiteY5" fmla="*/ 2310347 h 2310347"/>
                <a:gd name="connsiteX6" fmla="*/ 1262460 w 1422362"/>
                <a:gd name="connsiteY6" fmla="*/ 1987074 h 2310347"/>
                <a:gd name="connsiteX7" fmla="*/ 1421092 w 1422362"/>
                <a:gd name="connsiteY7" fmla="*/ 1126548 h 2310347"/>
                <a:gd name="connsiteX8" fmla="*/ 1369124 w 1422362"/>
                <a:gd name="connsiteY8" fmla="*/ 700752 h 2310347"/>
                <a:gd name="connsiteX9" fmla="*/ 1186368 w 1422362"/>
                <a:gd name="connsiteY9" fmla="*/ 644961 h 2310347"/>
                <a:gd name="connsiteX10" fmla="*/ 1168953 w 1422362"/>
                <a:gd name="connsiteY10" fmla="*/ 968062 h 2310347"/>
                <a:gd name="connsiteX11" fmla="*/ 1156855 w 1422362"/>
                <a:gd name="connsiteY11" fmla="*/ 657333 h 2310347"/>
                <a:gd name="connsiteX12" fmla="*/ 927050 w 1422362"/>
                <a:gd name="connsiteY12" fmla="*/ 614956 h 2310347"/>
                <a:gd name="connsiteX13" fmla="*/ 957315 w 1422362"/>
                <a:gd name="connsiteY13" fmla="*/ 944170 h 2310347"/>
                <a:gd name="connsiteX14" fmla="*/ 905990 w 1422362"/>
                <a:gd name="connsiteY14" fmla="*/ 613914 h 2310347"/>
                <a:gd name="connsiteX15" fmla="*/ 711016 w 1422362"/>
                <a:gd name="connsiteY15" fmla="*/ 569620 h 2310347"/>
                <a:gd name="connsiteX16" fmla="*/ 729319 w 1422362"/>
                <a:gd name="connsiteY16" fmla="*/ 957827 h 2310347"/>
                <a:gd name="connsiteX17" fmla="*/ 543268 w 1422362"/>
                <a:gd name="connsiteY17" fmla="*/ 8 h 2310347"/>
                <a:gd name="connsiteX18" fmla="*/ 473286 w 1422362"/>
                <a:gd name="connsiteY18" fmla="*/ 1312127 h 2310347"/>
                <a:gd name="connsiteX19" fmla="*/ 338442 w 1422362"/>
                <a:gd name="connsiteY19" fmla="*/ 1258222 h 2310347"/>
                <a:gd name="connsiteX20" fmla="*/ 719 w 1422362"/>
                <a:gd name="connsiteY20" fmla="*/ 957545 h 2310347"/>
                <a:gd name="connsiteX0" fmla="*/ 719 w 1422362"/>
                <a:gd name="connsiteY0" fmla="*/ 957545 h 2310347"/>
                <a:gd name="connsiteX1" fmla="*/ 140932 w 1422362"/>
                <a:gd name="connsiteY1" fmla="*/ 1353319 h 2310347"/>
                <a:gd name="connsiteX2" fmla="*/ 309182 w 1422362"/>
                <a:gd name="connsiteY2" fmla="*/ 1711764 h 2310347"/>
                <a:gd name="connsiteX3" fmla="*/ 548773 w 1422362"/>
                <a:gd name="connsiteY3" fmla="*/ 1936338 h 2310347"/>
                <a:gd name="connsiteX4" fmla="*/ 582370 w 1422362"/>
                <a:gd name="connsiteY4" fmla="*/ 2297232 h 2310347"/>
                <a:gd name="connsiteX5" fmla="*/ 1253027 w 1422362"/>
                <a:gd name="connsiteY5" fmla="*/ 2310347 h 2310347"/>
                <a:gd name="connsiteX6" fmla="*/ 1262460 w 1422362"/>
                <a:gd name="connsiteY6" fmla="*/ 1987074 h 2310347"/>
                <a:gd name="connsiteX7" fmla="*/ 1421092 w 1422362"/>
                <a:gd name="connsiteY7" fmla="*/ 1126548 h 2310347"/>
                <a:gd name="connsiteX8" fmla="*/ 1369124 w 1422362"/>
                <a:gd name="connsiteY8" fmla="*/ 700752 h 2310347"/>
                <a:gd name="connsiteX9" fmla="*/ 1186368 w 1422362"/>
                <a:gd name="connsiteY9" fmla="*/ 644961 h 2310347"/>
                <a:gd name="connsiteX10" fmla="*/ 1168953 w 1422362"/>
                <a:gd name="connsiteY10" fmla="*/ 968062 h 2310347"/>
                <a:gd name="connsiteX11" fmla="*/ 1156855 w 1422362"/>
                <a:gd name="connsiteY11" fmla="*/ 657333 h 2310347"/>
                <a:gd name="connsiteX12" fmla="*/ 927050 w 1422362"/>
                <a:gd name="connsiteY12" fmla="*/ 614956 h 2310347"/>
                <a:gd name="connsiteX13" fmla="*/ 957315 w 1422362"/>
                <a:gd name="connsiteY13" fmla="*/ 944170 h 2310347"/>
                <a:gd name="connsiteX14" fmla="*/ 905990 w 1422362"/>
                <a:gd name="connsiteY14" fmla="*/ 613914 h 2310347"/>
                <a:gd name="connsiteX15" fmla="*/ 711016 w 1422362"/>
                <a:gd name="connsiteY15" fmla="*/ 569620 h 2310347"/>
                <a:gd name="connsiteX16" fmla="*/ 729319 w 1422362"/>
                <a:gd name="connsiteY16" fmla="*/ 957827 h 2310347"/>
                <a:gd name="connsiteX17" fmla="*/ 543268 w 1422362"/>
                <a:gd name="connsiteY17" fmla="*/ 8 h 2310347"/>
                <a:gd name="connsiteX18" fmla="*/ 473286 w 1422362"/>
                <a:gd name="connsiteY18" fmla="*/ 1312127 h 2310347"/>
                <a:gd name="connsiteX19" fmla="*/ 338442 w 1422362"/>
                <a:gd name="connsiteY19" fmla="*/ 1258222 h 2310347"/>
                <a:gd name="connsiteX20" fmla="*/ 719 w 1422362"/>
                <a:gd name="connsiteY20" fmla="*/ 957545 h 2310347"/>
                <a:gd name="connsiteX0" fmla="*/ 719 w 1422362"/>
                <a:gd name="connsiteY0" fmla="*/ 957545 h 2310347"/>
                <a:gd name="connsiteX1" fmla="*/ 140932 w 1422362"/>
                <a:gd name="connsiteY1" fmla="*/ 1353319 h 2310347"/>
                <a:gd name="connsiteX2" fmla="*/ 309182 w 1422362"/>
                <a:gd name="connsiteY2" fmla="*/ 1711764 h 2310347"/>
                <a:gd name="connsiteX3" fmla="*/ 548773 w 1422362"/>
                <a:gd name="connsiteY3" fmla="*/ 1936338 h 2310347"/>
                <a:gd name="connsiteX4" fmla="*/ 582370 w 1422362"/>
                <a:gd name="connsiteY4" fmla="*/ 2297232 h 2310347"/>
                <a:gd name="connsiteX5" fmla="*/ 1253027 w 1422362"/>
                <a:gd name="connsiteY5" fmla="*/ 2310347 h 2310347"/>
                <a:gd name="connsiteX6" fmla="*/ 1262460 w 1422362"/>
                <a:gd name="connsiteY6" fmla="*/ 1987074 h 2310347"/>
                <a:gd name="connsiteX7" fmla="*/ 1421092 w 1422362"/>
                <a:gd name="connsiteY7" fmla="*/ 1126548 h 2310347"/>
                <a:gd name="connsiteX8" fmla="*/ 1369124 w 1422362"/>
                <a:gd name="connsiteY8" fmla="*/ 700752 h 2310347"/>
                <a:gd name="connsiteX9" fmla="*/ 1186368 w 1422362"/>
                <a:gd name="connsiteY9" fmla="*/ 644961 h 2310347"/>
                <a:gd name="connsiteX10" fmla="*/ 1168953 w 1422362"/>
                <a:gd name="connsiteY10" fmla="*/ 968062 h 2310347"/>
                <a:gd name="connsiteX11" fmla="*/ 1156855 w 1422362"/>
                <a:gd name="connsiteY11" fmla="*/ 657333 h 2310347"/>
                <a:gd name="connsiteX12" fmla="*/ 927050 w 1422362"/>
                <a:gd name="connsiteY12" fmla="*/ 614956 h 2310347"/>
                <a:gd name="connsiteX13" fmla="*/ 957315 w 1422362"/>
                <a:gd name="connsiteY13" fmla="*/ 944170 h 2310347"/>
                <a:gd name="connsiteX14" fmla="*/ 905990 w 1422362"/>
                <a:gd name="connsiteY14" fmla="*/ 613914 h 2310347"/>
                <a:gd name="connsiteX15" fmla="*/ 711016 w 1422362"/>
                <a:gd name="connsiteY15" fmla="*/ 569620 h 2310347"/>
                <a:gd name="connsiteX16" fmla="*/ 729319 w 1422362"/>
                <a:gd name="connsiteY16" fmla="*/ 957827 h 2310347"/>
                <a:gd name="connsiteX17" fmla="*/ 543268 w 1422362"/>
                <a:gd name="connsiteY17" fmla="*/ 8 h 2310347"/>
                <a:gd name="connsiteX18" fmla="*/ 473286 w 1422362"/>
                <a:gd name="connsiteY18" fmla="*/ 1312127 h 2310347"/>
                <a:gd name="connsiteX19" fmla="*/ 338442 w 1422362"/>
                <a:gd name="connsiteY19" fmla="*/ 1258222 h 2310347"/>
                <a:gd name="connsiteX20" fmla="*/ 719 w 1422362"/>
                <a:gd name="connsiteY20" fmla="*/ 957545 h 2310347"/>
                <a:gd name="connsiteX0" fmla="*/ 719 w 1422362"/>
                <a:gd name="connsiteY0" fmla="*/ 957545 h 2310347"/>
                <a:gd name="connsiteX1" fmla="*/ 140932 w 1422362"/>
                <a:gd name="connsiteY1" fmla="*/ 1353319 h 2310347"/>
                <a:gd name="connsiteX2" fmla="*/ 309182 w 1422362"/>
                <a:gd name="connsiteY2" fmla="*/ 1711764 h 2310347"/>
                <a:gd name="connsiteX3" fmla="*/ 548773 w 1422362"/>
                <a:gd name="connsiteY3" fmla="*/ 1936338 h 2310347"/>
                <a:gd name="connsiteX4" fmla="*/ 582370 w 1422362"/>
                <a:gd name="connsiteY4" fmla="*/ 2297232 h 2310347"/>
                <a:gd name="connsiteX5" fmla="*/ 1253027 w 1422362"/>
                <a:gd name="connsiteY5" fmla="*/ 2310347 h 2310347"/>
                <a:gd name="connsiteX6" fmla="*/ 1262460 w 1422362"/>
                <a:gd name="connsiteY6" fmla="*/ 1987074 h 2310347"/>
                <a:gd name="connsiteX7" fmla="*/ 1421092 w 1422362"/>
                <a:gd name="connsiteY7" fmla="*/ 1126548 h 2310347"/>
                <a:gd name="connsiteX8" fmla="*/ 1369124 w 1422362"/>
                <a:gd name="connsiteY8" fmla="*/ 700752 h 2310347"/>
                <a:gd name="connsiteX9" fmla="*/ 1176719 w 1422362"/>
                <a:gd name="connsiteY9" fmla="*/ 669083 h 2310347"/>
                <a:gd name="connsiteX10" fmla="*/ 1168953 w 1422362"/>
                <a:gd name="connsiteY10" fmla="*/ 968062 h 2310347"/>
                <a:gd name="connsiteX11" fmla="*/ 1156855 w 1422362"/>
                <a:gd name="connsiteY11" fmla="*/ 657333 h 2310347"/>
                <a:gd name="connsiteX12" fmla="*/ 927050 w 1422362"/>
                <a:gd name="connsiteY12" fmla="*/ 614956 h 2310347"/>
                <a:gd name="connsiteX13" fmla="*/ 957315 w 1422362"/>
                <a:gd name="connsiteY13" fmla="*/ 944170 h 2310347"/>
                <a:gd name="connsiteX14" fmla="*/ 905990 w 1422362"/>
                <a:gd name="connsiteY14" fmla="*/ 613914 h 2310347"/>
                <a:gd name="connsiteX15" fmla="*/ 711016 w 1422362"/>
                <a:gd name="connsiteY15" fmla="*/ 569620 h 2310347"/>
                <a:gd name="connsiteX16" fmla="*/ 729319 w 1422362"/>
                <a:gd name="connsiteY16" fmla="*/ 957827 h 2310347"/>
                <a:gd name="connsiteX17" fmla="*/ 543268 w 1422362"/>
                <a:gd name="connsiteY17" fmla="*/ 8 h 2310347"/>
                <a:gd name="connsiteX18" fmla="*/ 473286 w 1422362"/>
                <a:gd name="connsiteY18" fmla="*/ 1312127 h 2310347"/>
                <a:gd name="connsiteX19" fmla="*/ 338442 w 1422362"/>
                <a:gd name="connsiteY19" fmla="*/ 1258222 h 2310347"/>
                <a:gd name="connsiteX20" fmla="*/ 719 w 1422362"/>
                <a:gd name="connsiteY20" fmla="*/ 957545 h 2310347"/>
                <a:gd name="connsiteX0" fmla="*/ 719 w 1422362"/>
                <a:gd name="connsiteY0" fmla="*/ 957545 h 2310347"/>
                <a:gd name="connsiteX1" fmla="*/ 140932 w 1422362"/>
                <a:gd name="connsiteY1" fmla="*/ 1353319 h 2310347"/>
                <a:gd name="connsiteX2" fmla="*/ 309182 w 1422362"/>
                <a:gd name="connsiteY2" fmla="*/ 1711764 h 2310347"/>
                <a:gd name="connsiteX3" fmla="*/ 548773 w 1422362"/>
                <a:gd name="connsiteY3" fmla="*/ 1936338 h 2310347"/>
                <a:gd name="connsiteX4" fmla="*/ 582370 w 1422362"/>
                <a:gd name="connsiteY4" fmla="*/ 2297232 h 2310347"/>
                <a:gd name="connsiteX5" fmla="*/ 1253027 w 1422362"/>
                <a:gd name="connsiteY5" fmla="*/ 2310347 h 2310347"/>
                <a:gd name="connsiteX6" fmla="*/ 1262460 w 1422362"/>
                <a:gd name="connsiteY6" fmla="*/ 1987074 h 2310347"/>
                <a:gd name="connsiteX7" fmla="*/ 1421092 w 1422362"/>
                <a:gd name="connsiteY7" fmla="*/ 1126548 h 2310347"/>
                <a:gd name="connsiteX8" fmla="*/ 1369124 w 1422362"/>
                <a:gd name="connsiteY8" fmla="*/ 700752 h 2310347"/>
                <a:gd name="connsiteX9" fmla="*/ 1176719 w 1422362"/>
                <a:gd name="connsiteY9" fmla="*/ 669083 h 2310347"/>
                <a:gd name="connsiteX10" fmla="*/ 1168953 w 1422362"/>
                <a:gd name="connsiteY10" fmla="*/ 968062 h 2310347"/>
                <a:gd name="connsiteX11" fmla="*/ 1156855 w 1422362"/>
                <a:gd name="connsiteY11" fmla="*/ 657333 h 2310347"/>
                <a:gd name="connsiteX12" fmla="*/ 927050 w 1422362"/>
                <a:gd name="connsiteY12" fmla="*/ 614956 h 2310347"/>
                <a:gd name="connsiteX13" fmla="*/ 957315 w 1422362"/>
                <a:gd name="connsiteY13" fmla="*/ 944170 h 2310347"/>
                <a:gd name="connsiteX14" fmla="*/ 905990 w 1422362"/>
                <a:gd name="connsiteY14" fmla="*/ 613914 h 2310347"/>
                <a:gd name="connsiteX15" fmla="*/ 711016 w 1422362"/>
                <a:gd name="connsiteY15" fmla="*/ 569620 h 2310347"/>
                <a:gd name="connsiteX16" fmla="*/ 729319 w 1422362"/>
                <a:gd name="connsiteY16" fmla="*/ 957827 h 2310347"/>
                <a:gd name="connsiteX17" fmla="*/ 543268 w 1422362"/>
                <a:gd name="connsiteY17" fmla="*/ 8 h 2310347"/>
                <a:gd name="connsiteX18" fmla="*/ 473286 w 1422362"/>
                <a:gd name="connsiteY18" fmla="*/ 1312127 h 2310347"/>
                <a:gd name="connsiteX19" fmla="*/ 338442 w 1422362"/>
                <a:gd name="connsiteY19" fmla="*/ 1258222 h 2310347"/>
                <a:gd name="connsiteX20" fmla="*/ 719 w 1422362"/>
                <a:gd name="connsiteY20" fmla="*/ 957545 h 2310347"/>
                <a:gd name="connsiteX0" fmla="*/ 719 w 1422362"/>
                <a:gd name="connsiteY0" fmla="*/ 957545 h 2310347"/>
                <a:gd name="connsiteX1" fmla="*/ 140932 w 1422362"/>
                <a:gd name="connsiteY1" fmla="*/ 1353319 h 2310347"/>
                <a:gd name="connsiteX2" fmla="*/ 309182 w 1422362"/>
                <a:gd name="connsiteY2" fmla="*/ 1711764 h 2310347"/>
                <a:gd name="connsiteX3" fmla="*/ 548773 w 1422362"/>
                <a:gd name="connsiteY3" fmla="*/ 1936338 h 2310347"/>
                <a:gd name="connsiteX4" fmla="*/ 582370 w 1422362"/>
                <a:gd name="connsiteY4" fmla="*/ 2297232 h 2310347"/>
                <a:gd name="connsiteX5" fmla="*/ 1253027 w 1422362"/>
                <a:gd name="connsiteY5" fmla="*/ 2310347 h 2310347"/>
                <a:gd name="connsiteX6" fmla="*/ 1262460 w 1422362"/>
                <a:gd name="connsiteY6" fmla="*/ 1987074 h 2310347"/>
                <a:gd name="connsiteX7" fmla="*/ 1421092 w 1422362"/>
                <a:gd name="connsiteY7" fmla="*/ 1126548 h 2310347"/>
                <a:gd name="connsiteX8" fmla="*/ 1369124 w 1422362"/>
                <a:gd name="connsiteY8" fmla="*/ 700752 h 2310347"/>
                <a:gd name="connsiteX9" fmla="*/ 1176719 w 1422362"/>
                <a:gd name="connsiteY9" fmla="*/ 669083 h 2310347"/>
                <a:gd name="connsiteX10" fmla="*/ 1168953 w 1422362"/>
                <a:gd name="connsiteY10" fmla="*/ 968062 h 2310347"/>
                <a:gd name="connsiteX11" fmla="*/ 1156855 w 1422362"/>
                <a:gd name="connsiteY11" fmla="*/ 657333 h 2310347"/>
                <a:gd name="connsiteX12" fmla="*/ 927050 w 1422362"/>
                <a:gd name="connsiteY12" fmla="*/ 614956 h 2310347"/>
                <a:gd name="connsiteX13" fmla="*/ 957315 w 1422362"/>
                <a:gd name="connsiteY13" fmla="*/ 944170 h 2310347"/>
                <a:gd name="connsiteX14" fmla="*/ 905990 w 1422362"/>
                <a:gd name="connsiteY14" fmla="*/ 613914 h 2310347"/>
                <a:gd name="connsiteX15" fmla="*/ 711016 w 1422362"/>
                <a:gd name="connsiteY15" fmla="*/ 569620 h 2310347"/>
                <a:gd name="connsiteX16" fmla="*/ 729319 w 1422362"/>
                <a:gd name="connsiteY16" fmla="*/ 957827 h 2310347"/>
                <a:gd name="connsiteX17" fmla="*/ 543268 w 1422362"/>
                <a:gd name="connsiteY17" fmla="*/ 8 h 2310347"/>
                <a:gd name="connsiteX18" fmla="*/ 473286 w 1422362"/>
                <a:gd name="connsiteY18" fmla="*/ 1312127 h 2310347"/>
                <a:gd name="connsiteX19" fmla="*/ 338442 w 1422362"/>
                <a:gd name="connsiteY19" fmla="*/ 1258222 h 2310347"/>
                <a:gd name="connsiteX20" fmla="*/ 719 w 1422362"/>
                <a:gd name="connsiteY20" fmla="*/ 957545 h 2310347"/>
                <a:gd name="connsiteX0" fmla="*/ 719 w 1422362"/>
                <a:gd name="connsiteY0" fmla="*/ 1028697 h 2381499"/>
                <a:gd name="connsiteX1" fmla="*/ 140932 w 1422362"/>
                <a:gd name="connsiteY1" fmla="*/ 1424471 h 2381499"/>
                <a:gd name="connsiteX2" fmla="*/ 309182 w 1422362"/>
                <a:gd name="connsiteY2" fmla="*/ 1782916 h 2381499"/>
                <a:gd name="connsiteX3" fmla="*/ 548773 w 1422362"/>
                <a:gd name="connsiteY3" fmla="*/ 2007490 h 2381499"/>
                <a:gd name="connsiteX4" fmla="*/ 582370 w 1422362"/>
                <a:gd name="connsiteY4" fmla="*/ 2368384 h 2381499"/>
                <a:gd name="connsiteX5" fmla="*/ 1253027 w 1422362"/>
                <a:gd name="connsiteY5" fmla="*/ 2381499 h 2381499"/>
                <a:gd name="connsiteX6" fmla="*/ 1262460 w 1422362"/>
                <a:gd name="connsiteY6" fmla="*/ 2058226 h 2381499"/>
                <a:gd name="connsiteX7" fmla="*/ 1421092 w 1422362"/>
                <a:gd name="connsiteY7" fmla="*/ 1197700 h 2381499"/>
                <a:gd name="connsiteX8" fmla="*/ 1369124 w 1422362"/>
                <a:gd name="connsiteY8" fmla="*/ 771904 h 2381499"/>
                <a:gd name="connsiteX9" fmla="*/ 1176719 w 1422362"/>
                <a:gd name="connsiteY9" fmla="*/ 740235 h 2381499"/>
                <a:gd name="connsiteX10" fmla="*/ 1168953 w 1422362"/>
                <a:gd name="connsiteY10" fmla="*/ 1039214 h 2381499"/>
                <a:gd name="connsiteX11" fmla="*/ 1156855 w 1422362"/>
                <a:gd name="connsiteY11" fmla="*/ 728485 h 2381499"/>
                <a:gd name="connsiteX12" fmla="*/ 927050 w 1422362"/>
                <a:gd name="connsiteY12" fmla="*/ 686108 h 2381499"/>
                <a:gd name="connsiteX13" fmla="*/ 957315 w 1422362"/>
                <a:gd name="connsiteY13" fmla="*/ 1015322 h 2381499"/>
                <a:gd name="connsiteX14" fmla="*/ 905990 w 1422362"/>
                <a:gd name="connsiteY14" fmla="*/ 685066 h 2381499"/>
                <a:gd name="connsiteX15" fmla="*/ 711016 w 1422362"/>
                <a:gd name="connsiteY15" fmla="*/ 640772 h 2381499"/>
                <a:gd name="connsiteX16" fmla="*/ 729319 w 1422362"/>
                <a:gd name="connsiteY16" fmla="*/ 1028979 h 2381499"/>
                <a:gd name="connsiteX17" fmla="*/ 543268 w 1422362"/>
                <a:gd name="connsiteY17" fmla="*/ 71160 h 2381499"/>
                <a:gd name="connsiteX18" fmla="*/ 471802 w 1422362"/>
                <a:gd name="connsiteY18" fmla="*/ 217109 h 2381499"/>
                <a:gd name="connsiteX19" fmla="*/ 473286 w 1422362"/>
                <a:gd name="connsiteY19" fmla="*/ 1383279 h 2381499"/>
                <a:gd name="connsiteX20" fmla="*/ 338442 w 1422362"/>
                <a:gd name="connsiteY20" fmla="*/ 1329374 h 2381499"/>
                <a:gd name="connsiteX21" fmla="*/ 719 w 1422362"/>
                <a:gd name="connsiteY21" fmla="*/ 1028697 h 2381499"/>
                <a:gd name="connsiteX0" fmla="*/ 719 w 1422362"/>
                <a:gd name="connsiteY0" fmla="*/ 1028697 h 2381499"/>
                <a:gd name="connsiteX1" fmla="*/ 140932 w 1422362"/>
                <a:gd name="connsiteY1" fmla="*/ 1424471 h 2381499"/>
                <a:gd name="connsiteX2" fmla="*/ 309182 w 1422362"/>
                <a:gd name="connsiteY2" fmla="*/ 1782916 h 2381499"/>
                <a:gd name="connsiteX3" fmla="*/ 548773 w 1422362"/>
                <a:gd name="connsiteY3" fmla="*/ 2007490 h 2381499"/>
                <a:gd name="connsiteX4" fmla="*/ 582370 w 1422362"/>
                <a:gd name="connsiteY4" fmla="*/ 2368384 h 2381499"/>
                <a:gd name="connsiteX5" fmla="*/ 1253027 w 1422362"/>
                <a:gd name="connsiteY5" fmla="*/ 2381499 h 2381499"/>
                <a:gd name="connsiteX6" fmla="*/ 1262460 w 1422362"/>
                <a:gd name="connsiteY6" fmla="*/ 2058226 h 2381499"/>
                <a:gd name="connsiteX7" fmla="*/ 1421092 w 1422362"/>
                <a:gd name="connsiteY7" fmla="*/ 1197700 h 2381499"/>
                <a:gd name="connsiteX8" fmla="*/ 1369124 w 1422362"/>
                <a:gd name="connsiteY8" fmla="*/ 771904 h 2381499"/>
                <a:gd name="connsiteX9" fmla="*/ 1176719 w 1422362"/>
                <a:gd name="connsiteY9" fmla="*/ 740235 h 2381499"/>
                <a:gd name="connsiteX10" fmla="*/ 1168953 w 1422362"/>
                <a:gd name="connsiteY10" fmla="*/ 1039214 h 2381499"/>
                <a:gd name="connsiteX11" fmla="*/ 1156855 w 1422362"/>
                <a:gd name="connsiteY11" fmla="*/ 728485 h 2381499"/>
                <a:gd name="connsiteX12" fmla="*/ 927050 w 1422362"/>
                <a:gd name="connsiteY12" fmla="*/ 686108 h 2381499"/>
                <a:gd name="connsiteX13" fmla="*/ 957315 w 1422362"/>
                <a:gd name="connsiteY13" fmla="*/ 1015322 h 2381499"/>
                <a:gd name="connsiteX14" fmla="*/ 905990 w 1422362"/>
                <a:gd name="connsiteY14" fmla="*/ 685066 h 2381499"/>
                <a:gd name="connsiteX15" fmla="*/ 711016 w 1422362"/>
                <a:gd name="connsiteY15" fmla="*/ 640772 h 2381499"/>
                <a:gd name="connsiteX16" fmla="*/ 729319 w 1422362"/>
                <a:gd name="connsiteY16" fmla="*/ 1028979 h 2381499"/>
                <a:gd name="connsiteX17" fmla="*/ 543268 w 1422362"/>
                <a:gd name="connsiteY17" fmla="*/ 71160 h 2381499"/>
                <a:gd name="connsiteX18" fmla="*/ 471802 w 1422362"/>
                <a:gd name="connsiteY18" fmla="*/ 217109 h 2381499"/>
                <a:gd name="connsiteX19" fmla="*/ 473286 w 1422362"/>
                <a:gd name="connsiteY19" fmla="*/ 1383279 h 2381499"/>
                <a:gd name="connsiteX20" fmla="*/ 338442 w 1422362"/>
                <a:gd name="connsiteY20" fmla="*/ 1329374 h 2381499"/>
                <a:gd name="connsiteX21" fmla="*/ 719 w 1422362"/>
                <a:gd name="connsiteY21" fmla="*/ 1028697 h 2381499"/>
                <a:gd name="connsiteX0" fmla="*/ 719 w 1422362"/>
                <a:gd name="connsiteY0" fmla="*/ 1025260 h 2378062"/>
                <a:gd name="connsiteX1" fmla="*/ 140932 w 1422362"/>
                <a:gd name="connsiteY1" fmla="*/ 1421034 h 2378062"/>
                <a:gd name="connsiteX2" fmla="*/ 309182 w 1422362"/>
                <a:gd name="connsiteY2" fmla="*/ 1779479 h 2378062"/>
                <a:gd name="connsiteX3" fmla="*/ 548773 w 1422362"/>
                <a:gd name="connsiteY3" fmla="*/ 2004053 h 2378062"/>
                <a:gd name="connsiteX4" fmla="*/ 582370 w 1422362"/>
                <a:gd name="connsiteY4" fmla="*/ 2364947 h 2378062"/>
                <a:gd name="connsiteX5" fmla="*/ 1253027 w 1422362"/>
                <a:gd name="connsiteY5" fmla="*/ 2378062 h 2378062"/>
                <a:gd name="connsiteX6" fmla="*/ 1262460 w 1422362"/>
                <a:gd name="connsiteY6" fmla="*/ 2054789 h 2378062"/>
                <a:gd name="connsiteX7" fmla="*/ 1421092 w 1422362"/>
                <a:gd name="connsiteY7" fmla="*/ 1194263 h 2378062"/>
                <a:gd name="connsiteX8" fmla="*/ 1369124 w 1422362"/>
                <a:gd name="connsiteY8" fmla="*/ 768467 h 2378062"/>
                <a:gd name="connsiteX9" fmla="*/ 1176719 w 1422362"/>
                <a:gd name="connsiteY9" fmla="*/ 736798 h 2378062"/>
                <a:gd name="connsiteX10" fmla="*/ 1168953 w 1422362"/>
                <a:gd name="connsiteY10" fmla="*/ 1035777 h 2378062"/>
                <a:gd name="connsiteX11" fmla="*/ 1156855 w 1422362"/>
                <a:gd name="connsiteY11" fmla="*/ 725048 h 2378062"/>
                <a:gd name="connsiteX12" fmla="*/ 927050 w 1422362"/>
                <a:gd name="connsiteY12" fmla="*/ 682671 h 2378062"/>
                <a:gd name="connsiteX13" fmla="*/ 957315 w 1422362"/>
                <a:gd name="connsiteY13" fmla="*/ 1011885 h 2378062"/>
                <a:gd name="connsiteX14" fmla="*/ 905990 w 1422362"/>
                <a:gd name="connsiteY14" fmla="*/ 681629 h 2378062"/>
                <a:gd name="connsiteX15" fmla="*/ 711016 w 1422362"/>
                <a:gd name="connsiteY15" fmla="*/ 637335 h 2378062"/>
                <a:gd name="connsiteX16" fmla="*/ 729319 w 1422362"/>
                <a:gd name="connsiteY16" fmla="*/ 1025542 h 2378062"/>
                <a:gd name="connsiteX17" fmla="*/ 543268 w 1422362"/>
                <a:gd name="connsiteY17" fmla="*/ 67723 h 2378062"/>
                <a:gd name="connsiteX18" fmla="*/ 471802 w 1422362"/>
                <a:gd name="connsiteY18" fmla="*/ 213672 h 2378062"/>
                <a:gd name="connsiteX19" fmla="*/ 473286 w 1422362"/>
                <a:gd name="connsiteY19" fmla="*/ 1379842 h 2378062"/>
                <a:gd name="connsiteX20" fmla="*/ 338442 w 1422362"/>
                <a:gd name="connsiteY20" fmla="*/ 1325937 h 2378062"/>
                <a:gd name="connsiteX21" fmla="*/ 719 w 1422362"/>
                <a:gd name="connsiteY21" fmla="*/ 1025260 h 2378062"/>
                <a:gd name="connsiteX0" fmla="*/ 719 w 1422362"/>
                <a:gd name="connsiteY0" fmla="*/ 1011512 h 2364314"/>
                <a:gd name="connsiteX1" fmla="*/ 140932 w 1422362"/>
                <a:gd name="connsiteY1" fmla="*/ 1407286 h 2364314"/>
                <a:gd name="connsiteX2" fmla="*/ 309182 w 1422362"/>
                <a:gd name="connsiteY2" fmla="*/ 1765731 h 2364314"/>
                <a:gd name="connsiteX3" fmla="*/ 548773 w 1422362"/>
                <a:gd name="connsiteY3" fmla="*/ 1990305 h 2364314"/>
                <a:gd name="connsiteX4" fmla="*/ 582370 w 1422362"/>
                <a:gd name="connsiteY4" fmla="*/ 2351199 h 2364314"/>
                <a:gd name="connsiteX5" fmla="*/ 1253027 w 1422362"/>
                <a:gd name="connsiteY5" fmla="*/ 2364314 h 2364314"/>
                <a:gd name="connsiteX6" fmla="*/ 1262460 w 1422362"/>
                <a:gd name="connsiteY6" fmla="*/ 2041041 h 2364314"/>
                <a:gd name="connsiteX7" fmla="*/ 1421092 w 1422362"/>
                <a:gd name="connsiteY7" fmla="*/ 1180515 h 2364314"/>
                <a:gd name="connsiteX8" fmla="*/ 1369124 w 1422362"/>
                <a:gd name="connsiteY8" fmla="*/ 754719 h 2364314"/>
                <a:gd name="connsiteX9" fmla="*/ 1176719 w 1422362"/>
                <a:gd name="connsiteY9" fmla="*/ 723050 h 2364314"/>
                <a:gd name="connsiteX10" fmla="*/ 1168953 w 1422362"/>
                <a:gd name="connsiteY10" fmla="*/ 1022029 h 2364314"/>
                <a:gd name="connsiteX11" fmla="*/ 1156855 w 1422362"/>
                <a:gd name="connsiteY11" fmla="*/ 711300 h 2364314"/>
                <a:gd name="connsiteX12" fmla="*/ 927050 w 1422362"/>
                <a:gd name="connsiteY12" fmla="*/ 668923 h 2364314"/>
                <a:gd name="connsiteX13" fmla="*/ 957315 w 1422362"/>
                <a:gd name="connsiteY13" fmla="*/ 998137 h 2364314"/>
                <a:gd name="connsiteX14" fmla="*/ 905990 w 1422362"/>
                <a:gd name="connsiteY14" fmla="*/ 667881 h 2364314"/>
                <a:gd name="connsiteX15" fmla="*/ 711016 w 1422362"/>
                <a:gd name="connsiteY15" fmla="*/ 623587 h 2364314"/>
                <a:gd name="connsiteX16" fmla="*/ 729319 w 1422362"/>
                <a:gd name="connsiteY16" fmla="*/ 1011794 h 2364314"/>
                <a:gd name="connsiteX17" fmla="*/ 630106 w 1422362"/>
                <a:gd name="connsiteY17" fmla="*/ 73272 h 2364314"/>
                <a:gd name="connsiteX18" fmla="*/ 471802 w 1422362"/>
                <a:gd name="connsiteY18" fmla="*/ 199924 h 2364314"/>
                <a:gd name="connsiteX19" fmla="*/ 473286 w 1422362"/>
                <a:gd name="connsiteY19" fmla="*/ 1366094 h 2364314"/>
                <a:gd name="connsiteX20" fmla="*/ 338442 w 1422362"/>
                <a:gd name="connsiteY20" fmla="*/ 1312189 h 2364314"/>
                <a:gd name="connsiteX21" fmla="*/ 719 w 1422362"/>
                <a:gd name="connsiteY21" fmla="*/ 1011512 h 2364314"/>
                <a:gd name="connsiteX0" fmla="*/ 719 w 1422362"/>
                <a:gd name="connsiteY0" fmla="*/ 938672 h 2291474"/>
                <a:gd name="connsiteX1" fmla="*/ 140932 w 1422362"/>
                <a:gd name="connsiteY1" fmla="*/ 1334446 h 2291474"/>
                <a:gd name="connsiteX2" fmla="*/ 309182 w 1422362"/>
                <a:gd name="connsiteY2" fmla="*/ 1692891 h 2291474"/>
                <a:gd name="connsiteX3" fmla="*/ 548773 w 1422362"/>
                <a:gd name="connsiteY3" fmla="*/ 1917465 h 2291474"/>
                <a:gd name="connsiteX4" fmla="*/ 582370 w 1422362"/>
                <a:gd name="connsiteY4" fmla="*/ 2278359 h 2291474"/>
                <a:gd name="connsiteX5" fmla="*/ 1253027 w 1422362"/>
                <a:gd name="connsiteY5" fmla="*/ 2291474 h 2291474"/>
                <a:gd name="connsiteX6" fmla="*/ 1262460 w 1422362"/>
                <a:gd name="connsiteY6" fmla="*/ 1968201 h 2291474"/>
                <a:gd name="connsiteX7" fmla="*/ 1421092 w 1422362"/>
                <a:gd name="connsiteY7" fmla="*/ 1107675 h 2291474"/>
                <a:gd name="connsiteX8" fmla="*/ 1369124 w 1422362"/>
                <a:gd name="connsiteY8" fmla="*/ 681879 h 2291474"/>
                <a:gd name="connsiteX9" fmla="*/ 1176719 w 1422362"/>
                <a:gd name="connsiteY9" fmla="*/ 650210 h 2291474"/>
                <a:gd name="connsiteX10" fmla="*/ 1168953 w 1422362"/>
                <a:gd name="connsiteY10" fmla="*/ 949189 h 2291474"/>
                <a:gd name="connsiteX11" fmla="*/ 1156855 w 1422362"/>
                <a:gd name="connsiteY11" fmla="*/ 638460 h 2291474"/>
                <a:gd name="connsiteX12" fmla="*/ 927050 w 1422362"/>
                <a:gd name="connsiteY12" fmla="*/ 596083 h 2291474"/>
                <a:gd name="connsiteX13" fmla="*/ 957315 w 1422362"/>
                <a:gd name="connsiteY13" fmla="*/ 925297 h 2291474"/>
                <a:gd name="connsiteX14" fmla="*/ 905990 w 1422362"/>
                <a:gd name="connsiteY14" fmla="*/ 595041 h 2291474"/>
                <a:gd name="connsiteX15" fmla="*/ 711016 w 1422362"/>
                <a:gd name="connsiteY15" fmla="*/ 550747 h 2291474"/>
                <a:gd name="connsiteX16" fmla="*/ 729319 w 1422362"/>
                <a:gd name="connsiteY16" fmla="*/ 938954 h 2291474"/>
                <a:gd name="connsiteX17" fmla="*/ 673525 w 1422362"/>
                <a:gd name="connsiteY17" fmla="*/ 130688 h 2291474"/>
                <a:gd name="connsiteX18" fmla="*/ 471802 w 1422362"/>
                <a:gd name="connsiteY18" fmla="*/ 127084 h 2291474"/>
                <a:gd name="connsiteX19" fmla="*/ 473286 w 1422362"/>
                <a:gd name="connsiteY19" fmla="*/ 1293254 h 2291474"/>
                <a:gd name="connsiteX20" fmla="*/ 338442 w 1422362"/>
                <a:gd name="connsiteY20" fmla="*/ 1239349 h 2291474"/>
                <a:gd name="connsiteX21" fmla="*/ 719 w 1422362"/>
                <a:gd name="connsiteY21" fmla="*/ 938672 h 2291474"/>
                <a:gd name="connsiteX0" fmla="*/ 719 w 1422362"/>
                <a:gd name="connsiteY0" fmla="*/ 948524 h 2301326"/>
                <a:gd name="connsiteX1" fmla="*/ 140932 w 1422362"/>
                <a:gd name="connsiteY1" fmla="*/ 1344298 h 2301326"/>
                <a:gd name="connsiteX2" fmla="*/ 309182 w 1422362"/>
                <a:gd name="connsiteY2" fmla="*/ 1702743 h 2301326"/>
                <a:gd name="connsiteX3" fmla="*/ 548773 w 1422362"/>
                <a:gd name="connsiteY3" fmla="*/ 1927317 h 2301326"/>
                <a:gd name="connsiteX4" fmla="*/ 582370 w 1422362"/>
                <a:gd name="connsiteY4" fmla="*/ 2288211 h 2301326"/>
                <a:gd name="connsiteX5" fmla="*/ 1253027 w 1422362"/>
                <a:gd name="connsiteY5" fmla="*/ 2301326 h 2301326"/>
                <a:gd name="connsiteX6" fmla="*/ 1262460 w 1422362"/>
                <a:gd name="connsiteY6" fmla="*/ 1978053 h 2301326"/>
                <a:gd name="connsiteX7" fmla="*/ 1421092 w 1422362"/>
                <a:gd name="connsiteY7" fmla="*/ 1117527 h 2301326"/>
                <a:gd name="connsiteX8" fmla="*/ 1369124 w 1422362"/>
                <a:gd name="connsiteY8" fmla="*/ 691731 h 2301326"/>
                <a:gd name="connsiteX9" fmla="*/ 1176719 w 1422362"/>
                <a:gd name="connsiteY9" fmla="*/ 660062 h 2301326"/>
                <a:gd name="connsiteX10" fmla="*/ 1168953 w 1422362"/>
                <a:gd name="connsiteY10" fmla="*/ 959041 h 2301326"/>
                <a:gd name="connsiteX11" fmla="*/ 1156855 w 1422362"/>
                <a:gd name="connsiteY11" fmla="*/ 648312 h 2301326"/>
                <a:gd name="connsiteX12" fmla="*/ 927050 w 1422362"/>
                <a:gd name="connsiteY12" fmla="*/ 605935 h 2301326"/>
                <a:gd name="connsiteX13" fmla="*/ 957315 w 1422362"/>
                <a:gd name="connsiteY13" fmla="*/ 935149 h 2301326"/>
                <a:gd name="connsiteX14" fmla="*/ 905990 w 1422362"/>
                <a:gd name="connsiteY14" fmla="*/ 604893 h 2301326"/>
                <a:gd name="connsiteX15" fmla="*/ 711016 w 1422362"/>
                <a:gd name="connsiteY15" fmla="*/ 560599 h 2301326"/>
                <a:gd name="connsiteX16" fmla="*/ 729319 w 1422362"/>
                <a:gd name="connsiteY16" fmla="*/ 948806 h 2301326"/>
                <a:gd name="connsiteX17" fmla="*/ 673525 w 1422362"/>
                <a:gd name="connsiteY17" fmla="*/ 140540 h 2301326"/>
                <a:gd name="connsiteX18" fmla="*/ 471802 w 1422362"/>
                <a:gd name="connsiteY18" fmla="*/ 136936 h 2301326"/>
                <a:gd name="connsiteX19" fmla="*/ 473286 w 1422362"/>
                <a:gd name="connsiteY19" fmla="*/ 1303106 h 2301326"/>
                <a:gd name="connsiteX20" fmla="*/ 338442 w 1422362"/>
                <a:gd name="connsiteY20" fmla="*/ 1249201 h 2301326"/>
                <a:gd name="connsiteX21" fmla="*/ 719 w 1422362"/>
                <a:gd name="connsiteY21" fmla="*/ 948524 h 2301326"/>
                <a:gd name="connsiteX0" fmla="*/ 719 w 1422362"/>
                <a:gd name="connsiteY0" fmla="*/ 948524 h 2301326"/>
                <a:gd name="connsiteX1" fmla="*/ 140932 w 1422362"/>
                <a:gd name="connsiteY1" fmla="*/ 1344298 h 2301326"/>
                <a:gd name="connsiteX2" fmla="*/ 309182 w 1422362"/>
                <a:gd name="connsiteY2" fmla="*/ 1702743 h 2301326"/>
                <a:gd name="connsiteX3" fmla="*/ 548773 w 1422362"/>
                <a:gd name="connsiteY3" fmla="*/ 1927317 h 2301326"/>
                <a:gd name="connsiteX4" fmla="*/ 582370 w 1422362"/>
                <a:gd name="connsiteY4" fmla="*/ 2288211 h 2301326"/>
                <a:gd name="connsiteX5" fmla="*/ 1253027 w 1422362"/>
                <a:gd name="connsiteY5" fmla="*/ 2301326 h 2301326"/>
                <a:gd name="connsiteX6" fmla="*/ 1262460 w 1422362"/>
                <a:gd name="connsiteY6" fmla="*/ 1978053 h 2301326"/>
                <a:gd name="connsiteX7" fmla="*/ 1421092 w 1422362"/>
                <a:gd name="connsiteY7" fmla="*/ 1117527 h 2301326"/>
                <a:gd name="connsiteX8" fmla="*/ 1369124 w 1422362"/>
                <a:gd name="connsiteY8" fmla="*/ 691731 h 2301326"/>
                <a:gd name="connsiteX9" fmla="*/ 1176719 w 1422362"/>
                <a:gd name="connsiteY9" fmla="*/ 660062 h 2301326"/>
                <a:gd name="connsiteX10" fmla="*/ 1168953 w 1422362"/>
                <a:gd name="connsiteY10" fmla="*/ 959041 h 2301326"/>
                <a:gd name="connsiteX11" fmla="*/ 1156855 w 1422362"/>
                <a:gd name="connsiteY11" fmla="*/ 648312 h 2301326"/>
                <a:gd name="connsiteX12" fmla="*/ 927050 w 1422362"/>
                <a:gd name="connsiteY12" fmla="*/ 605935 h 2301326"/>
                <a:gd name="connsiteX13" fmla="*/ 957315 w 1422362"/>
                <a:gd name="connsiteY13" fmla="*/ 935149 h 2301326"/>
                <a:gd name="connsiteX14" fmla="*/ 905990 w 1422362"/>
                <a:gd name="connsiteY14" fmla="*/ 604893 h 2301326"/>
                <a:gd name="connsiteX15" fmla="*/ 711016 w 1422362"/>
                <a:gd name="connsiteY15" fmla="*/ 560599 h 2301326"/>
                <a:gd name="connsiteX16" fmla="*/ 729319 w 1422362"/>
                <a:gd name="connsiteY16" fmla="*/ 948806 h 2301326"/>
                <a:gd name="connsiteX17" fmla="*/ 673525 w 1422362"/>
                <a:gd name="connsiteY17" fmla="*/ 140540 h 2301326"/>
                <a:gd name="connsiteX18" fmla="*/ 471802 w 1422362"/>
                <a:gd name="connsiteY18" fmla="*/ 136936 h 2301326"/>
                <a:gd name="connsiteX19" fmla="*/ 473286 w 1422362"/>
                <a:gd name="connsiteY19" fmla="*/ 1303106 h 2301326"/>
                <a:gd name="connsiteX20" fmla="*/ 338442 w 1422362"/>
                <a:gd name="connsiteY20" fmla="*/ 1249201 h 2301326"/>
                <a:gd name="connsiteX21" fmla="*/ 719 w 1422362"/>
                <a:gd name="connsiteY21" fmla="*/ 948524 h 2301326"/>
                <a:gd name="connsiteX0" fmla="*/ 719 w 1422362"/>
                <a:gd name="connsiteY0" fmla="*/ 948524 h 2301326"/>
                <a:gd name="connsiteX1" fmla="*/ 140932 w 1422362"/>
                <a:gd name="connsiteY1" fmla="*/ 1344298 h 2301326"/>
                <a:gd name="connsiteX2" fmla="*/ 309182 w 1422362"/>
                <a:gd name="connsiteY2" fmla="*/ 1702743 h 2301326"/>
                <a:gd name="connsiteX3" fmla="*/ 548773 w 1422362"/>
                <a:gd name="connsiteY3" fmla="*/ 1927317 h 2301326"/>
                <a:gd name="connsiteX4" fmla="*/ 582370 w 1422362"/>
                <a:gd name="connsiteY4" fmla="*/ 2288211 h 2301326"/>
                <a:gd name="connsiteX5" fmla="*/ 1253027 w 1422362"/>
                <a:gd name="connsiteY5" fmla="*/ 2301326 h 2301326"/>
                <a:gd name="connsiteX6" fmla="*/ 1262460 w 1422362"/>
                <a:gd name="connsiteY6" fmla="*/ 1978053 h 2301326"/>
                <a:gd name="connsiteX7" fmla="*/ 1421092 w 1422362"/>
                <a:gd name="connsiteY7" fmla="*/ 1117527 h 2301326"/>
                <a:gd name="connsiteX8" fmla="*/ 1369124 w 1422362"/>
                <a:gd name="connsiteY8" fmla="*/ 691731 h 2301326"/>
                <a:gd name="connsiteX9" fmla="*/ 1176719 w 1422362"/>
                <a:gd name="connsiteY9" fmla="*/ 660062 h 2301326"/>
                <a:gd name="connsiteX10" fmla="*/ 1168953 w 1422362"/>
                <a:gd name="connsiteY10" fmla="*/ 959041 h 2301326"/>
                <a:gd name="connsiteX11" fmla="*/ 1156855 w 1422362"/>
                <a:gd name="connsiteY11" fmla="*/ 648312 h 2301326"/>
                <a:gd name="connsiteX12" fmla="*/ 927050 w 1422362"/>
                <a:gd name="connsiteY12" fmla="*/ 605935 h 2301326"/>
                <a:gd name="connsiteX13" fmla="*/ 957315 w 1422362"/>
                <a:gd name="connsiteY13" fmla="*/ 935149 h 2301326"/>
                <a:gd name="connsiteX14" fmla="*/ 905990 w 1422362"/>
                <a:gd name="connsiteY14" fmla="*/ 604893 h 2301326"/>
                <a:gd name="connsiteX15" fmla="*/ 711016 w 1422362"/>
                <a:gd name="connsiteY15" fmla="*/ 560599 h 2301326"/>
                <a:gd name="connsiteX16" fmla="*/ 729319 w 1422362"/>
                <a:gd name="connsiteY16" fmla="*/ 948806 h 2301326"/>
                <a:gd name="connsiteX17" fmla="*/ 673525 w 1422362"/>
                <a:gd name="connsiteY17" fmla="*/ 140540 h 2301326"/>
                <a:gd name="connsiteX18" fmla="*/ 471802 w 1422362"/>
                <a:gd name="connsiteY18" fmla="*/ 136936 h 2301326"/>
                <a:gd name="connsiteX19" fmla="*/ 473286 w 1422362"/>
                <a:gd name="connsiteY19" fmla="*/ 1303106 h 2301326"/>
                <a:gd name="connsiteX20" fmla="*/ 338442 w 1422362"/>
                <a:gd name="connsiteY20" fmla="*/ 1249201 h 2301326"/>
                <a:gd name="connsiteX21" fmla="*/ 719 w 1422362"/>
                <a:gd name="connsiteY21" fmla="*/ 948524 h 2301326"/>
                <a:gd name="connsiteX0" fmla="*/ 719 w 1422362"/>
                <a:gd name="connsiteY0" fmla="*/ 948524 h 2301326"/>
                <a:gd name="connsiteX1" fmla="*/ 140932 w 1422362"/>
                <a:gd name="connsiteY1" fmla="*/ 1344298 h 2301326"/>
                <a:gd name="connsiteX2" fmla="*/ 309182 w 1422362"/>
                <a:gd name="connsiteY2" fmla="*/ 1702743 h 2301326"/>
                <a:gd name="connsiteX3" fmla="*/ 548773 w 1422362"/>
                <a:gd name="connsiteY3" fmla="*/ 1927317 h 2301326"/>
                <a:gd name="connsiteX4" fmla="*/ 582370 w 1422362"/>
                <a:gd name="connsiteY4" fmla="*/ 2288211 h 2301326"/>
                <a:gd name="connsiteX5" fmla="*/ 1253027 w 1422362"/>
                <a:gd name="connsiteY5" fmla="*/ 2301326 h 2301326"/>
                <a:gd name="connsiteX6" fmla="*/ 1262460 w 1422362"/>
                <a:gd name="connsiteY6" fmla="*/ 1978053 h 2301326"/>
                <a:gd name="connsiteX7" fmla="*/ 1421092 w 1422362"/>
                <a:gd name="connsiteY7" fmla="*/ 1117527 h 2301326"/>
                <a:gd name="connsiteX8" fmla="*/ 1369124 w 1422362"/>
                <a:gd name="connsiteY8" fmla="*/ 691731 h 2301326"/>
                <a:gd name="connsiteX9" fmla="*/ 1176719 w 1422362"/>
                <a:gd name="connsiteY9" fmla="*/ 660062 h 2301326"/>
                <a:gd name="connsiteX10" fmla="*/ 1168953 w 1422362"/>
                <a:gd name="connsiteY10" fmla="*/ 959041 h 2301326"/>
                <a:gd name="connsiteX11" fmla="*/ 1156855 w 1422362"/>
                <a:gd name="connsiteY11" fmla="*/ 648312 h 2301326"/>
                <a:gd name="connsiteX12" fmla="*/ 927050 w 1422362"/>
                <a:gd name="connsiteY12" fmla="*/ 605935 h 2301326"/>
                <a:gd name="connsiteX13" fmla="*/ 957315 w 1422362"/>
                <a:gd name="connsiteY13" fmla="*/ 935149 h 2301326"/>
                <a:gd name="connsiteX14" fmla="*/ 905990 w 1422362"/>
                <a:gd name="connsiteY14" fmla="*/ 604893 h 2301326"/>
                <a:gd name="connsiteX15" fmla="*/ 711016 w 1422362"/>
                <a:gd name="connsiteY15" fmla="*/ 560599 h 2301326"/>
                <a:gd name="connsiteX16" fmla="*/ 714846 w 1422362"/>
                <a:gd name="connsiteY16" fmla="*/ 948806 h 2301326"/>
                <a:gd name="connsiteX17" fmla="*/ 673525 w 1422362"/>
                <a:gd name="connsiteY17" fmla="*/ 140540 h 2301326"/>
                <a:gd name="connsiteX18" fmla="*/ 471802 w 1422362"/>
                <a:gd name="connsiteY18" fmla="*/ 136936 h 2301326"/>
                <a:gd name="connsiteX19" fmla="*/ 473286 w 1422362"/>
                <a:gd name="connsiteY19" fmla="*/ 1303106 h 2301326"/>
                <a:gd name="connsiteX20" fmla="*/ 338442 w 1422362"/>
                <a:gd name="connsiteY20" fmla="*/ 1249201 h 2301326"/>
                <a:gd name="connsiteX21" fmla="*/ 719 w 1422362"/>
                <a:gd name="connsiteY21" fmla="*/ 948524 h 2301326"/>
                <a:gd name="connsiteX0" fmla="*/ 719 w 1422362"/>
                <a:gd name="connsiteY0" fmla="*/ 948524 h 2301326"/>
                <a:gd name="connsiteX1" fmla="*/ 140932 w 1422362"/>
                <a:gd name="connsiteY1" fmla="*/ 1344298 h 2301326"/>
                <a:gd name="connsiteX2" fmla="*/ 309182 w 1422362"/>
                <a:gd name="connsiteY2" fmla="*/ 1702743 h 2301326"/>
                <a:gd name="connsiteX3" fmla="*/ 548773 w 1422362"/>
                <a:gd name="connsiteY3" fmla="*/ 1927317 h 2301326"/>
                <a:gd name="connsiteX4" fmla="*/ 582370 w 1422362"/>
                <a:gd name="connsiteY4" fmla="*/ 2288211 h 2301326"/>
                <a:gd name="connsiteX5" fmla="*/ 1253027 w 1422362"/>
                <a:gd name="connsiteY5" fmla="*/ 2301326 h 2301326"/>
                <a:gd name="connsiteX6" fmla="*/ 1262460 w 1422362"/>
                <a:gd name="connsiteY6" fmla="*/ 1978053 h 2301326"/>
                <a:gd name="connsiteX7" fmla="*/ 1421092 w 1422362"/>
                <a:gd name="connsiteY7" fmla="*/ 1117527 h 2301326"/>
                <a:gd name="connsiteX8" fmla="*/ 1369124 w 1422362"/>
                <a:gd name="connsiteY8" fmla="*/ 691731 h 2301326"/>
                <a:gd name="connsiteX9" fmla="*/ 1176719 w 1422362"/>
                <a:gd name="connsiteY9" fmla="*/ 660062 h 2301326"/>
                <a:gd name="connsiteX10" fmla="*/ 1168953 w 1422362"/>
                <a:gd name="connsiteY10" fmla="*/ 959041 h 2301326"/>
                <a:gd name="connsiteX11" fmla="*/ 1156855 w 1422362"/>
                <a:gd name="connsiteY11" fmla="*/ 648312 h 2301326"/>
                <a:gd name="connsiteX12" fmla="*/ 927050 w 1422362"/>
                <a:gd name="connsiteY12" fmla="*/ 605935 h 2301326"/>
                <a:gd name="connsiteX13" fmla="*/ 957315 w 1422362"/>
                <a:gd name="connsiteY13" fmla="*/ 935149 h 2301326"/>
                <a:gd name="connsiteX14" fmla="*/ 905990 w 1422362"/>
                <a:gd name="connsiteY14" fmla="*/ 604893 h 2301326"/>
                <a:gd name="connsiteX15" fmla="*/ 711016 w 1422362"/>
                <a:gd name="connsiteY15" fmla="*/ 560599 h 2301326"/>
                <a:gd name="connsiteX16" fmla="*/ 714846 w 1422362"/>
                <a:gd name="connsiteY16" fmla="*/ 948806 h 2301326"/>
                <a:gd name="connsiteX17" fmla="*/ 673525 w 1422362"/>
                <a:gd name="connsiteY17" fmla="*/ 140540 h 2301326"/>
                <a:gd name="connsiteX18" fmla="*/ 471802 w 1422362"/>
                <a:gd name="connsiteY18" fmla="*/ 136936 h 2301326"/>
                <a:gd name="connsiteX19" fmla="*/ 473286 w 1422362"/>
                <a:gd name="connsiteY19" fmla="*/ 1303106 h 2301326"/>
                <a:gd name="connsiteX20" fmla="*/ 338442 w 1422362"/>
                <a:gd name="connsiteY20" fmla="*/ 1249201 h 2301326"/>
                <a:gd name="connsiteX21" fmla="*/ 719 w 1422362"/>
                <a:gd name="connsiteY21" fmla="*/ 948524 h 2301326"/>
                <a:gd name="connsiteX0" fmla="*/ 719 w 1422362"/>
                <a:gd name="connsiteY0" fmla="*/ 948524 h 2301326"/>
                <a:gd name="connsiteX1" fmla="*/ 140932 w 1422362"/>
                <a:gd name="connsiteY1" fmla="*/ 1344298 h 2301326"/>
                <a:gd name="connsiteX2" fmla="*/ 309182 w 1422362"/>
                <a:gd name="connsiteY2" fmla="*/ 1702743 h 2301326"/>
                <a:gd name="connsiteX3" fmla="*/ 548773 w 1422362"/>
                <a:gd name="connsiteY3" fmla="*/ 1927317 h 2301326"/>
                <a:gd name="connsiteX4" fmla="*/ 582370 w 1422362"/>
                <a:gd name="connsiteY4" fmla="*/ 2288211 h 2301326"/>
                <a:gd name="connsiteX5" fmla="*/ 1253027 w 1422362"/>
                <a:gd name="connsiteY5" fmla="*/ 2301326 h 2301326"/>
                <a:gd name="connsiteX6" fmla="*/ 1262460 w 1422362"/>
                <a:gd name="connsiteY6" fmla="*/ 1978053 h 2301326"/>
                <a:gd name="connsiteX7" fmla="*/ 1421092 w 1422362"/>
                <a:gd name="connsiteY7" fmla="*/ 1117527 h 2301326"/>
                <a:gd name="connsiteX8" fmla="*/ 1369124 w 1422362"/>
                <a:gd name="connsiteY8" fmla="*/ 691731 h 2301326"/>
                <a:gd name="connsiteX9" fmla="*/ 1176719 w 1422362"/>
                <a:gd name="connsiteY9" fmla="*/ 660062 h 2301326"/>
                <a:gd name="connsiteX10" fmla="*/ 1168953 w 1422362"/>
                <a:gd name="connsiteY10" fmla="*/ 959041 h 2301326"/>
                <a:gd name="connsiteX11" fmla="*/ 1156855 w 1422362"/>
                <a:gd name="connsiteY11" fmla="*/ 648312 h 2301326"/>
                <a:gd name="connsiteX12" fmla="*/ 927050 w 1422362"/>
                <a:gd name="connsiteY12" fmla="*/ 605935 h 2301326"/>
                <a:gd name="connsiteX13" fmla="*/ 957315 w 1422362"/>
                <a:gd name="connsiteY13" fmla="*/ 935149 h 2301326"/>
                <a:gd name="connsiteX14" fmla="*/ 905990 w 1422362"/>
                <a:gd name="connsiteY14" fmla="*/ 604893 h 2301326"/>
                <a:gd name="connsiteX15" fmla="*/ 711016 w 1422362"/>
                <a:gd name="connsiteY15" fmla="*/ 560599 h 2301326"/>
                <a:gd name="connsiteX16" fmla="*/ 714846 w 1422362"/>
                <a:gd name="connsiteY16" fmla="*/ 948806 h 2301326"/>
                <a:gd name="connsiteX17" fmla="*/ 673525 w 1422362"/>
                <a:gd name="connsiteY17" fmla="*/ 140540 h 2301326"/>
                <a:gd name="connsiteX18" fmla="*/ 471802 w 1422362"/>
                <a:gd name="connsiteY18" fmla="*/ 136936 h 2301326"/>
                <a:gd name="connsiteX19" fmla="*/ 473286 w 1422362"/>
                <a:gd name="connsiteY19" fmla="*/ 1303106 h 2301326"/>
                <a:gd name="connsiteX20" fmla="*/ 338442 w 1422362"/>
                <a:gd name="connsiteY20" fmla="*/ 1249201 h 2301326"/>
                <a:gd name="connsiteX21" fmla="*/ 719 w 1422362"/>
                <a:gd name="connsiteY21" fmla="*/ 948524 h 2301326"/>
                <a:gd name="connsiteX0" fmla="*/ 719 w 1422362"/>
                <a:gd name="connsiteY0" fmla="*/ 948524 h 2301326"/>
                <a:gd name="connsiteX1" fmla="*/ 140932 w 1422362"/>
                <a:gd name="connsiteY1" fmla="*/ 1344298 h 2301326"/>
                <a:gd name="connsiteX2" fmla="*/ 309182 w 1422362"/>
                <a:gd name="connsiteY2" fmla="*/ 1702743 h 2301326"/>
                <a:gd name="connsiteX3" fmla="*/ 548773 w 1422362"/>
                <a:gd name="connsiteY3" fmla="*/ 1927317 h 2301326"/>
                <a:gd name="connsiteX4" fmla="*/ 582370 w 1422362"/>
                <a:gd name="connsiteY4" fmla="*/ 2288211 h 2301326"/>
                <a:gd name="connsiteX5" fmla="*/ 1253027 w 1422362"/>
                <a:gd name="connsiteY5" fmla="*/ 2301326 h 2301326"/>
                <a:gd name="connsiteX6" fmla="*/ 1262460 w 1422362"/>
                <a:gd name="connsiteY6" fmla="*/ 1978053 h 2301326"/>
                <a:gd name="connsiteX7" fmla="*/ 1421092 w 1422362"/>
                <a:gd name="connsiteY7" fmla="*/ 1117527 h 2301326"/>
                <a:gd name="connsiteX8" fmla="*/ 1369124 w 1422362"/>
                <a:gd name="connsiteY8" fmla="*/ 691731 h 2301326"/>
                <a:gd name="connsiteX9" fmla="*/ 1176719 w 1422362"/>
                <a:gd name="connsiteY9" fmla="*/ 660062 h 2301326"/>
                <a:gd name="connsiteX10" fmla="*/ 1168953 w 1422362"/>
                <a:gd name="connsiteY10" fmla="*/ 959041 h 2301326"/>
                <a:gd name="connsiteX11" fmla="*/ 1156855 w 1422362"/>
                <a:gd name="connsiteY11" fmla="*/ 648312 h 2301326"/>
                <a:gd name="connsiteX12" fmla="*/ 927050 w 1422362"/>
                <a:gd name="connsiteY12" fmla="*/ 605935 h 2301326"/>
                <a:gd name="connsiteX13" fmla="*/ 957315 w 1422362"/>
                <a:gd name="connsiteY13" fmla="*/ 935149 h 2301326"/>
                <a:gd name="connsiteX14" fmla="*/ 905990 w 1422362"/>
                <a:gd name="connsiteY14" fmla="*/ 604893 h 2301326"/>
                <a:gd name="connsiteX15" fmla="*/ 711016 w 1422362"/>
                <a:gd name="connsiteY15" fmla="*/ 560599 h 2301326"/>
                <a:gd name="connsiteX16" fmla="*/ 714846 w 1422362"/>
                <a:gd name="connsiteY16" fmla="*/ 948806 h 2301326"/>
                <a:gd name="connsiteX17" fmla="*/ 673525 w 1422362"/>
                <a:gd name="connsiteY17" fmla="*/ 140540 h 2301326"/>
                <a:gd name="connsiteX18" fmla="*/ 471802 w 1422362"/>
                <a:gd name="connsiteY18" fmla="*/ 136936 h 2301326"/>
                <a:gd name="connsiteX19" fmla="*/ 473286 w 1422362"/>
                <a:gd name="connsiteY19" fmla="*/ 1303106 h 2301326"/>
                <a:gd name="connsiteX20" fmla="*/ 338442 w 1422362"/>
                <a:gd name="connsiteY20" fmla="*/ 1249201 h 2301326"/>
                <a:gd name="connsiteX21" fmla="*/ 719 w 1422362"/>
                <a:gd name="connsiteY21" fmla="*/ 948524 h 2301326"/>
                <a:gd name="connsiteX0" fmla="*/ 719 w 1422362"/>
                <a:gd name="connsiteY0" fmla="*/ 948524 h 2301326"/>
                <a:gd name="connsiteX1" fmla="*/ 140932 w 1422362"/>
                <a:gd name="connsiteY1" fmla="*/ 1344298 h 2301326"/>
                <a:gd name="connsiteX2" fmla="*/ 309182 w 1422362"/>
                <a:gd name="connsiteY2" fmla="*/ 1702743 h 2301326"/>
                <a:gd name="connsiteX3" fmla="*/ 548773 w 1422362"/>
                <a:gd name="connsiteY3" fmla="*/ 1927317 h 2301326"/>
                <a:gd name="connsiteX4" fmla="*/ 582370 w 1422362"/>
                <a:gd name="connsiteY4" fmla="*/ 2288211 h 2301326"/>
                <a:gd name="connsiteX5" fmla="*/ 1253027 w 1422362"/>
                <a:gd name="connsiteY5" fmla="*/ 2301326 h 2301326"/>
                <a:gd name="connsiteX6" fmla="*/ 1262460 w 1422362"/>
                <a:gd name="connsiteY6" fmla="*/ 1978053 h 2301326"/>
                <a:gd name="connsiteX7" fmla="*/ 1421092 w 1422362"/>
                <a:gd name="connsiteY7" fmla="*/ 1117527 h 2301326"/>
                <a:gd name="connsiteX8" fmla="*/ 1369124 w 1422362"/>
                <a:gd name="connsiteY8" fmla="*/ 691731 h 2301326"/>
                <a:gd name="connsiteX9" fmla="*/ 1176719 w 1422362"/>
                <a:gd name="connsiteY9" fmla="*/ 660062 h 2301326"/>
                <a:gd name="connsiteX10" fmla="*/ 1168953 w 1422362"/>
                <a:gd name="connsiteY10" fmla="*/ 959041 h 2301326"/>
                <a:gd name="connsiteX11" fmla="*/ 1156855 w 1422362"/>
                <a:gd name="connsiteY11" fmla="*/ 648312 h 2301326"/>
                <a:gd name="connsiteX12" fmla="*/ 927050 w 1422362"/>
                <a:gd name="connsiteY12" fmla="*/ 605935 h 2301326"/>
                <a:gd name="connsiteX13" fmla="*/ 957315 w 1422362"/>
                <a:gd name="connsiteY13" fmla="*/ 935149 h 2301326"/>
                <a:gd name="connsiteX14" fmla="*/ 905990 w 1422362"/>
                <a:gd name="connsiteY14" fmla="*/ 604893 h 2301326"/>
                <a:gd name="connsiteX15" fmla="*/ 711016 w 1422362"/>
                <a:gd name="connsiteY15" fmla="*/ 560599 h 2301326"/>
                <a:gd name="connsiteX16" fmla="*/ 714846 w 1422362"/>
                <a:gd name="connsiteY16" fmla="*/ 948806 h 2301326"/>
                <a:gd name="connsiteX17" fmla="*/ 673525 w 1422362"/>
                <a:gd name="connsiteY17" fmla="*/ 140540 h 2301326"/>
                <a:gd name="connsiteX18" fmla="*/ 471802 w 1422362"/>
                <a:gd name="connsiteY18" fmla="*/ 136936 h 2301326"/>
                <a:gd name="connsiteX19" fmla="*/ 473286 w 1422362"/>
                <a:gd name="connsiteY19" fmla="*/ 1303106 h 2301326"/>
                <a:gd name="connsiteX20" fmla="*/ 338442 w 1422362"/>
                <a:gd name="connsiteY20" fmla="*/ 1249201 h 2301326"/>
                <a:gd name="connsiteX21" fmla="*/ 719 w 1422362"/>
                <a:gd name="connsiteY21" fmla="*/ 948524 h 2301326"/>
                <a:gd name="connsiteX0" fmla="*/ 719 w 1422362"/>
                <a:gd name="connsiteY0" fmla="*/ 914198 h 2267000"/>
                <a:gd name="connsiteX1" fmla="*/ 140932 w 1422362"/>
                <a:gd name="connsiteY1" fmla="*/ 1309972 h 2267000"/>
                <a:gd name="connsiteX2" fmla="*/ 309182 w 1422362"/>
                <a:gd name="connsiteY2" fmla="*/ 1668417 h 2267000"/>
                <a:gd name="connsiteX3" fmla="*/ 548773 w 1422362"/>
                <a:gd name="connsiteY3" fmla="*/ 1892991 h 2267000"/>
                <a:gd name="connsiteX4" fmla="*/ 582370 w 1422362"/>
                <a:gd name="connsiteY4" fmla="*/ 2253885 h 2267000"/>
                <a:gd name="connsiteX5" fmla="*/ 1253027 w 1422362"/>
                <a:gd name="connsiteY5" fmla="*/ 2267000 h 2267000"/>
                <a:gd name="connsiteX6" fmla="*/ 1262460 w 1422362"/>
                <a:gd name="connsiteY6" fmla="*/ 1943727 h 2267000"/>
                <a:gd name="connsiteX7" fmla="*/ 1421092 w 1422362"/>
                <a:gd name="connsiteY7" fmla="*/ 1083201 h 2267000"/>
                <a:gd name="connsiteX8" fmla="*/ 1369124 w 1422362"/>
                <a:gd name="connsiteY8" fmla="*/ 657405 h 2267000"/>
                <a:gd name="connsiteX9" fmla="*/ 1176719 w 1422362"/>
                <a:gd name="connsiteY9" fmla="*/ 625736 h 2267000"/>
                <a:gd name="connsiteX10" fmla="*/ 1168953 w 1422362"/>
                <a:gd name="connsiteY10" fmla="*/ 924715 h 2267000"/>
                <a:gd name="connsiteX11" fmla="*/ 1156855 w 1422362"/>
                <a:gd name="connsiteY11" fmla="*/ 613986 h 2267000"/>
                <a:gd name="connsiteX12" fmla="*/ 927050 w 1422362"/>
                <a:gd name="connsiteY12" fmla="*/ 571609 h 2267000"/>
                <a:gd name="connsiteX13" fmla="*/ 957315 w 1422362"/>
                <a:gd name="connsiteY13" fmla="*/ 900823 h 2267000"/>
                <a:gd name="connsiteX14" fmla="*/ 905990 w 1422362"/>
                <a:gd name="connsiteY14" fmla="*/ 570567 h 2267000"/>
                <a:gd name="connsiteX15" fmla="*/ 711016 w 1422362"/>
                <a:gd name="connsiteY15" fmla="*/ 526273 h 2267000"/>
                <a:gd name="connsiteX16" fmla="*/ 714846 w 1422362"/>
                <a:gd name="connsiteY16" fmla="*/ 914480 h 2267000"/>
                <a:gd name="connsiteX17" fmla="*/ 673525 w 1422362"/>
                <a:gd name="connsiteY17" fmla="*/ 106214 h 2267000"/>
                <a:gd name="connsiteX18" fmla="*/ 486275 w 1422362"/>
                <a:gd name="connsiteY18" fmla="*/ 174974 h 2267000"/>
                <a:gd name="connsiteX19" fmla="*/ 473286 w 1422362"/>
                <a:gd name="connsiteY19" fmla="*/ 1268780 h 2267000"/>
                <a:gd name="connsiteX20" fmla="*/ 338442 w 1422362"/>
                <a:gd name="connsiteY20" fmla="*/ 1214875 h 2267000"/>
                <a:gd name="connsiteX21" fmla="*/ 719 w 1422362"/>
                <a:gd name="connsiteY21" fmla="*/ 914198 h 2267000"/>
                <a:gd name="connsiteX0" fmla="*/ 719 w 1422362"/>
                <a:gd name="connsiteY0" fmla="*/ 897709 h 2250511"/>
                <a:gd name="connsiteX1" fmla="*/ 140932 w 1422362"/>
                <a:gd name="connsiteY1" fmla="*/ 1293483 h 2250511"/>
                <a:gd name="connsiteX2" fmla="*/ 309182 w 1422362"/>
                <a:gd name="connsiteY2" fmla="*/ 1651928 h 2250511"/>
                <a:gd name="connsiteX3" fmla="*/ 548773 w 1422362"/>
                <a:gd name="connsiteY3" fmla="*/ 1876502 h 2250511"/>
                <a:gd name="connsiteX4" fmla="*/ 582370 w 1422362"/>
                <a:gd name="connsiteY4" fmla="*/ 2237396 h 2250511"/>
                <a:gd name="connsiteX5" fmla="*/ 1253027 w 1422362"/>
                <a:gd name="connsiteY5" fmla="*/ 2250511 h 2250511"/>
                <a:gd name="connsiteX6" fmla="*/ 1262460 w 1422362"/>
                <a:gd name="connsiteY6" fmla="*/ 1927238 h 2250511"/>
                <a:gd name="connsiteX7" fmla="*/ 1421092 w 1422362"/>
                <a:gd name="connsiteY7" fmla="*/ 1066712 h 2250511"/>
                <a:gd name="connsiteX8" fmla="*/ 1369124 w 1422362"/>
                <a:gd name="connsiteY8" fmla="*/ 640916 h 2250511"/>
                <a:gd name="connsiteX9" fmla="*/ 1176719 w 1422362"/>
                <a:gd name="connsiteY9" fmla="*/ 609247 h 2250511"/>
                <a:gd name="connsiteX10" fmla="*/ 1168953 w 1422362"/>
                <a:gd name="connsiteY10" fmla="*/ 908226 h 2250511"/>
                <a:gd name="connsiteX11" fmla="*/ 1156855 w 1422362"/>
                <a:gd name="connsiteY11" fmla="*/ 597497 h 2250511"/>
                <a:gd name="connsiteX12" fmla="*/ 927050 w 1422362"/>
                <a:gd name="connsiteY12" fmla="*/ 555120 h 2250511"/>
                <a:gd name="connsiteX13" fmla="*/ 957315 w 1422362"/>
                <a:gd name="connsiteY13" fmla="*/ 884334 h 2250511"/>
                <a:gd name="connsiteX14" fmla="*/ 905990 w 1422362"/>
                <a:gd name="connsiteY14" fmla="*/ 554078 h 2250511"/>
                <a:gd name="connsiteX15" fmla="*/ 711016 w 1422362"/>
                <a:gd name="connsiteY15" fmla="*/ 509784 h 2250511"/>
                <a:gd name="connsiteX16" fmla="*/ 714846 w 1422362"/>
                <a:gd name="connsiteY16" fmla="*/ 897991 h 2250511"/>
                <a:gd name="connsiteX17" fmla="*/ 683174 w 1422362"/>
                <a:gd name="connsiteY17" fmla="*/ 118671 h 2250511"/>
                <a:gd name="connsiteX18" fmla="*/ 486275 w 1422362"/>
                <a:gd name="connsiteY18" fmla="*/ 158485 h 2250511"/>
                <a:gd name="connsiteX19" fmla="*/ 473286 w 1422362"/>
                <a:gd name="connsiteY19" fmla="*/ 1252291 h 2250511"/>
                <a:gd name="connsiteX20" fmla="*/ 338442 w 1422362"/>
                <a:gd name="connsiteY20" fmla="*/ 1198386 h 2250511"/>
                <a:gd name="connsiteX21" fmla="*/ 719 w 1422362"/>
                <a:gd name="connsiteY21" fmla="*/ 897709 h 2250511"/>
                <a:gd name="connsiteX0" fmla="*/ 719 w 1422362"/>
                <a:gd name="connsiteY0" fmla="*/ 897709 h 2250511"/>
                <a:gd name="connsiteX1" fmla="*/ 140932 w 1422362"/>
                <a:gd name="connsiteY1" fmla="*/ 1293483 h 2250511"/>
                <a:gd name="connsiteX2" fmla="*/ 309182 w 1422362"/>
                <a:gd name="connsiteY2" fmla="*/ 1651928 h 2250511"/>
                <a:gd name="connsiteX3" fmla="*/ 548773 w 1422362"/>
                <a:gd name="connsiteY3" fmla="*/ 1876502 h 2250511"/>
                <a:gd name="connsiteX4" fmla="*/ 582370 w 1422362"/>
                <a:gd name="connsiteY4" fmla="*/ 2237396 h 2250511"/>
                <a:gd name="connsiteX5" fmla="*/ 1253027 w 1422362"/>
                <a:gd name="connsiteY5" fmla="*/ 2250511 h 2250511"/>
                <a:gd name="connsiteX6" fmla="*/ 1262460 w 1422362"/>
                <a:gd name="connsiteY6" fmla="*/ 1927238 h 2250511"/>
                <a:gd name="connsiteX7" fmla="*/ 1421092 w 1422362"/>
                <a:gd name="connsiteY7" fmla="*/ 1066712 h 2250511"/>
                <a:gd name="connsiteX8" fmla="*/ 1369124 w 1422362"/>
                <a:gd name="connsiteY8" fmla="*/ 640916 h 2250511"/>
                <a:gd name="connsiteX9" fmla="*/ 1176719 w 1422362"/>
                <a:gd name="connsiteY9" fmla="*/ 609247 h 2250511"/>
                <a:gd name="connsiteX10" fmla="*/ 1168953 w 1422362"/>
                <a:gd name="connsiteY10" fmla="*/ 908226 h 2250511"/>
                <a:gd name="connsiteX11" fmla="*/ 1156855 w 1422362"/>
                <a:gd name="connsiteY11" fmla="*/ 597497 h 2250511"/>
                <a:gd name="connsiteX12" fmla="*/ 927050 w 1422362"/>
                <a:gd name="connsiteY12" fmla="*/ 555120 h 2250511"/>
                <a:gd name="connsiteX13" fmla="*/ 957315 w 1422362"/>
                <a:gd name="connsiteY13" fmla="*/ 884334 h 2250511"/>
                <a:gd name="connsiteX14" fmla="*/ 905990 w 1422362"/>
                <a:gd name="connsiteY14" fmla="*/ 554078 h 2250511"/>
                <a:gd name="connsiteX15" fmla="*/ 711016 w 1422362"/>
                <a:gd name="connsiteY15" fmla="*/ 509784 h 2250511"/>
                <a:gd name="connsiteX16" fmla="*/ 714846 w 1422362"/>
                <a:gd name="connsiteY16" fmla="*/ 897991 h 2250511"/>
                <a:gd name="connsiteX17" fmla="*/ 683174 w 1422362"/>
                <a:gd name="connsiteY17" fmla="*/ 118671 h 2250511"/>
                <a:gd name="connsiteX18" fmla="*/ 486275 w 1422362"/>
                <a:gd name="connsiteY18" fmla="*/ 158485 h 2250511"/>
                <a:gd name="connsiteX19" fmla="*/ 473286 w 1422362"/>
                <a:gd name="connsiteY19" fmla="*/ 1252291 h 2250511"/>
                <a:gd name="connsiteX20" fmla="*/ 338442 w 1422362"/>
                <a:gd name="connsiteY20" fmla="*/ 1198386 h 2250511"/>
                <a:gd name="connsiteX21" fmla="*/ 719 w 1422362"/>
                <a:gd name="connsiteY21" fmla="*/ 897709 h 2250511"/>
                <a:gd name="connsiteX0" fmla="*/ 719 w 1422362"/>
                <a:gd name="connsiteY0" fmla="*/ 904644 h 2257446"/>
                <a:gd name="connsiteX1" fmla="*/ 140932 w 1422362"/>
                <a:gd name="connsiteY1" fmla="*/ 1300418 h 2257446"/>
                <a:gd name="connsiteX2" fmla="*/ 309182 w 1422362"/>
                <a:gd name="connsiteY2" fmla="*/ 1658863 h 2257446"/>
                <a:gd name="connsiteX3" fmla="*/ 548773 w 1422362"/>
                <a:gd name="connsiteY3" fmla="*/ 1883437 h 2257446"/>
                <a:gd name="connsiteX4" fmla="*/ 582370 w 1422362"/>
                <a:gd name="connsiteY4" fmla="*/ 2244331 h 2257446"/>
                <a:gd name="connsiteX5" fmla="*/ 1253027 w 1422362"/>
                <a:gd name="connsiteY5" fmla="*/ 2257446 h 2257446"/>
                <a:gd name="connsiteX6" fmla="*/ 1262460 w 1422362"/>
                <a:gd name="connsiteY6" fmla="*/ 1934173 h 2257446"/>
                <a:gd name="connsiteX7" fmla="*/ 1421092 w 1422362"/>
                <a:gd name="connsiteY7" fmla="*/ 1073647 h 2257446"/>
                <a:gd name="connsiteX8" fmla="*/ 1369124 w 1422362"/>
                <a:gd name="connsiteY8" fmla="*/ 647851 h 2257446"/>
                <a:gd name="connsiteX9" fmla="*/ 1176719 w 1422362"/>
                <a:gd name="connsiteY9" fmla="*/ 616182 h 2257446"/>
                <a:gd name="connsiteX10" fmla="*/ 1168953 w 1422362"/>
                <a:gd name="connsiteY10" fmla="*/ 915161 h 2257446"/>
                <a:gd name="connsiteX11" fmla="*/ 1156855 w 1422362"/>
                <a:gd name="connsiteY11" fmla="*/ 604432 h 2257446"/>
                <a:gd name="connsiteX12" fmla="*/ 927050 w 1422362"/>
                <a:gd name="connsiteY12" fmla="*/ 562055 h 2257446"/>
                <a:gd name="connsiteX13" fmla="*/ 957315 w 1422362"/>
                <a:gd name="connsiteY13" fmla="*/ 891269 h 2257446"/>
                <a:gd name="connsiteX14" fmla="*/ 905990 w 1422362"/>
                <a:gd name="connsiteY14" fmla="*/ 561013 h 2257446"/>
                <a:gd name="connsiteX15" fmla="*/ 711016 w 1422362"/>
                <a:gd name="connsiteY15" fmla="*/ 516719 h 2257446"/>
                <a:gd name="connsiteX16" fmla="*/ 714846 w 1422362"/>
                <a:gd name="connsiteY16" fmla="*/ 904926 h 2257446"/>
                <a:gd name="connsiteX17" fmla="*/ 683174 w 1422362"/>
                <a:gd name="connsiteY17" fmla="*/ 125606 h 2257446"/>
                <a:gd name="connsiteX18" fmla="*/ 486275 w 1422362"/>
                <a:gd name="connsiteY18" fmla="*/ 165420 h 2257446"/>
                <a:gd name="connsiteX19" fmla="*/ 473286 w 1422362"/>
                <a:gd name="connsiteY19" fmla="*/ 1259226 h 2257446"/>
                <a:gd name="connsiteX20" fmla="*/ 338442 w 1422362"/>
                <a:gd name="connsiteY20" fmla="*/ 1205321 h 2257446"/>
                <a:gd name="connsiteX21" fmla="*/ 719 w 1422362"/>
                <a:gd name="connsiteY21" fmla="*/ 904644 h 2257446"/>
                <a:gd name="connsiteX0" fmla="*/ 719 w 1422362"/>
                <a:gd name="connsiteY0" fmla="*/ 900955 h 2253757"/>
                <a:gd name="connsiteX1" fmla="*/ 140932 w 1422362"/>
                <a:gd name="connsiteY1" fmla="*/ 1296729 h 2253757"/>
                <a:gd name="connsiteX2" fmla="*/ 309182 w 1422362"/>
                <a:gd name="connsiteY2" fmla="*/ 1655174 h 2253757"/>
                <a:gd name="connsiteX3" fmla="*/ 548773 w 1422362"/>
                <a:gd name="connsiteY3" fmla="*/ 1879748 h 2253757"/>
                <a:gd name="connsiteX4" fmla="*/ 582370 w 1422362"/>
                <a:gd name="connsiteY4" fmla="*/ 2240642 h 2253757"/>
                <a:gd name="connsiteX5" fmla="*/ 1253027 w 1422362"/>
                <a:gd name="connsiteY5" fmla="*/ 2253757 h 2253757"/>
                <a:gd name="connsiteX6" fmla="*/ 1262460 w 1422362"/>
                <a:gd name="connsiteY6" fmla="*/ 1930484 h 2253757"/>
                <a:gd name="connsiteX7" fmla="*/ 1421092 w 1422362"/>
                <a:gd name="connsiteY7" fmla="*/ 1069958 h 2253757"/>
                <a:gd name="connsiteX8" fmla="*/ 1369124 w 1422362"/>
                <a:gd name="connsiteY8" fmla="*/ 644162 h 2253757"/>
                <a:gd name="connsiteX9" fmla="*/ 1176719 w 1422362"/>
                <a:gd name="connsiteY9" fmla="*/ 612493 h 2253757"/>
                <a:gd name="connsiteX10" fmla="*/ 1168953 w 1422362"/>
                <a:gd name="connsiteY10" fmla="*/ 911472 h 2253757"/>
                <a:gd name="connsiteX11" fmla="*/ 1156855 w 1422362"/>
                <a:gd name="connsiteY11" fmla="*/ 600743 h 2253757"/>
                <a:gd name="connsiteX12" fmla="*/ 927050 w 1422362"/>
                <a:gd name="connsiteY12" fmla="*/ 558366 h 2253757"/>
                <a:gd name="connsiteX13" fmla="*/ 957315 w 1422362"/>
                <a:gd name="connsiteY13" fmla="*/ 887580 h 2253757"/>
                <a:gd name="connsiteX14" fmla="*/ 905990 w 1422362"/>
                <a:gd name="connsiteY14" fmla="*/ 557324 h 2253757"/>
                <a:gd name="connsiteX15" fmla="*/ 711016 w 1422362"/>
                <a:gd name="connsiteY15" fmla="*/ 513030 h 2253757"/>
                <a:gd name="connsiteX16" fmla="*/ 714846 w 1422362"/>
                <a:gd name="connsiteY16" fmla="*/ 901237 h 2253757"/>
                <a:gd name="connsiteX17" fmla="*/ 683174 w 1422362"/>
                <a:gd name="connsiteY17" fmla="*/ 121917 h 2253757"/>
                <a:gd name="connsiteX18" fmla="*/ 486275 w 1422362"/>
                <a:gd name="connsiteY18" fmla="*/ 161731 h 2253757"/>
                <a:gd name="connsiteX19" fmla="*/ 473286 w 1422362"/>
                <a:gd name="connsiteY19" fmla="*/ 1255537 h 2253757"/>
                <a:gd name="connsiteX20" fmla="*/ 338442 w 1422362"/>
                <a:gd name="connsiteY20" fmla="*/ 1201632 h 2253757"/>
                <a:gd name="connsiteX21" fmla="*/ 719 w 1422362"/>
                <a:gd name="connsiteY21" fmla="*/ 900955 h 2253757"/>
                <a:gd name="connsiteX0" fmla="*/ 719 w 1422362"/>
                <a:gd name="connsiteY0" fmla="*/ 900955 h 2253757"/>
                <a:gd name="connsiteX1" fmla="*/ 140932 w 1422362"/>
                <a:gd name="connsiteY1" fmla="*/ 1296729 h 2253757"/>
                <a:gd name="connsiteX2" fmla="*/ 309182 w 1422362"/>
                <a:gd name="connsiteY2" fmla="*/ 1655174 h 2253757"/>
                <a:gd name="connsiteX3" fmla="*/ 548773 w 1422362"/>
                <a:gd name="connsiteY3" fmla="*/ 1879748 h 2253757"/>
                <a:gd name="connsiteX4" fmla="*/ 582370 w 1422362"/>
                <a:gd name="connsiteY4" fmla="*/ 2240642 h 2253757"/>
                <a:gd name="connsiteX5" fmla="*/ 1253027 w 1422362"/>
                <a:gd name="connsiteY5" fmla="*/ 2253757 h 2253757"/>
                <a:gd name="connsiteX6" fmla="*/ 1262460 w 1422362"/>
                <a:gd name="connsiteY6" fmla="*/ 1930484 h 2253757"/>
                <a:gd name="connsiteX7" fmla="*/ 1421092 w 1422362"/>
                <a:gd name="connsiteY7" fmla="*/ 1069958 h 2253757"/>
                <a:gd name="connsiteX8" fmla="*/ 1369124 w 1422362"/>
                <a:gd name="connsiteY8" fmla="*/ 644162 h 2253757"/>
                <a:gd name="connsiteX9" fmla="*/ 1176719 w 1422362"/>
                <a:gd name="connsiteY9" fmla="*/ 612493 h 2253757"/>
                <a:gd name="connsiteX10" fmla="*/ 1168953 w 1422362"/>
                <a:gd name="connsiteY10" fmla="*/ 911472 h 2253757"/>
                <a:gd name="connsiteX11" fmla="*/ 1156855 w 1422362"/>
                <a:gd name="connsiteY11" fmla="*/ 600743 h 2253757"/>
                <a:gd name="connsiteX12" fmla="*/ 927050 w 1422362"/>
                <a:gd name="connsiteY12" fmla="*/ 558366 h 2253757"/>
                <a:gd name="connsiteX13" fmla="*/ 957315 w 1422362"/>
                <a:gd name="connsiteY13" fmla="*/ 887580 h 2253757"/>
                <a:gd name="connsiteX14" fmla="*/ 905990 w 1422362"/>
                <a:gd name="connsiteY14" fmla="*/ 557324 h 2253757"/>
                <a:gd name="connsiteX15" fmla="*/ 711016 w 1422362"/>
                <a:gd name="connsiteY15" fmla="*/ 513030 h 2253757"/>
                <a:gd name="connsiteX16" fmla="*/ 714846 w 1422362"/>
                <a:gd name="connsiteY16" fmla="*/ 901237 h 2253757"/>
                <a:gd name="connsiteX17" fmla="*/ 683174 w 1422362"/>
                <a:gd name="connsiteY17" fmla="*/ 121917 h 2253757"/>
                <a:gd name="connsiteX18" fmla="*/ 486275 w 1422362"/>
                <a:gd name="connsiteY18" fmla="*/ 161731 h 2253757"/>
                <a:gd name="connsiteX19" fmla="*/ 463637 w 1422362"/>
                <a:gd name="connsiteY19" fmla="*/ 1183173 h 2253757"/>
                <a:gd name="connsiteX20" fmla="*/ 338442 w 1422362"/>
                <a:gd name="connsiteY20" fmla="*/ 1201632 h 2253757"/>
                <a:gd name="connsiteX21" fmla="*/ 719 w 1422362"/>
                <a:gd name="connsiteY21" fmla="*/ 900955 h 2253757"/>
                <a:gd name="connsiteX0" fmla="*/ 719 w 1422362"/>
                <a:gd name="connsiteY0" fmla="*/ 900955 h 2253757"/>
                <a:gd name="connsiteX1" fmla="*/ 140932 w 1422362"/>
                <a:gd name="connsiteY1" fmla="*/ 1296729 h 2253757"/>
                <a:gd name="connsiteX2" fmla="*/ 309182 w 1422362"/>
                <a:gd name="connsiteY2" fmla="*/ 1655174 h 2253757"/>
                <a:gd name="connsiteX3" fmla="*/ 548773 w 1422362"/>
                <a:gd name="connsiteY3" fmla="*/ 1879748 h 2253757"/>
                <a:gd name="connsiteX4" fmla="*/ 582370 w 1422362"/>
                <a:gd name="connsiteY4" fmla="*/ 2240642 h 2253757"/>
                <a:gd name="connsiteX5" fmla="*/ 1253027 w 1422362"/>
                <a:gd name="connsiteY5" fmla="*/ 2253757 h 2253757"/>
                <a:gd name="connsiteX6" fmla="*/ 1262460 w 1422362"/>
                <a:gd name="connsiteY6" fmla="*/ 1930484 h 2253757"/>
                <a:gd name="connsiteX7" fmla="*/ 1421092 w 1422362"/>
                <a:gd name="connsiteY7" fmla="*/ 1069958 h 2253757"/>
                <a:gd name="connsiteX8" fmla="*/ 1369124 w 1422362"/>
                <a:gd name="connsiteY8" fmla="*/ 644162 h 2253757"/>
                <a:gd name="connsiteX9" fmla="*/ 1176719 w 1422362"/>
                <a:gd name="connsiteY9" fmla="*/ 612493 h 2253757"/>
                <a:gd name="connsiteX10" fmla="*/ 1168953 w 1422362"/>
                <a:gd name="connsiteY10" fmla="*/ 911472 h 2253757"/>
                <a:gd name="connsiteX11" fmla="*/ 1156855 w 1422362"/>
                <a:gd name="connsiteY11" fmla="*/ 600743 h 2253757"/>
                <a:gd name="connsiteX12" fmla="*/ 927050 w 1422362"/>
                <a:gd name="connsiteY12" fmla="*/ 558366 h 2253757"/>
                <a:gd name="connsiteX13" fmla="*/ 957315 w 1422362"/>
                <a:gd name="connsiteY13" fmla="*/ 887580 h 2253757"/>
                <a:gd name="connsiteX14" fmla="*/ 905990 w 1422362"/>
                <a:gd name="connsiteY14" fmla="*/ 557324 h 2253757"/>
                <a:gd name="connsiteX15" fmla="*/ 711016 w 1422362"/>
                <a:gd name="connsiteY15" fmla="*/ 513030 h 2253757"/>
                <a:gd name="connsiteX16" fmla="*/ 714846 w 1422362"/>
                <a:gd name="connsiteY16" fmla="*/ 901237 h 2253757"/>
                <a:gd name="connsiteX17" fmla="*/ 683174 w 1422362"/>
                <a:gd name="connsiteY17" fmla="*/ 121917 h 2253757"/>
                <a:gd name="connsiteX18" fmla="*/ 486275 w 1422362"/>
                <a:gd name="connsiteY18" fmla="*/ 161731 h 2253757"/>
                <a:gd name="connsiteX19" fmla="*/ 463637 w 1422362"/>
                <a:gd name="connsiteY19" fmla="*/ 1183173 h 2253757"/>
                <a:gd name="connsiteX20" fmla="*/ 304672 w 1422362"/>
                <a:gd name="connsiteY20" fmla="*/ 1148565 h 2253757"/>
                <a:gd name="connsiteX21" fmla="*/ 719 w 1422362"/>
                <a:gd name="connsiteY21" fmla="*/ 900955 h 2253757"/>
                <a:gd name="connsiteX0" fmla="*/ 719 w 1422362"/>
                <a:gd name="connsiteY0" fmla="*/ 900955 h 2253757"/>
                <a:gd name="connsiteX1" fmla="*/ 140932 w 1422362"/>
                <a:gd name="connsiteY1" fmla="*/ 1296729 h 2253757"/>
                <a:gd name="connsiteX2" fmla="*/ 309182 w 1422362"/>
                <a:gd name="connsiteY2" fmla="*/ 1655174 h 2253757"/>
                <a:gd name="connsiteX3" fmla="*/ 548773 w 1422362"/>
                <a:gd name="connsiteY3" fmla="*/ 1879748 h 2253757"/>
                <a:gd name="connsiteX4" fmla="*/ 582370 w 1422362"/>
                <a:gd name="connsiteY4" fmla="*/ 2240642 h 2253757"/>
                <a:gd name="connsiteX5" fmla="*/ 1253027 w 1422362"/>
                <a:gd name="connsiteY5" fmla="*/ 2253757 h 2253757"/>
                <a:gd name="connsiteX6" fmla="*/ 1262460 w 1422362"/>
                <a:gd name="connsiteY6" fmla="*/ 1930484 h 2253757"/>
                <a:gd name="connsiteX7" fmla="*/ 1421092 w 1422362"/>
                <a:gd name="connsiteY7" fmla="*/ 1069958 h 2253757"/>
                <a:gd name="connsiteX8" fmla="*/ 1369124 w 1422362"/>
                <a:gd name="connsiteY8" fmla="*/ 644162 h 2253757"/>
                <a:gd name="connsiteX9" fmla="*/ 1176719 w 1422362"/>
                <a:gd name="connsiteY9" fmla="*/ 612493 h 2253757"/>
                <a:gd name="connsiteX10" fmla="*/ 1168953 w 1422362"/>
                <a:gd name="connsiteY10" fmla="*/ 911472 h 2253757"/>
                <a:gd name="connsiteX11" fmla="*/ 1156855 w 1422362"/>
                <a:gd name="connsiteY11" fmla="*/ 600743 h 2253757"/>
                <a:gd name="connsiteX12" fmla="*/ 927050 w 1422362"/>
                <a:gd name="connsiteY12" fmla="*/ 558366 h 2253757"/>
                <a:gd name="connsiteX13" fmla="*/ 957315 w 1422362"/>
                <a:gd name="connsiteY13" fmla="*/ 887580 h 2253757"/>
                <a:gd name="connsiteX14" fmla="*/ 905990 w 1422362"/>
                <a:gd name="connsiteY14" fmla="*/ 557324 h 2253757"/>
                <a:gd name="connsiteX15" fmla="*/ 711016 w 1422362"/>
                <a:gd name="connsiteY15" fmla="*/ 513030 h 2253757"/>
                <a:gd name="connsiteX16" fmla="*/ 714846 w 1422362"/>
                <a:gd name="connsiteY16" fmla="*/ 901237 h 2253757"/>
                <a:gd name="connsiteX17" fmla="*/ 683174 w 1422362"/>
                <a:gd name="connsiteY17" fmla="*/ 121917 h 2253757"/>
                <a:gd name="connsiteX18" fmla="*/ 486275 w 1422362"/>
                <a:gd name="connsiteY18" fmla="*/ 161731 h 2253757"/>
                <a:gd name="connsiteX19" fmla="*/ 463637 w 1422362"/>
                <a:gd name="connsiteY19" fmla="*/ 1183173 h 2253757"/>
                <a:gd name="connsiteX20" fmla="*/ 304672 w 1422362"/>
                <a:gd name="connsiteY20" fmla="*/ 1148565 h 2253757"/>
                <a:gd name="connsiteX21" fmla="*/ 719 w 1422362"/>
                <a:gd name="connsiteY21" fmla="*/ 900955 h 2253757"/>
                <a:gd name="connsiteX0" fmla="*/ 719 w 1422362"/>
                <a:gd name="connsiteY0" fmla="*/ 900955 h 2253757"/>
                <a:gd name="connsiteX1" fmla="*/ 140932 w 1422362"/>
                <a:gd name="connsiteY1" fmla="*/ 1296729 h 2253757"/>
                <a:gd name="connsiteX2" fmla="*/ 309182 w 1422362"/>
                <a:gd name="connsiteY2" fmla="*/ 1655174 h 2253757"/>
                <a:gd name="connsiteX3" fmla="*/ 548773 w 1422362"/>
                <a:gd name="connsiteY3" fmla="*/ 1879748 h 2253757"/>
                <a:gd name="connsiteX4" fmla="*/ 582370 w 1422362"/>
                <a:gd name="connsiteY4" fmla="*/ 2240642 h 2253757"/>
                <a:gd name="connsiteX5" fmla="*/ 1253027 w 1422362"/>
                <a:gd name="connsiteY5" fmla="*/ 2253757 h 2253757"/>
                <a:gd name="connsiteX6" fmla="*/ 1262460 w 1422362"/>
                <a:gd name="connsiteY6" fmla="*/ 1930484 h 2253757"/>
                <a:gd name="connsiteX7" fmla="*/ 1421092 w 1422362"/>
                <a:gd name="connsiteY7" fmla="*/ 1069958 h 2253757"/>
                <a:gd name="connsiteX8" fmla="*/ 1369124 w 1422362"/>
                <a:gd name="connsiteY8" fmla="*/ 644162 h 2253757"/>
                <a:gd name="connsiteX9" fmla="*/ 1176719 w 1422362"/>
                <a:gd name="connsiteY9" fmla="*/ 612493 h 2253757"/>
                <a:gd name="connsiteX10" fmla="*/ 1168953 w 1422362"/>
                <a:gd name="connsiteY10" fmla="*/ 911472 h 2253757"/>
                <a:gd name="connsiteX11" fmla="*/ 1156855 w 1422362"/>
                <a:gd name="connsiteY11" fmla="*/ 600743 h 2253757"/>
                <a:gd name="connsiteX12" fmla="*/ 927050 w 1422362"/>
                <a:gd name="connsiteY12" fmla="*/ 558366 h 2253757"/>
                <a:gd name="connsiteX13" fmla="*/ 957315 w 1422362"/>
                <a:gd name="connsiteY13" fmla="*/ 887580 h 2253757"/>
                <a:gd name="connsiteX14" fmla="*/ 905990 w 1422362"/>
                <a:gd name="connsiteY14" fmla="*/ 557324 h 2253757"/>
                <a:gd name="connsiteX15" fmla="*/ 711016 w 1422362"/>
                <a:gd name="connsiteY15" fmla="*/ 513030 h 2253757"/>
                <a:gd name="connsiteX16" fmla="*/ 714846 w 1422362"/>
                <a:gd name="connsiteY16" fmla="*/ 901237 h 2253757"/>
                <a:gd name="connsiteX17" fmla="*/ 683174 w 1422362"/>
                <a:gd name="connsiteY17" fmla="*/ 121917 h 2253757"/>
                <a:gd name="connsiteX18" fmla="*/ 486275 w 1422362"/>
                <a:gd name="connsiteY18" fmla="*/ 161731 h 2253757"/>
                <a:gd name="connsiteX19" fmla="*/ 463637 w 1422362"/>
                <a:gd name="connsiteY19" fmla="*/ 1183173 h 2253757"/>
                <a:gd name="connsiteX20" fmla="*/ 304672 w 1422362"/>
                <a:gd name="connsiteY20" fmla="*/ 1148565 h 2253757"/>
                <a:gd name="connsiteX21" fmla="*/ 719 w 1422362"/>
                <a:gd name="connsiteY21" fmla="*/ 900955 h 2253757"/>
                <a:gd name="connsiteX0" fmla="*/ 436 w 1494443"/>
                <a:gd name="connsiteY0" fmla="*/ 886482 h 2253757"/>
                <a:gd name="connsiteX1" fmla="*/ 213013 w 1494443"/>
                <a:gd name="connsiteY1" fmla="*/ 1296729 h 2253757"/>
                <a:gd name="connsiteX2" fmla="*/ 381263 w 1494443"/>
                <a:gd name="connsiteY2" fmla="*/ 1655174 h 2253757"/>
                <a:gd name="connsiteX3" fmla="*/ 620854 w 1494443"/>
                <a:gd name="connsiteY3" fmla="*/ 1879748 h 2253757"/>
                <a:gd name="connsiteX4" fmla="*/ 654451 w 1494443"/>
                <a:gd name="connsiteY4" fmla="*/ 2240642 h 2253757"/>
                <a:gd name="connsiteX5" fmla="*/ 1325108 w 1494443"/>
                <a:gd name="connsiteY5" fmla="*/ 2253757 h 2253757"/>
                <a:gd name="connsiteX6" fmla="*/ 1334541 w 1494443"/>
                <a:gd name="connsiteY6" fmla="*/ 1930484 h 2253757"/>
                <a:gd name="connsiteX7" fmla="*/ 1493173 w 1494443"/>
                <a:gd name="connsiteY7" fmla="*/ 1069958 h 2253757"/>
                <a:gd name="connsiteX8" fmla="*/ 1441205 w 1494443"/>
                <a:gd name="connsiteY8" fmla="*/ 644162 h 2253757"/>
                <a:gd name="connsiteX9" fmla="*/ 1248800 w 1494443"/>
                <a:gd name="connsiteY9" fmla="*/ 612493 h 2253757"/>
                <a:gd name="connsiteX10" fmla="*/ 1241034 w 1494443"/>
                <a:gd name="connsiteY10" fmla="*/ 911472 h 2253757"/>
                <a:gd name="connsiteX11" fmla="*/ 1228936 w 1494443"/>
                <a:gd name="connsiteY11" fmla="*/ 600743 h 2253757"/>
                <a:gd name="connsiteX12" fmla="*/ 999131 w 1494443"/>
                <a:gd name="connsiteY12" fmla="*/ 558366 h 2253757"/>
                <a:gd name="connsiteX13" fmla="*/ 1029396 w 1494443"/>
                <a:gd name="connsiteY13" fmla="*/ 887580 h 2253757"/>
                <a:gd name="connsiteX14" fmla="*/ 978071 w 1494443"/>
                <a:gd name="connsiteY14" fmla="*/ 557324 h 2253757"/>
                <a:gd name="connsiteX15" fmla="*/ 783097 w 1494443"/>
                <a:gd name="connsiteY15" fmla="*/ 513030 h 2253757"/>
                <a:gd name="connsiteX16" fmla="*/ 786927 w 1494443"/>
                <a:gd name="connsiteY16" fmla="*/ 901237 h 2253757"/>
                <a:gd name="connsiteX17" fmla="*/ 755255 w 1494443"/>
                <a:gd name="connsiteY17" fmla="*/ 121917 h 2253757"/>
                <a:gd name="connsiteX18" fmla="*/ 558356 w 1494443"/>
                <a:gd name="connsiteY18" fmla="*/ 161731 h 2253757"/>
                <a:gd name="connsiteX19" fmla="*/ 535718 w 1494443"/>
                <a:gd name="connsiteY19" fmla="*/ 1183173 h 2253757"/>
                <a:gd name="connsiteX20" fmla="*/ 376753 w 1494443"/>
                <a:gd name="connsiteY20" fmla="*/ 1148565 h 2253757"/>
                <a:gd name="connsiteX21" fmla="*/ 436 w 1494443"/>
                <a:gd name="connsiteY21" fmla="*/ 886482 h 2253757"/>
                <a:gd name="connsiteX0" fmla="*/ 436 w 1494443"/>
                <a:gd name="connsiteY0" fmla="*/ 886482 h 2253757"/>
                <a:gd name="connsiteX1" fmla="*/ 213013 w 1494443"/>
                <a:gd name="connsiteY1" fmla="*/ 1296729 h 2253757"/>
                <a:gd name="connsiteX2" fmla="*/ 381263 w 1494443"/>
                <a:gd name="connsiteY2" fmla="*/ 1655174 h 2253757"/>
                <a:gd name="connsiteX3" fmla="*/ 620854 w 1494443"/>
                <a:gd name="connsiteY3" fmla="*/ 1879748 h 2253757"/>
                <a:gd name="connsiteX4" fmla="*/ 654451 w 1494443"/>
                <a:gd name="connsiteY4" fmla="*/ 2240642 h 2253757"/>
                <a:gd name="connsiteX5" fmla="*/ 1325108 w 1494443"/>
                <a:gd name="connsiteY5" fmla="*/ 2253757 h 2253757"/>
                <a:gd name="connsiteX6" fmla="*/ 1334541 w 1494443"/>
                <a:gd name="connsiteY6" fmla="*/ 1930484 h 2253757"/>
                <a:gd name="connsiteX7" fmla="*/ 1493173 w 1494443"/>
                <a:gd name="connsiteY7" fmla="*/ 1069958 h 2253757"/>
                <a:gd name="connsiteX8" fmla="*/ 1441205 w 1494443"/>
                <a:gd name="connsiteY8" fmla="*/ 644162 h 2253757"/>
                <a:gd name="connsiteX9" fmla="*/ 1248800 w 1494443"/>
                <a:gd name="connsiteY9" fmla="*/ 612493 h 2253757"/>
                <a:gd name="connsiteX10" fmla="*/ 1241034 w 1494443"/>
                <a:gd name="connsiteY10" fmla="*/ 911472 h 2253757"/>
                <a:gd name="connsiteX11" fmla="*/ 1228936 w 1494443"/>
                <a:gd name="connsiteY11" fmla="*/ 600743 h 2253757"/>
                <a:gd name="connsiteX12" fmla="*/ 999131 w 1494443"/>
                <a:gd name="connsiteY12" fmla="*/ 558366 h 2253757"/>
                <a:gd name="connsiteX13" fmla="*/ 1029396 w 1494443"/>
                <a:gd name="connsiteY13" fmla="*/ 887580 h 2253757"/>
                <a:gd name="connsiteX14" fmla="*/ 978071 w 1494443"/>
                <a:gd name="connsiteY14" fmla="*/ 557324 h 2253757"/>
                <a:gd name="connsiteX15" fmla="*/ 783097 w 1494443"/>
                <a:gd name="connsiteY15" fmla="*/ 513030 h 2253757"/>
                <a:gd name="connsiteX16" fmla="*/ 786927 w 1494443"/>
                <a:gd name="connsiteY16" fmla="*/ 901237 h 2253757"/>
                <a:gd name="connsiteX17" fmla="*/ 755255 w 1494443"/>
                <a:gd name="connsiteY17" fmla="*/ 121917 h 2253757"/>
                <a:gd name="connsiteX18" fmla="*/ 558356 w 1494443"/>
                <a:gd name="connsiteY18" fmla="*/ 161731 h 2253757"/>
                <a:gd name="connsiteX19" fmla="*/ 535718 w 1494443"/>
                <a:gd name="connsiteY19" fmla="*/ 1183173 h 2253757"/>
                <a:gd name="connsiteX20" fmla="*/ 376753 w 1494443"/>
                <a:gd name="connsiteY20" fmla="*/ 1148565 h 2253757"/>
                <a:gd name="connsiteX21" fmla="*/ 436 w 1494443"/>
                <a:gd name="connsiteY21" fmla="*/ 886482 h 2253757"/>
                <a:gd name="connsiteX0" fmla="*/ 0 w 1494007"/>
                <a:gd name="connsiteY0" fmla="*/ 886482 h 2253757"/>
                <a:gd name="connsiteX1" fmla="*/ 212577 w 1494007"/>
                <a:gd name="connsiteY1" fmla="*/ 1296729 h 2253757"/>
                <a:gd name="connsiteX2" fmla="*/ 380827 w 1494007"/>
                <a:gd name="connsiteY2" fmla="*/ 1655174 h 2253757"/>
                <a:gd name="connsiteX3" fmla="*/ 620418 w 1494007"/>
                <a:gd name="connsiteY3" fmla="*/ 1879748 h 2253757"/>
                <a:gd name="connsiteX4" fmla="*/ 654015 w 1494007"/>
                <a:gd name="connsiteY4" fmla="*/ 2240642 h 2253757"/>
                <a:gd name="connsiteX5" fmla="*/ 1324672 w 1494007"/>
                <a:gd name="connsiteY5" fmla="*/ 2253757 h 2253757"/>
                <a:gd name="connsiteX6" fmla="*/ 1334105 w 1494007"/>
                <a:gd name="connsiteY6" fmla="*/ 1930484 h 2253757"/>
                <a:gd name="connsiteX7" fmla="*/ 1492737 w 1494007"/>
                <a:gd name="connsiteY7" fmla="*/ 1069958 h 2253757"/>
                <a:gd name="connsiteX8" fmla="*/ 1440769 w 1494007"/>
                <a:gd name="connsiteY8" fmla="*/ 644162 h 2253757"/>
                <a:gd name="connsiteX9" fmla="*/ 1248364 w 1494007"/>
                <a:gd name="connsiteY9" fmla="*/ 612493 h 2253757"/>
                <a:gd name="connsiteX10" fmla="*/ 1240598 w 1494007"/>
                <a:gd name="connsiteY10" fmla="*/ 911472 h 2253757"/>
                <a:gd name="connsiteX11" fmla="*/ 1228500 w 1494007"/>
                <a:gd name="connsiteY11" fmla="*/ 600743 h 2253757"/>
                <a:gd name="connsiteX12" fmla="*/ 998695 w 1494007"/>
                <a:gd name="connsiteY12" fmla="*/ 558366 h 2253757"/>
                <a:gd name="connsiteX13" fmla="*/ 1028960 w 1494007"/>
                <a:gd name="connsiteY13" fmla="*/ 887580 h 2253757"/>
                <a:gd name="connsiteX14" fmla="*/ 977635 w 1494007"/>
                <a:gd name="connsiteY14" fmla="*/ 557324 h 2253757"/>
                <a:gd name="connsiteX15" fmla="*/ 782661 w 1494007"/>
                <a:gd name="connsiteY15" fmla="*/ 513030 h 2253757"/>
                <a:gd name="connsiteX16" fmla="*/ 786491 w 1494007"/>
                <a:gd name="connsiteY16" fmla="*/ 901237 h 2253757"/>
                <a:gd name="connsiteX17" fmla="*/ 754819 w 1494007"/>
                <a:gd name="connsiteY17" fmla="*/ 121917 h 2253757"/>
                <a:gd name="connsiteX18" fmla="*/ 557920 w 1494007"/>
                <a:gd name="connsiteY18" fmla="*/ 161731 h 2253757"/>
                <a:gd name="connsiteX19" fmla="*/ 535282 w 1494007"/>
                <a:gd name="connsiteY19" fmla="*/ 1183173 h 2253757"/>
                <a:gd name="connsiteX20" fmla="*/ 376317 w 1494007"/>
                <a:gd name="connsiteY20" fmla="*/ 1148565 h 2253757"/>
                <a:gd name="connsiteX21" fmla="*/ 0 w 1494007"/>
                <a:gd name="connsiteY21" fmla="*/ 886482 h 2253757"/>
                <a:gd name="connsiteX0" fmla="*/ 0 w 1494007"/>
                <a:gd name="connsiteY0" fmla="*/ 886482 h 2253757"/>
                <a:gd name="connsiteX1" fmla="*/ 202929 w 1494007"/>
                <a:gd name="connsiteY1" fmla="*/ 1320850 h 2253757"/>
                <a:gd name="connsiteX2" fmla="*/ 380827 w 1494007"/>
                <a:gd name="connsiteY2" fmla="*/ 1655174 h 2253757"/>
                <a:gd name="connsiteX3" fmla="*/ 620418 w 1494007"/>
                <a:gd name="connsiteY3" fmla="*/ 1879748 h 2253757"/>
                <a:gd name="connsiteX4" fmla="*/ 654015 w 1494007"/>
                <a:gd name="connsiteY4" fmla="*/ 2240642 h 2253757"/>
                <a:gd name="connsiteX5" fmla="*/ 1324672 w 1494007"/>
                <a:gd name="connsiteY5" fmla="*/ 2253757 h 2253757"/>
                <a:gd name="connsiteX6" fmla="*/ 1334105 w 1494007"/>
                <a:gd name="connsiteY6" fmla="*/ 1930484 h 2253757"/>
                <a:gd name="connsiteX7" fmla="*/ 1492737 w 1494007"/>
                <a:gd name="connsiteY7" fmla="*/ 1069958 h 2253757"/>
                <a:gd name="connsiteX8" fmla="*/ 1440769 w 1494007"/>
                <a:gd name="connsiteY8" fmla="*/ 644162 h 2253757"/>
                <a:gd name="connsiteX9" fmla="*/ 1248364 w 1494007"/>
                <a:gd name="connsiteY9" fmla="*/ 612493 h 2253757"/>
                <a:gd name="connsiteX10" fmla="*/ 1240598 w 1494007"/>
                <a:gd name="connsiteY10" fmla="*/ 911472 h 2253757"/>
                <a:gd name="connsiteX11" fmla="*/ 1228500 w 1494007"/>
                <a:gd name="connsiteY11" fmla="*/ 600743 h 2253757"/>
                <a:gd name="connsiteX12" fmla="*/ 998695 w 1494007"/>
                <a:gd name="connsiteY12" fmla="*/ 558366 h 2253757"/>
                <a:gd name="connsiteX13" fmla="*/ 1028960 w 1494007"/>
                <a:gd name="connsiteY13" fmla="*/ 887580 h 2253757"/>
                <a:gd name="connsiteX14" fmla="*/ 977635 w 1494007"/>
                <a:gd name="connsiteY14" fmla="*/ 557324 h 2253757"/>
                <a:gd name="connsiteX15" fmla="*/ 782661 w 1494007"/>
                <a:gd name="connsiteY15" fmla="*/ 513030 h 2253757"/>
                <a:gd name="connsiteX16" fmla="*/ 786491 w 1494007"/>
                <a:gd name="connsiteY16" fmla="*/ 901237 h 2253757"/>
                <a:gd name="connsiteX17" fmla="*/ 754819 w 1494007"/>
                <a:gd name="connsiteY17" fmla="*/ 121917 h 2253757"/>
                <a:gd name="connsiteX18" fmla="*/ 557920 w 1494007"/>
                <a:gd name="connsiteY18" fmla="*/ 161731 h 2253757"/>
                <a:gd name="connsiteX19" fmla="*/ 535282 w 1494007"/>
                <a:gd name="connsiteY19" fmla="*/ 1183173 h 2253757"/>
                <a:gd name="connsiteX20" fmla="*/ 376317 w 1494007"/>
                <a:gd name="connsiteY20" fmla="*/ 1148565 h 2253757"/>
                <a:gd name="connsiteX21" fmla="*/ 0 w 1494007"/>
                <a:gd name="connsiteY21" fmla="*/ 886482 h 2253757"/>
                <a:gd name="connsiteX0" fmla="*/ 0 w 1494007"/>
                <a:gd name="connsiteY0" fmla="*/ 886482 h 2253757"/>
                <a:gd name="connsiteX1" fmla="*/ 202929 w 1494007"/>
                <a:gd name="connsiteY1" fmla="*/ 1320850 h 2253757"/>
                <a:gd name="connsiteX2" fmla="*/ 438719 w 1494007"/>
                <a:gd name="connsiteY2" fmla="*/ 1655174 h 2253757"/>
                <a:gd name="connsiteX3" fmla="*/ 620418 w 1494007"/>
                <a:gd name="connsiteY3" fmla="*/ 1879748 h 2253757"/>
                <a:gd name="connsiteX4" fmla="*/ 654015 w 1494007"/>
                <a:gd name="connsiteY4" fmla="*/ 2240642 h 2253757"/>
                <a:gd name="connsiteX5" fmla="*/ 1324672 w 1494007"/>
                <a:gd name="connsiteY5" fmla="*/ 2253757 h 2253757"/>
                <a:gd name="connsiteX6" fmla="*/ 1334105 w 1494007"/>
                <a:gd name="connsiteY6" fmla="*/ 1930484 h 2253757"/>
                <a:gd name="connsiteX7" fmla="*/ 1492737 w 1494007"/>
                <a:gd name="connsiteY7" fmla="*/ 1069958 h 2253757"/>
                <a:gd name="connsiteX8" fmla="*/ 1440769 w 1494007"/>
                <a:gd name="connsiteY8" fmla="*/ 644162 h 2253757"/>
                <a:gd name="connsiteX9" fmla="*/ 1248364 w 1494007"/>
                <a:gd name="connsiteY9" fmla="*/ 612493 h 2253757"/>
                <a:gd name="connsiteX10" fmla="*/ 1240598 w 1494007"/>
                <a:gd name="connsiteY10" fmla="*/ 911472 h 2253757"/>
                <a:gd name="connsiteX11" fmla="*/ 1228500 w 1494007"/>
                <a:gd name="connsiteY11" fmla="*/ 600743 h 2253757"/>
                <a:gd name="connsiteX12" fmla="*/ 998695 w 1494007"/>
                <a:gd name="connsiteY12" fmla="*/ 558366 h 2253757"/>
                <a:gd name="connsiteX13" fmla="*/ 1028960 w 1494007"/>
                <a:gd name="connsiteY13" fmla="*/ 887580 h 2253757"/>
                <a:gd name="connsiteX14" fmla="*/ 977635 w 1494007"/>
                <a:gd name="connsiteY14" fmla="*/ 557324 h 2253757"/>
                <a:gd name="connsiteX15" fmla="*/ 782661 w 1494007"/>
                <a:gd name="connsiteY15" fmla="*/ 513030 h 2253757"/>
                <a:gd name="connsiteX16" fmla="*/ 786491 w 1494007"/>
                <a:gd name="connsiteY16" fmla="*/ 901237 h 2253757"/>
                <a:gd name="connsiteX17" fmla="*/ 754819 w 1494007"/>
                <a:gd name="connsiteY17" fmla="*/ 121917 h 2253757"/>
                <a:gd name="connsiteX18" fmla="*/ 557920 w 1494007"/>
                <a:gd name="connsiteY18" fmla="*/ 161731 h 2253757"/>
                <a:gd name="connsiteX19" fmla="*/ 535282 w 1494007"/>
                <a:gd name="connsiteY19" fmla="*/ 1183173 h 2253757"/>
                <a:gd name="connsiteX20" fmla="*/ 376317 w 1494007"/>
                <a:gd name="connsiteY20" fmla="*/ 1148565 h 2253757"/>
                <a:gd name="connsiteX21" fmla="*/ 0 w 1494007"/>
                <a:gd name="connsiteY21" fmla="*/ 886482 h 2253757"/>
                <a:gd name="connsiteX0" fmla="*/ 0 w 1494007"/>
                <a:gd name="connsiteY0" fmla="*/ 886482 h 2253757"/>
                <a:gd name="connsiteX1" fmla="*/ 202929 w 1494007"/>
                <a:gd name="connsiteY1" fmla="*/ 1320850 h 2253757"/>
                <a:gd name="connsiteX2" fmla="*/ 438719 w 1494007"/>
                <a:gd name="connsiteY2" fmla="*/ 1655174 h 2253757"/>
                <a:gd name="connsiteX3" fmla="*/ 620418 w 1494007"/>
                <a:gd name="connsiteY3" fmla="*/ 1879748 h 2253757"/>
                <a:gd name="connsiteX4" fmla="*/ 654015 w 1494007"/>
                <a:gd name="connsiteY4" fmla="*/ 2240642 h 2253757"/>
                <a:gd name="connsiteX5" fmla="*/ 1324672 w 1494007"/>
                <a:gd name="connsiteY5" fmla="*/ 2253757 h 2253757"/>
                <a:gd name="connsiteX6" fmla="*/ 1334105 w 1494007"/>
                <a:gd name="connsiteY6" fmla="*/ 1930484 h 2253757"/>
                <a:gd name="connsiteX7" fmla="*/ 1492737 w 1494007"/>
                <a:gd name="connsiteY7" fmla="*/ 1069958 h 2253757"/>
                <a:gd name="connsiteX8" fmla="*/ 1440769 w 1494007"/>
                <a:gd name="connsiteY8" fmla="*/ 644162 h 2253757"/>
                <a:gd name="connsiteX9" fmla="*/ 1248364 w 1494007"/>
                <a:gd name="connsiteY9" fmla="*/ 612493 h 2253757"/>
                <a:gd name="connsiteX10" fmla="*/ 1240598 w 1494007"/>
                <a:gd name="connsiteY10" fmla="*/ 911472 h 2253757"/>
                <a:gd name="connsiteX11" fmla="*/ 1228500 w 1494007"/>
                <a:gd name="connsiteY11" fmla="*/ 600743 h 2253757"/>
                <a:gd name="connsiteX12" fmla="*/ 998695 w 1494007"/>
                <a:gd name="connsiteY12" fmla="*/ 558366 h 2253757"/>
                <a:gd name="connsiteX13" fmla="*/ 1028960 w 1494007"/>
                <a:gd name="connsiteY13" fmla="*/ 887580 h 2253757"/>
                <a:gd name="connsiteX14" fmla="*/ 977635 w 1494007"/>
                <a:gd name="connsiteY14" fmla="*/ 557324 h 2253757"/>
                <a:gd name="connsiteX15" fmla="*/ 782661 w 1494007"/>
                <a:gd name="connsiteY15" fmla="*/ 513030 h 2253757"/>
                <a:gd name="connsiteX16" fmla="*/ 786491 w 1494007"/>
                <a:gd name="connsiteY16" fmla="*/ 901237 h 2253757"/>
                <a:gd name="connsiteX17" fmla="*/ 754819 w 1494007"/>
                <a:gd name="connsiteY17" fmla="*/ 121917 h 2253757"/>
                <a:gd name="connsiteX18" fmla="*/ 557920 w 1494007"/>
                <a:gd name="connsiteY18" fmla="*/ 161731 h 2253757"/>
                <a:gd name="connsiteX19" fmla="*/ 535282 w 1494007"/>
                <a:gd name="connsiteY19" fmla="*/ 1183173 h 2253757"/>
                <a:gd name="connsiteX20" fmla="*/ 376317 w 1494007"/>
                <a:gd name="connsiteY20" fmla="*/ 1148565 h 2253757"/>
                <a:gd name="connsiteX21" fmla="*/ 0 w 1494007"/>
                <a:gd name="connsiteY21" fmla="*/ 886482 h 2253757"/>
                <a:gd name="connsiteX0" fmla="*/ 0 w 1494007"/>
                <a:gd name="connsiteY0" fmla="*/ 886482 h 2253757"/>
                <a:gd name="connsiteX1" fmla="*/ 202929 w 1494007"/>
                <a:gd name="connsiteY1" fmla="*/ 1320850 h 2253757"/>
                <a:gd name="connsiteX2" fmla="*/ 438719 w 1494007"/>
                <a:gd name="connsiteY2" fmla="*/ 1655174 h 2253757"/>
                <a:gd name="connsiteX3" fmla="*/ 620418 w 1494007"/>
                <a:gd name="connsiteY3" fmla="*/ 1879748 h 2253757"/>
                <a:gd name="connsiteX4" fmla="*/ 654015 w 1494007"/>
                <a:gd name="connsiteY4" fmla="*/ 2240642 h 2253757"/>
                <a:gd name="connsiteX5" fmla="*/ 1324672 w 1494007"/>
                <a:gd name="connsiteY5" fmla="*/ 2253757 h 2253757"/>
                <a:gd name="connsiteX6" fmla="*/ 1334105 w 1494007"/>
                <a:gd name="connsiteY6" fmla="*/ 1930484 h 2253757"/>
                <a:gd name="connsiteX7" fmla="*/ 1492737 w 1494007"/>
                <a:gd name="connsiteY7" fmla="*/ 1069958 h 2253757"/>
                <a:gd name="connsiteX8" fmla="*/ 1440769 w 1494007"/>
                <a:gd name="connsiteY8" fmla="*/ 644162 h 2253757"/>
                <a:gd name="connsiteX9" fmla="*/ 1248364 w 1494007"/>
                <a:gd name="connsiteY9" fmla="*/ 612493 h 2253757"/>
                <a:gd name="connsiteX10" fmla="*/ 1240598 w 1494007"/>
                <a:gd name="connsiteY10" fmla="*/ 911472 h 2253757"/>
                <a:gd name="connsiteX11" fmla="*/ 1228500 w 1494007"/>
                <a:gd name="connsiteY11" fmla="*/ 600743 h 2253757"/>
                <a:gd name="connsiteX12" fmla="*/ 998695 w 1494007"/>
                <a:gd name="connsiteY12" fmla="*/ 558366 h 2253757"/>
                <a:gd name="connsiteX13" fmla="*/ 1028960 w 1494007"/>
                <a:gd name="connsiteY13" fmla="*/ 887580 h 2253757"/>
                <a:gd name="connsiteX14" fmla="*/ 977635 w 1494007"/>
                <a:gd name="connsiteY14" fmla="*/ 557324 h 2253757"/>
                <a:gd name="connsiteX15" fmla="*/ 782661 w 1494007"/>
                <a:gd name="connsiteY15" fmla="*/ 513030 h 2253757"/>
                <a:gd name="connsiteX16" fmla="*/ 786491 w 1494007"/>
                <a:gd name="connsiteY16" fmla="*/ 901237 h 2253757"/>
                <a:gd name="connsiteX17" fmla="*/ 754819 w 1494007"/>
                <a:gd name="connsiteY17" fmla="*/ 121917 h 2253757"/>
                <a:gd name="connsiteX18" fmla="*/ 557920 w 1494007"/>
                <a:gd name="connsiteY18" fmla="*/ 161731 h 2253757"/>
                <a:gd name="connsiteX19" fmla="*/ 535282 w 1494007"/>
                <a:gd name="connsiteY19" fmla="*/ 1183173 h 2253757"/>
                <a:gd name="connsiteX20" fmla="*/ 376317 w 1494007"/>
                <a:gd name="connsiteY20" fmla="*/ 1148565 h 2253757"/>
                <a:gd name="connsiteX21" fmla="*/ 0 w 1494007"/>
                <a:gd name="connsiteY21" fmla="*/ 886482 h 2253757"/>
                <a:gd name="connsiteX0" fmla="*/ 0 w 1494007"/>
                <a:gd name="connsiteY0" fmla="*/ 886482 h 2253757"/>
                <a:gd name="connsiteX1" fmla="*/ 202929 w 1494007"/>
                <a:gd name="connsiteY1" fmla="*/ 1320850 h 2253757"/>
                <a:gd name="connsiteX2" fmla="*/ 438719 w 1494007"/>
                <a:gd name="connsiteY2" fmla="*/ 1655174 h 2253757"/>
                <a:gd name="connsiteX3" fmla="*/ 620418 w 1494007"/>
                <a:gd name="connsiteY3" fmla="*/ 1879748 h 2253757"/>
                <a:gd name="connsiteX4" fmla="*/ 654015 w 1494007"/>
                <a:gd name="connsiteY4" fmla="*/ 2240642 h 2253757"/>
                <a:gd name="connsiteX5" fmla="*/ 1324672 w 1494007"/>
                <a:gd name="connsiteY5" fmla="*/ 2253757 h 2253757"/>
                <a:gd name="connsiteX6" fmla="*/ 1334105 w 1494007"/>
                <a:gd name="connsiteY6" fmla="*/ 1930484 h 2253757"/>
                <a:gd name="connsiteX7" fmla="*/ 1492737 w 1494007"/>
                <a:gd name="connsiteY7" fmla="*/ 1069958 h 2253757"/>
                <a:gd name="connsiteX8" fmla="*/ 1440769 w 1494007"/>
                <a:gd name="connsiteY8" fmla="*/ 644162 h 2253757"/>
                <a:gd name="connsiteX9" fmla="*/ 1248364 w 1494007"/>
                <a:gd name="connsiteY9" fmla="*/ 612493 h 2253757"/>
                <a:gd name="connsiteX10" fmla="*/ 1240598 w 1494007"/>
                <a:gd name="connsiteY10" fmla="*/ 911472 h 2253757"/>
                <a:gd name="connsiteX11" fmla="*/ 1228500 w 1494007"/>
                <a:gd name="connsiteY11" fmla="*/ 600743 h 2253757"/>
                <a:gd name="connsiteX12" fmla="*/ 998695 w 1494007"/>
                <a:gd name="connsiteY12" fmla="*/ 558366 h 2253757"/>
                <a:gd name="connsiteX13" fmla="*/ 1028960 w 1494007"/>
                <a:gd name="connsiteY13" fmla="*/ 887580 h 2253757"/>
                <a:gd name="connsiteX14" fmla="*/ 977635 w 1494007"/>
                <a:gd name="connsiteY14" fmla="*/ 557324 h 2253757"/>
                <a:gd name="connsiteX15" fmla="*/ 782661 w 1494007"/>
                <a:gd name="connsiteY15" fmla="*/ 513030 h 2253757"/>
                <a:gd name="connsiteX16" fmla="*/ 786491 w 1494007"/>
                <a:gd name="connsiteY16" fmla="*/ 901237 h 2253757"/>
                <a:gd name="connsiteX17" fmla="*/ 754819 w 1494007"/>
                <a:gd name="connsiteY17" fmla="*/ 121917 h 2253757"/>
                <a:gd name="connsiteX18" fmla="*/ 557920 w 1494007"/>
                <a:gd name="connsiteY18" fmla="*/ 161731 h 2253757"/>
                <a:gd name="connsiteX19" fmla="*/ 535282 w 1494007"/>
                <a:gd name="connsiteY19" fmla="*/ 1183173 h 2253757"/>
                <a:gd name="connsiteX20" fmla="*/ 376317 w 1494007"/>
                <a:gd name="connsiteY20" fmla="*/ 1148565 h 2253757"/>
                <a:gd name="connsiteX21" fmla="*/ 0 w 1494007"/>
                <a:gd name="connsiteY21" fmla="*/ 886482 h 2253757"/>
                <a:gd name="connsiteX0" fmla="*/ 0 w 1494007"/>
                <a:gd name="connsiteY0" fmla="*/ 886482 h 2253757"/>
                <a:gd name="connsiteX1" fmla="*/ 202929 w 1494007"/>
                <a:gd name="connsiteY1" fmla="*/ 1320850 h 2253757"/>
                <a:gd name="connsiteX2" fmla="*/ 438719 w 1494007"/>
                <a:gd name="connsiteY2" fmla="*/ 1655174 h 2253757"/>
                <a:gd name="connsiteX3" fmla="*/ 620418 w 1494007"/>
                <a:gd name="connsiteY3" fmla="*/ 1879748 h 2253757"/>
                <a:gd name="connsiteX4" fmla="*/ 654015 w 1494007"/>
                <a:gd name="connsiteY4" fmla="*/ 2240642 h 2253757"/>
                <a:gd name="connsiteX5" fmla="*/ 1324672 w 1494007"/>
                <a:gd name="connsiteY5" fmla="*/ 2253757 h 2253757"/>
                <a:gd name="connsiteX6" fmla="*/ 1334105 w 1494007"/>
                <a:gd name="connsiteY6" fmla="*/ 1930484 h 2253757"/>
                <a:gd name="connsiteX7" fmla="*/ 1492737 w 1494007"/>
                <a:gd name="connsiteY7" fmla="*/ 1069958 h 2253757"/>
                <a:gd name="connsiteX8" fmla="*/ 1440769 w 1494007"/>
                <a:gd name="connsiteY8" fmla="*/ 644162 h 2253757"/>
                <a:gd name="connsiteX9" fmla="*/ 1248364 w 1494007"/>
                <a:gd name="connsiteY9" fmla="*/ 612493 h 2253757"/>
                <a:gd name="connsiteX10" fmla="*/ 1240598 w 1494007"/>
                <a:gd name="connsiteY10" fmla="*/ 911472 h 2253757"/>
                <a:gd name="connsiteX11" fmla="*/ 1228500 w 1494007"/>
                <a:gd name="connsiteY11" fmla="*/ 600743 h 2253757"/>
                <a:gd name="connsiteX12" fmla="*/ 998695 w 1494007"/>
                <a:gd name="connsiteY12" fmla="*/ 558366 h 2253757"/>
                <a:gd name="connsiteX13" fmla="*/ 1028960 w 1494007"/>
                <a:gd name="connsiteY13" fmla="*/ 887580 h 2253757"/>
                <a:gd name="connsiteX14" fmla="*/ 977635 w 1494007"/>
                <a:gd name="connsiteY14" fmla="*/ 557324 h 2253757"/>
                <a:gd name="connsiteX15" fmla="*/ 782661 w 1494007"/>
                <a:gd name="connsiteY15" fmla="*/ 513030 h 2253757"/>
                <a:gd name="connsiteX16" fmla="*/ 786491 w 1494007"/>
                <a:gd name="connsiteY16" fmla="*/ 901237 h 2253757"/>
                <a:gd name="connsiteX17" fmla="*/ 754819 w 1494007"/>
                <a:gd name="connsiteY17" fmla="*/ 121917 h 2253757"/>
                <a:gd name="connsiteX18" fmla="*/ 557920 w 1494007"/>
                <a:gd name="connsiteY18" fmla="*/ 161731 h 2253757"/>
                <a:gd name="connsiteX19" fmla="*/ 535282 w 1494007"/>
                <a:gd name="connsiteY19" fmla="*/ 1183173 h 2253757"/>
                <a:gd name="connsiteX20" fmla="*/ 376317 w 1494007"/>
                <a:gd name="connsiteY20" fmla="*/ 1148565 h 2253757"/>
                <a:gd name="connsiteX21" fmla="*/ 0 w 1494007"/>
                <a:gd name="connsiteY21" fmla="*/ 886482 h 2253757"/>
                <a:gd name="connsiteX0" fmla="*/ 0 w 1494007"/>
                <a:gd name="connsiteY0" fmla="*/ 886482 h 2253757"/>
                <a:gd name="connsiteX1" fmla="*/ 202929 w 1494007"/>
                <a:gd name="connsiteY1" fmla="*/ 1320850 h 2253757"/>
                <a:gd name="connsiteX2" fmla="*/ 438719 w 1494007"/>
                <a:gd name="connsiteY2" fmla="*/ 1655174 h 2253757"/>
                <a:gd name="connsiteX3" fmla="*/ 620418 w 1494007"/>
                <a:gd name="connsiteY3" fmla="*/ 1879748 h 2253757"/>
                <a:gd name="connsiteX4" fmla="*/ 654015 w 1494007"/>
                <a:gd name="connsiteY4" fmla="*/ 2115210 h 2253757"/>
                <a:gd name="connsiteX5" fmla="*/ 1324672 w 1494007"/>
                <a:gd name="connsiteY5" fmla="*/ 2253757 h 2253757"/>
                <a:gd name="connsiteX6" fmla="*/ 1334105 w 1494007"/>
                <a:gd name="connsiteY6" fmla="*/ 1930484 h 2253757"/>
                <a:gd name="connsiteX7" fmla="*/ 1492737 w 1494007"/>
                <a:gd name="connsiteY7" fmla="*/ 1069958 h 2253757"/>
                <a:gd name="connsiteX8" fmla="*/ 1440769 w 1494007"/>
                <a:gd name="connsiteY8" fmla="*/ 644162 h 2253757"/>
                <a:gd name="connsiteX9" fmla="*/ 1248364 w 1494007"/>
                <a:gd name="connsiteY9" fmla="*/ 612493 h 2253757"/>
                <a:gd name="connsiteX10" fmla="*/ 1240598 w 1494007"/>
                <a:gd name="connsiteY10" fmla="*/ 911472 h 2253757"/>
                <a:gd name="connsiteX11" fmla="*/ 1228500 w 1494007"/>
                <a:gd name="connsiteY11" fmla="*/ 600743 h 2253757"/>
                <a:gd name="connsiteX12" fmla="*/ 998695 w 1494007"/>
                <a:gd name="connsiteY12" fmla="*/ 558366 h 2253757"/>
                <a:gd name="connsiteX13" fmla="*/ 1028960 w 1494007"/>
                <a:gd name="connsiteY13" fmla="*/ 887580 h 2253757"/>
                <a:gd name="connsiteX14" fmla="*/ 977635 w 1494007"/>
                <a:gd name="connsiteY14" fmla="*/ 557324 h 2253757"/>
                <a:gd name="connsiteX15" fmla="*/ 782661 w 1494007"/>
                <a:gd name="connsiteY15" fmla="*/ 513030 h 2253757"/>
                <a:gd name="connsiteX16" fmla="*/ 786491 w 1494007"/>
                <a:gd name="connsiteY16" fmla="*/ 901237 h 2253757"/>
                <a:gd name="connsiteX17" fmla="*/ 754819 w 1494007"/>
                <a:gd name="connsiteY17" fmla="*/ 121917 h 2253757"/>
                <a:gd name="connsiteX18" fmla="*/ 557920 w 1494007"/>
                <a:gd name="connsiteY18" fmla="*/ 161731 h 2253757"/>
                <a:gd name="connsiteX19" fmla="*/ 535282 w 1494007"/>
                <a:gd name="connsiteY19" fmla="*/ 1183173 h 2253757"/>
                <a:gd name="connsiteX20" fmla="*/ 376317 w 1494007"/>
                <a:gd name="connsiteY20" fmla="*/ 1148565 h 2253757"/>
                <a:gd name="connsiteX21" fmla="*/ 0 w 1494007"/>
                <a:gd name="connsiteY21" fmla="*/ 886482 h 2253757"/>
                <a:gd name="connsiteX0" fmla="*/ 0 w 1494007"/>
                <a:gd name="connsiteY0" fmla="*/ 886482 h 2147622"/>
                <a:gd name="connsiteX1" fmla="*/ 202929 w 1494007"/>
                <a:gd name="connsiteY1" fmla="*/ 1320850 h 2147622"/>
                <a:gd name="connsiteX2" fmla="*/ 438719 w 1494007"/>
                <a:gd name="connsiteY2" fmla="*/ 1655174 h 2147622"/>
                <a:gd name="connsiteX3" fmla="*/ 620418 w 1494007"/>
                <a:gd name="connsiteY3" fmla="*/ 1879748 h 2147622"/>
                <a:gd name="connsiteX4" fmla="*/ 654015 w 1494007"/>
                <a:gd name="connsiteY4" fmla="*/ 2115210 h 2147622"/>
                <a:gd name="connsiteX5" fmla="*/ 1339145 w 1494007"/>
                <a:gd name="connsiteY5" fmla="*/ 2147622 h 2147622"/>
                <a:gd name="connsiteX6" fmla="*/ 1334105 w 1494007"/>
                <a:gd name="connsiteY6" fmla="*/ 1930484 h 2147622"/>
                <a:gd name="connsiteX7" fmla="*/ 1492737 w 1494007"/>
                <a:gd name="connsiteY7" fmla="*/ 1069958 h 2147622"/>
                <a:gd name="connsiteX8" fmla="*/ 1440769 w 1494007"/>
                <a:gd name="connsiteY8" fmla="*/ 644162 h 2147622"/>
                <a:gd name="connsiteX9" fmla="*/ 1248364 w 1494007"/>
                <a:gd name="connsiteY9" fmla="*/ 612493 h 2147622"/>
                <a:gd name="connsiteX10" fmla="*/ 1240598 w 1494007"/>
                <a:gd name="connsiteY10" fmla="*/ 911472 h 2147622"/>
                <a:gd name="connsiteX11" fmla="*/ 1228500 w 1494007"/>
                <a:gd name="connsiteY11" fmla="*/ 600743 h 2147622"/>
                <a:gd name="connsiteX12" fmla="*/ 998695 w 1494007"/>
                <a:gd name="connsiteY12" fmla="*/ 558366 h 2147622"/>
                <a:gd name="connsiteX13" fmla="*/ 1028960 w 1494007"/>
                <a:gd name="connsiteY13" fmla="*/ 887580 h 2147622"/>
                <a:gd name="connsiteX14" fmla="*/ 977635 w 1494007"/>
                <a:gd name="connsiteY14" fmla="*/ 557324 h 2147622"/>
                <a:gd name="connsiteX15" fmla="*/ 782661 w 1494007"/>
                <a:gd name="connsiteY15" fmla="*/ 513030 h 2147622"/>
                <a:gd name="connsiteX16" fmla="*/ 786491 w 1494007"/>
                <a:gd name="connsiteY16" fmla="*/ 901237 h 2147622"/>
                <a:gd name="connsiteX17" fmla="*/ 754819 w 1494007"/>
                <a:gd name="connsiteY17" fmla="*/ 121917 h 2147622"/>
                <a:gd name="connsiteX18" fmla="*/ 557920 w 1494007"/>
                <a:gd name="connsiteY18" fmla="*/ 161731 h 2147622"/>
                <a:gd name="connsiteX19" fmla="*/ 535282 w 1494007"/>
                <a:gd name="connsiteY19" fmla="*/ 1183173 h 2147622"/>
                <a:gd name="connsiteX20" fmla="*/ 376317 w 1494007"/>
                <a:gd name="connsiteY20" fmla="*/ 1148565 h 2147622"/>
                <a:gd name="connsiteX21" fmla="*/ 0 w 1494007"/>
                <a:gd name="connsiteY21" fmla="*/ 886482 h 2147622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35282 w 1494007"/>
                <a:gd name="connsiteY19" fmla="*/ 1183173 h 2123500"/>
                <a:gd name="connsiteX20" fmla="*/ 376317 w 1494007"/>
                <a:gd name="connsiteY20" fmla="*/ 1148565 h 2123500"/>
                <a:gd name="connsiteX21" fmla="*/ 0 w 1494007"/>
                <a:gd name="connsiteY21" fmla="*/ 886482 h 2123500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35282 w 1494007"/>
                <a:gd name="connsiteY19" fmla="*/ 1183173 h 2123500"/>
                <a:gd name="connsiteX20" fmla="*/ 376317 w 1494007"/>
                <a:gd name="connsiteY20" fmla="*/ 1148565 h 2123500"/>
                <a:gd name="connsiteX21" fmla="*/ 0 w 1494007"/>
                <a:gd name="connsiteY21" fmla="*/ 886482 h 2123500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35282 w 1494007"/>
                <a:gd name="connsiteY19" fmla="*/ 1183173 h 2123500"/>
                <a:gd name="connsiteX20" fmla="*/ 376317 w 1494007"/>
                <a:gd name="connsiteY20" fmla="*/ 1148565 h 2123500"/>
                <a:gd name="connsiteX21" fmla="*/ 0 w 1494007"/>
                <a:gd name="connsiteY21" fmla="*/ 886482 h 2123500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35282 w 1494007"/>
                <a:gd name="connsiteY19" fmla="*/ 1183173 h 2123500"/>
                <a:gd name="connsiteX20" fmla="*/ 376317 w 1494007"/>
                <a:gd name="connsiteY20" fmla="*/ 1148565 h 2123500"/>
                <a:gd name="connsiteX21" fmla="*/ 0 w 1494007"/>
                <a:gd name="connsiteY21" fmla="*/ 886482 h 2123500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35282 w 1494007"/>
                <a:gd name="connsiteY19" fmla="*/ 1183173 h 2123500"/>
                <a:gd name="connsiteX20" fmla="*/ 376317 w 1494007"/>
                <a:gd name="connsiteY20" fmla="*/ 1148565 h 2123500"/>
                <a:gd name="connsiteX21" fmla="*/ 0 w 1494007"/>
                <a:gd name="connsiteY21" fmla="*/ 886482 h 2123500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01512 w 1494007"/>
                <a:gd name="connsiteY19" fmla="*/ 1192821 h 2123500"/>
                <a:gd name="connsiteX20" fmla="*/ 376317 w 1494007"/>
                <a:gd name="connsiteY20" fmla="*/ 1148565 h 2123500"/>
                <a:gd name="connsiteX21" fmla="*/ 0 w 1494007"/>
                <a:gd name="connsiteY21" fmla="*/ 886482 h 2123500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01512 w 1494007"/>
                <a:gd name="connsiteY19" fmla="*/ 1192821 h 2123500"/>
                <a:gd name="connsiteX20" fmla="*/ 376317 w 1494007"/>
                <a:gd name="connsiteY20" fmla="*/ 1148565 h 2123500"/>
                <a:gd name="connsiteX21" fmla="*/ 0 w 1494007"/>
                <a:gd name="connsiteY21" fmla="*/ 886482 h 2123500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01512 w 1494007"/>
                <a:gd name="connsiteY19" fmla="*/ 1192821 h 2123500"/>
                <a:gd name="connsiteX20" fmla="*/ 376317 w 1494007"/>
                <a:gd name="connsiteY20" fmla="*/ 1148565 h 2123500"/>
                <a:gd name="connsiteX21" fmla="*/ 0 w 1494007"/>
                <a:gd name="connsiteY21" fmla="*/ 886482 h 2123500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30458 w 1494007"/>
                <a:gd name="connsiteY19" fmla="*/ 1197645 h 2123500"/>
                <a:gd name="connsiteX20" fmla="*/ 376317 w 1494007"/>
                <a:gd name="connsiteY20" fmla="*/ 1148565 h 2123500"/>
                <a:gd name="connsiteX21" fmla="*/ 0 w 1494007"/>
                <a:gd name="connsiteY21" fmla="*/ 886482 h 2123500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30458 w 1494007"/>
                <a:gd name="connsiteY19" fmla="*/ 1197645 h 2123500"/>
                <a:gd name="connsiteX20" fmla="*/ 395614 w 1494007"/>
                <a:gd name="connsiteY20" fmla="*/ 1153389 h 2123500"/>
                <a:gd name="connsiteX21" fmla="*/ 0 w 1494007"/>
                <a:gd name="connsiteY21" fmla="*/ 886482 h 2123500"/>
                <a:gd name="connsiteX0" fmla="*/ 0 w 1494007"/>
                <a:gd name="connsiteY0" fmla="*/ 886482 h 2123500"/>
                <a:gd name="connsiteX1" fmla="*/ 202929 w 1494007"/>
                <a:gd name="connsiteY1" fmla="*/ 1320850 h 2123500"/>
                <a:gd name="connsiteX2" fmla="*/ 438719 w 1494007"/>
                <a:gd name="connsiteY2" fmla="*/ 1655174 h 2123500"/>
                <a:gd name="connsiteX3" fmla="*/ 620418 w 1494007"/>
                <a:gd name="connsiteY3" fmla="*/ 1879748 h 2123500"/>
                <a:gd name="connsiteX4" fmla="*/ 654015 w 1494007"/>
                <a:gd name="connsiteY4" fmla="*/ 2115210 h 2123500"/>
                <a:gd name="connsiteX5" fmla="*/ 1334321 w 1494007"/>
                <a:gd name="connsiteY5" fmla="*/ 2123500 h 2123500"/>
                <a:gd name="connsiteX6" fmla="*/ 1334105 w 1494007"/>
                <a:gd name="connsiteY6" fmla="*/ 1930484 h 2123500"/>
                <a:gd name="connsiteX7" fmla="*/ 1492737 w 1494007"/>
                <a:gd name="connsiteY7" fmla="*/ 1069958 h 2123500"/>
                <a:gd name="connsiteX8" fmla="*/ 1440769 w 1494007"/>
                <a:gd name="connsiteY8" fmla="*/ 644162 h 2123500"/>
                <a:gd name="connsiteX9" fmla="*/ 1248364 w 1494007"/>
                <a:gd name="connsiteY9" fmla="*/ 612493 h 2123500"/>
                <a:gd name="connsiteX10" fmla="*/ 1240598 w 1494007"/>
                <a:gd name="connsiteY10" fmla="*/ 911472 h 2123500"/>
                <a:gd name="connsiteX11" fmla="*/ 1228500 w 1494007"/>
                <a:gd name="connsiteY11" fmla="*/ 600743 h 2123500"/>
                <a:gd name="connsiteX12" fmla="*/ 998695 w 1494007"/>
                <a:gd name="connsiteY12" fmla="*/ 558366 h 2123500"/>
                <a:gd name="connsiteX13" fmla="*/ 1028960 w 1494007"/>
                <a:gd name="connsiteY13" fmla="*/ 887580 h 2123500"/>
                <a:gd name="connsiteX14" fmla="*/ 977635 w 1494007"/>
                <a:gd name="connsiteY14" fmla="*/ 557324 h 2123500"/>
                <a:gd name="connsiteX15" fmla="*/ 782661 w 1494007"/>
                <a:gd name="connsiteY15" fmla="*/ 513030 h 2123500"/>
                <a:gd name="connsiteX16" fmla="*/ 786491 w 1494007"/>
                <a:gd name="connsiteY16" fmla="*/ 901237 h 2123500"/>
                <a:gd name="connsiteX17" fmla="*/ 754819 w 1494007"/>
                <a:gd name="connsiteY17" fmla="*/ 121917 h 2123500"/>
                <a:gd name="connsiteX18" fmla="*/ 557920 w 1494007"/>
                <a:gd name="connsiteY18" fmla="*/ 161731 h 2123500"/>
                <a:gd name="connsiteX19" fmla="*/ 530458 w 1494007"/>
                <a:gd name="connsiteY19" fmla="*/ 1197645 h 2123500"/>
                <a:gd name="connsiteX20" fmla="*/ 395614 w 1494007"/>
                <a:gd name="connsiteY20" fmla="*/ 1153389 h 2123500"/>
                <a:gd name="connsiteX21" fmla="*/ 0 w 1494007"/>
                <a:gd name="connsiteY21" fmla="*/ 886482 h 2123500"/>
                <a:gd name="connsiteX0" fmla="*/ 0 w 1518129"/>
                <a:gd name="connsiteY0" fmla="*/ 891306 h 2123500"/>
                <a:gd name="connsiteX1" fmla="*/ 227051 w 1518129"/>
                <a:gd name="connsiteY1" fmla="*/ 1320850 h 2123500"/>
                <a:gd name="connsiteX2" fmla="*/ 462841 w 1518129"/>
                <a:gd name="connsiteY2" fmla="*/ 1655174 h 2123500"/>
                <a:gd name="connsiteX3" fmla="*/ 644540 w 1518129"/>
                <a:gd name="connsiteY3" fmla="*/ 1879748 h 2123500"/>
                <a:gd name="connsiteX4" fmla="*/ 678137 w 1518129"/>
                <a:gd name="connsiteY4" fmla="*/ 2115210 h 2123500"/>
                <a:gd name="connsiteX5" fmla="*/ 1358443 w 1518129"/>
                <a:gd name="connsiteY5" fmla="*/ 2123500 h 2123500"/>
                <a:gd name="connsiteX6" fmla="*/ 1358227 w 1518129"/>
                <a:gd name="connsiteY6" fmla="*/ 1930484 h 2123500"/>
                <a:gd name="connsiteX7" fmla="*/ 1516859 w 1518129"/>
                <a:gd name="connsiteY7" fmla="*/ 1069958 h 2123500"/>
                <a:gd name="connsiteX8" fmla="*/ 1464891 w 1518129"/>
                <a:gd name="connsiteY8" fmla="*/ 644162 h 2123500"/>
                <a:gd name="connsiteX9" fmla="*/ 1272486 w 1518129"/>
                <a:gd name="connsiteY9" fmla="*/ 612493 h 2123500"/>
                <a:gd name="connsiteX10" fmla="*/ 1264720 w 1518129"/>
                <a:gd name="connsiteY10" fmla="*/ 911472 h 2123500"/>
                <a:gd name="connsiteX11" fmla="*/ 1252622 w 1518129"/>
                <a:gd name="connsiteY11" fmla="*/ 600743 h 2123500"/>
                <a:gd name="connsiteX12" fmla="*/ 1022817 w 1518129"/>
                <a:gd name="connsiteY12" fmla="*/ 558366 h 2123500"/>
                <a:gd name="connsiteX13" fmla="*/ 1053082 w 1518129"/>
                <a:gd name="connsiteY13" fmla="*/ 887580 h 2123500"/>
                <a:gd name="connsiteX14" fmla="*/ 1001757 w 1518129"/>
                <a:gd name="connsiteY14" fmla="*/ 557324 h 2123500"/>
                <a:gd name="connsiteX15" fmla="*/ 806783 w 1518129"/>
                <a:gd name="connsiteY15" fmla="*/ 513030 h 2123500"/>
                <a:gd name="connsiteX16" fmla="*/ 810613 w 1518129"/>
                <a:gd name="connsiteY16" fmla="*/ 901237 h 2123500"/>
                <a:gd name="connsiteX17" fmla="*/ 778941 w 1518129"/>
                <a:gd name="connsiteY17" fmla="*/ 121917 h 2123500"/>
                <a:gd name="connsiteX18" fmla="*/ 582042 w 1518129"/>
                <a:gd name="connsiteY18" fmla="*/ 161731 h 2123500"/>
                <a:gd name="connsiteX19" fmla="*/ 554580 w 1518129"/>
                <a:gd name="connsiteY19" fmla="*/ 1197645 h 2123500"/>
                <a:gd name="connsiteX20" fmla="*/ 419736 w 1518129"/>
                <a:gd name="connsiteY20" fmla="*/ 1153389 h 2123500"/>
                <a:gd name="connsiteX21" fmla="*/ 0 w 1518129"/>
                <a:gd name="connsiteY21" fmla="*/ 891306 h 2123500"/>
                <a:gd name="connsiteX0" fmla="*/ 0 w 1518129"/>
                <a:gd name="connsiteY0" fmla="*/ 891306 h 2123500"/>
                <a:gd name="connsiteX1" fmla="*/ 227051 w 1518129"/>
                <a:gd name="connsiteY1" fmla="*/ 1320850 h 2123500"/>
                <a:gd name="connsiteX2" fmla="*/ 462841 w 1518129"/>
                <a:gd name="connsiteY2" fmla="*/ 1655174 h 2123500"/>
                <a:gd name="connsiteX3" fmla="*/ 644540 w 1518129"/>
                <a:gd name="connsiteY3" fmla="*/ 1879748 h 2123500"/>
                <a:gd name="connsiteX4" fmla="*/ 678137 w 1518129"/>
                <a:gd name="connsiteY4" fmla="*/ 2115210 h 2123500"/>
                <a:gd name="connsiteX5" fmla="*/ 1358443 w 1518129"/>
                <a:gd name="connsiteY5" fmla="*/ 2123500 h 2123500"/>
                <a:gd name="connsiteX6" fmla="*/ 1358227 w 1518129"/>
                <a:gd name="connsiteY6" fmla="*/ 1930484 h 2123500"/>
                <a:gd name="connsiteX7" fmla="*/ 1516859 w 1518129"/>
                <a:gd name="connsiteY7" fmla="*/ 1069958 h 2123500"/>
                <a:gd name="connsiteX8" fmla="*/ 1464891 w 1518129"/>
                <a:gd name="connsiteY8" fmla="*/ 644162 h 2123500"/>
                <a:gd name="connsiteX9" fmla="*/ 1272486 w 1518129"/>
                <a:gd name="connsiteY9" fmla="*/ 612493 h 2123500"/>
                <a:gd name="connsiteX10" fmla="*/ 1264720 w 1518129"/>
                <a:gd name="connsiteY10" fmla="*/ 911472 h 2123500"/>
                <a:gd name="connsiteX11" fmla="*/ 1252622 w 1518129"/>
                <a:gd name="connsiteY11" fmla="*/ 600743 h 2123500"/>
                <a:gd name="connsiteX12" fmla="*/ 1022817 w 1518129"/>
                <a:gd name="connsiteY12" fmla="*/ 558366 h 2123500"/>
                <a:gd name="connsiteX13" fmla="*/ 1053082 w 1518129"/>
                <a:gd name="connsiteY13" fmla="*/ 887580 h 2123500"/>
                <a:gd name="connsiteX14" fmla="*/ 1001757 w 1518129"/>
                <a:gd name="connsiteY14" fmla="*/ 557324 h 2123500"/>
                <a:gd name="connsiteX15" fmla="*/ 806783 w 1518129"/>
                <a:gd name="connsiteY15" fmla="*/ 513030 h 2123500"/>
                <a:gd name="connsiteX16" fmla="*/ 810613 w 1518129"/>
                <a:gd name="connsiteY16" fmla="*/ 901237 h 2123500"/>
                <a:gd name="connsiteX17" fmla="*/ 778941 w 1518129"/>
                <a:gd name="connsiteY17" fmla="*/ 121917 h 2123500"/>
                <a:gd name="connsiteX18" fmla="*/ 582042 w 1518129"/>
                <a:gd name="connsiteY18" fmla="*/ 161731 h 2123500"/>
                <a:gd name="connsiteX19" fmla="*/ 554580 w 1518129"/>
                <a:gd name="connsiteY19" fmla="*/ 1197645 h 2123500"/>
                <a:gd name="connsiteX20" fmla="*/ 419736 w 1518129"/>
                <a:gd name="connsiteY20" fmla="*/ 1153389 h 2123500"/>
                <a:gd name="connsiteX21" fmla="*/ 0 w 1518129"/>
                <a:gd name="connsiteY21" fmla="*/ 891306 h 2123500"/>
                <a:gd name="connsiteX0" fmla="*/ 0 w 1518129"/>
                <a:gd name="connsiteY0" fmla="*/ 891306 h 2123500"/>
                <a:gd name="connsiteX1" fmla="*/ 227051 w 1518129"/>
                <a:gd name="connsiteY1" fmla="*/ 1320850 h 2123500"/>
                <a:gd name="connsiteX2" fmla="*/ 462841 w 1518129"/>
                <a:gd name="connsiteY2" fmla="*/ 1655174 h 2123500"/>
                <a:gd name="connsiteX3" fmla="*/ 644540 w 1518129"/>
                <a:gd name="connsiteY3" fmla="*/ 1879748 h 2123500"/>
                <a:gd name="connsiteX4" fmla="*/ 678137 w 1518129"/>
                <a:gd name="connsiteY4" fmla="*/ 2115210 h 2123500"/>
                <a:gd name="connsiteX5" fmla="*/ 1358443 w 1518129"/>
                <a:gd name="connsiteY5" fmla="*/ 2123500 h 2123500"/>
                <a:gd name="connsiteX6" fmla="*/ 1358227 w 1518129"/>
                <a:gd name="connsiteY6" fmla="*/ 1930484 h 2123500"/>
                <a:gd name="connsiteX7" fmla="*/ 1516859 w 1518129"/>
                <a:gd name="connsiteY7" fmla="*/ 1069958 h 2123500"/>
                <a:gd name="connsiteX8" fmla="*/ 1464891 w 1518129"/>
                <a:gd name="connsiteY8" fmla="*/ 644162 h 2123500"/>
                <a:gd name="connsiteX9" fmla="*/ 1272486 w 1518129"/>
                <a:gd name="connsiteY9" fmla="*/ 612493 h 2123500"/>
                <a:gd name="connsiteX10" fmla="*/ 1264720 w 1518129"/>
                <a:gd name="connsiteY10" fmla="*/ 911472 h 2123500"/>
                <a:gd name="connsiteX11" fmla="*/ 1252622 w 1518129"/>
                <a:gd name="connsiteY11" fmla="*/ 600743 h 2123500"/>
                <a:gd name="connsiteX12" fmla="*/ 1022817 w 1518129"/>
                <a:gd name="connsiteY12" fmla="*/ 558366 h 2123500"/>
                <a:gd name="connsiteX13" fmla="*/ 1053082 w 1518129"/>
                <a:gd name="connsiteY13" fmla="*/ 887580 h 2123500"/>
                <a:gd name="connsiteX14" fmla="*/ 1001757 w 1518129"/>
                <a:gd name="connsiteY14" fmla="*/ 557324 h 2123500"/>
                <a:gd name="connsiteX15" fmla="*/ 806783 w 1518129"/>
                <a:gd name="connsiteY15" fmla="*/ 513030 h 2123500"/>
                <a:gd name="connsiteX16" fmla="*/ 810613 w 1518129"/>
                <a:gd name="connsiteY16" fmla="*/ 901237 h 2123500"/>
                <a:gd name="connsiteX17" fmla="*/ 778941 w 1518129"/>
                <a:gd name="connsiteY17" fmla="*/ 121917 h 2123500"/>
                <a:gd name="connsiteX18" fmla="*/ 582042 w 1518129"/>
                <a:gd name="connsiteY18" fmla="*/ 161731 h 2123500"/>
                <a:gd name="connsiteX19" fmla="*/ 554580 w 1518129"/>
                <a:gd name="connsiteY19" fmla="*/ 1197645 h 2123500"/>
                <a:gd name="connsiteX20" fmla="*/ 419736 w 1518129"/>
                <a:gd name="connsiteY20" fmla="*/ 1153389 h 2123500"/>
                <a:gd name="connsiteX21" fmla="*/ 0 w 1518129"/>
                <a:gd name="connsiteY21" fmla="*/ 891306 h 2123500"/>
                <a:gd name="connsiteX0" fmla="*/ 0 w 1518129"/>
                <a:gd name="connsiteY0" fmla="*/ 891306 h 2123500"/>
                <a:gd name="connsiteX1" fmla="*/ 227051 w 1518129"/>
                <a:gd name="connsiteY1" fmla="*/ 1320850 h 2123500"/>
                <a:gd name="connsiteX2" fmla="*/ 462841 w 1518129"/>
                <a:gd name="connsiteY2" fmla="*/ 1655174 h 2123500"/>
                <a:gd name="connsiteX3" fmla="*/ 644540 w 1518129"/>
                <a:gd name="connsiteY3" fmla="*/ 1879748 h 2123500"/>
                <a:gd name="connsiteX4" fmla="*/ 678137 w 1518129"/>
                <a:gd name="connsiteY4" fmla="*/ 2115210 h 2123500"/>
                <a:gd name="connsiteX5" fmla="*/ 1358443 w 1518129"/>
                <a:gd name="connsiteY5" fmla="*/ 2123500 h 2123500"/>
                <a:gd name="connsiteX6" fmla="*/ 1358227 w 1518129"/>
                <a:gd name="connsiteY6" fmla="*/ 1930484 h 2123500"/>
                <a:gd name="connsiteX7" fmla="*/ 1516859 w 1518129"/>
                <a:gd name="connsiteY7" fmla="*/ 1069958 h 2123500"/>
                <a:gd name="connsiteX8" fmla="*/ 1464891 w 1518129"/>
                <a:gd name="connsiteY8" fmla="*/ 644162 h 2123500"/>
                <a:gd name="connsiteX9" fmla="*/ 1272486 w 1518129"/>
                <a:gd name="connsiteY9" fmla="*/ 612493 h 2123500"/>
                <a:gd name="connsiteX10" fmla="*/ 1264720 w 1518129"/>
                <a:gd name="connsiteY10" fmla="*/ 911472 h 2123500"/>
                <a:gd name="connsiteX11" fmla="*/ 1252622 w 1518129"/>
                <a:gd name="connsiteY11" fmla="*/ 600743 h 2123500"/>
                <a:gd name="connsiteX12" fmla="*/ 1022817 w 1518129"/>
                <a:gd name="connsiteY12" fmla="*/ 558366 h 2123500"/>
                <a:gd name="connsiteX13" fmla="*/ 1053082 w 1518129"/>
                <a:gd name="connsiteY13" fmla="*/ 887580 h 2123500"/>
                <a:gd name="connsiteX14" fmla="*/ 1001757 w 1518129"/>
                <a:gd name="connsiteY14" fmla="*/ 557324 h 2123500"/>
                <a:gd name="connsiteX15" fmla="*/ 806783 w 1518129"/>
                <a:gd name="connsiteY15" fmla="*/ 513030 h 2123500"/>
                <a:gd name="connsiteX16" fmla="*/ 810613 w 1518129"/>
                <a:gd name="connsiteY16" fmla="*/ 901237 h 2123500"/>
                <a:gd name="connsiteX17" fmla="*/ 778941 w 1518129"/>
                <a:gd name="connsiteY17" fmla="*/ 121917 h 2123500"/>
                <a:gd name="connsiteX18" fmla="*/ 582042 w 1518129"/>
                <a:gd name="connsiteY18" fmla="*/ 161731 h 2123500"/>
                <a:gd name="connsiteX19" fmla="*/ 554580 w 1518129"/>
                <a:gd name="connsiteY19" fmla="*/ 1197645 h 2123500"/>
                <a:gd name="connsiteX20" fmla="*/ 419736 w 1518129"/>
                <a:gd name="connsiteY20" fmla="*/ 1153389 h 2123500"/>
                <a:gd name="connsiteX21" fmla="*/ 0 w 1518129"/>
                <a:gd name="connsiteY21" fmla="*/ 891306 h 2123500"/>
                <a:gd name="connsiteX0" fmla="*/ 0 w 1518129"/>
                <a:gd name="connsiteY0" fmla="*/ 891306 h 2123500"/>
                <a:gd name="connsiteX1" fmla="*/ 227051 w 1518129"/>
                <a:gd name="connsiteY1" fmla="*/ 1320850 h 2123500"/>
                <a:gd name="connsiteX2" fmla="*/ 462841 w 1518129"/>
                <a:gd name="connsiteY2" fmla="*/ 1655174 h 2123500"/>
                <a:gd name="connsiteX3" fmla="*/ 644540 w 1518129"/>
                <a:gd name="connsiteY3" fmla="*/ 1879748 h 2123500"/>
                <a:gd name="connsiteX4" fmla="*/ 678137 w 1518129"/>
                <a:gd name="connsiteY4" fmla="*/ 2115210 h 2123500"/>
                <a:gd name="connsiteX5" fmla="*/ 1358443 w 1518129"/>
                <a:gd name="connsiteY5" fmla="*/ 2123500 h 2123500"/>
                <a:gd name="connsiteX6" fmla="*/ 1358227 w 1518129"/>
                <a:gd name="connsiteY6" fmla="*/ 1930484 h 2123500"/>
                <a:gd name="connsiteX7" fmla="*/ 1516859 w 1518129"/>
                <a:gd name="connsiteY7" fmla="*/ 1069958 h 2123500"/>
                <a:gd name="connsiteX8" fmla="*/ 1464891 w 1518129"/>
                <a:gd name="connsiteY8" fmla="*/ 644162 h 2123500"/>
                <a:gd name="connsiteX9" fmla="*/ 1272486 w 1518129"/>
                <a:gd name="connsiteY9" fmla="*/ 612493 h 2123500"/>
                <a:gd name="connsiteX10" fmla="*/ 1264720 w 1518129"/>
                <a:gd name="connsiteY10" fmla="*/ 911472 h 2123500"/>
                <a:gd name="connsiteX11" fmla="*/ 1252622 w 1518129"/>
                <a:gd name="connsiteY11" fmla="*/ 600743 h 2123500"/>
                <a:gd name="connsiteX12" fmla="*/ 1022817 w 1518129"/>
                <a:gd name="connsiteY12" fmla="*/ 558366 h 2123500"/>
                <a:gd name="connsiteX13" fmla="*/ 1053082 w 1518129"/>
                <a:gd name="connsiteY13" fmla="*/ 887580 h 2123500"/>
                <a:gd name="connsiteX14" fmla="*/ 1001757 w 1518129"/>
                <a:gd name="connsiteY14" fmla="*/ 557324 h 2123500"/>
                <a:gd name="connsiteX15" fmla="*/ 806783 w 1518129"/>
                <a:gd name="connsiteY15" fmla="*/ 513030 h 2123500"/>
                <a:gd name="connsiteX16" fmla="*/ 810613 w 1518129"/>
                <a:gd name="connsiteY16" fmla="*/ 901237 h 2123500"/>
                <a:gd name="connsiteX17" fmla="*/ 778941 w 1518129"/>
                <a:gd name="connsiteY17" fmla="*/ 121917 h 2123500"/>
                <a:gd name="connsiteX18" fmla="*/ 582042 w 1518129"/>
                <a:gd name="connsiteY18" fmla="*/ 161731 h 2123500"/>
                <a:gd name="connsiteX19" fmla="*/ 554580 w 1518129"/>
                <a:gd name="connsiteY19" fmla="*/ 1197645 h 2123500"/>
                <a:gd name="connsiteX20" fmla="*/ 419736 w 1518129"/>
                <a:gd name="connsiteY20" fmla="*/ 1153389 h 2123500"/>
                <a:gd name="connsiteX21" fmla="*/ 0 w 1518129"/>
                <a:gd name="connsiteY21" fmla="*/ 891306 h 2123500"/>
                <a:gd name="connsiteX0" fmla="*/ 0 w 1518129"/>
                <a:gd name="connsiteY0" fmla="*/ 891306 h 2133149"/>
                <a:gd name="connsiteX1" fmla="*/ 227051 w 1518129"/>
                <a:gd name="connsiteY1" fmla="*/ 1320850 h 2133149"/>
                <a:gd name="connsiteX2" fmla="*/ 462841 w 1518129"/>
                <a:gd name="connsiteY2" fmla="*/ 1655174 h 2133149"/>
                <a:gd name="connsiteX3" fmla="*/ 644540 w 1518129"/>
                <a:gd name="connsiteY3" fmla="*/ 1879748 h 2133149"/>
                <a:gd name="connsiteX4" fmla="*/ 678137 w 1518129"/>
                <a:gd name="connsiteY4" fmla="*/ 2115210 h 2133149"/>
                <a:gd name="connsiteX5" fmla="*/ 1348794 w 1518129"/>
                <a:gd name="connsiteY5" fmla="*/ 2133149 h 2133149"/>
                <a:gd name="connsiteX6" fmla="*/ 1358227 w 1518129"/>
                <a:gd name="connsiteY6" fmla="*/ 1930484 h 2133149"/>
                <a:gd name="connsiteX7" fmla="*/ 1516859 w 1518129"/>
                <a:gd name="connsiteY7" fmla="*/ 1069958 h 2133149"/>
                <a:gd name="connsiteX8" fmla="*/ 1464891 w 1518129"/>
                <a:gd name="connsiteY8" fmla="*/ 644162 h 2133149"/>
                <a:gd name="connsiteX9" fmla="*/ 1272486 w 1518129"/>
                <a:gd name="connsiteY9" fmla="*/ 612493 h 2133149"/>
                <a:gd name="connsiteX10" fmla="*/ 1264720 w 1518129"/>
                <a:gd name="connsiteY10" fmla="*/ 911472 h 2133149"/>
                <a:gd name="connsiteX11" fmla="*/ 1252622 w 1518129"/>
                <a:gd name="connsiteY11" fmla="*/ 600743 h 2133149"/>
                <a:gd name="connsiteX12" fmla="*/ 1022817 w 1518129"/>
                <a:gd name="connsiteY12" fmla="*/ 558366 h 2133149"/>
                <a:gd name="connsiteX13" fmla="*/ 1053082 w 1518129"/>
                <a:gd name="connsiteY13" fmla="*/ 887580 h 2133149"/>
                <a:gd name="connsiteX14" fmla="*/ 1001757 w 1518129"/>
                <a:gd name="connsiteY14" fmla="*/ 557324 h 2133149"/>
                <a:gd name="connsiteX15" fmla="*/ 806783 w 1518129"/>
                <a:gd name="connsiteY15" fmla="*/ 513030 h 2133149"/>
                <a:gd name="connsiteX16" fmla="*/ 810613 w 1518129"/>
                <a:gd name="connsiteY16" fmla="*/ 901237 h 2133149"/>
                <a:gd name="connsiteX17" fmla="*/ 778941 w 1518129"/>
                <a:gd name="connsiteY17" fmla="*/ 121917 h 2133149"/>
                <a:gd name="connsiteX18" fmla="*/ 582042 w 1518129"/>
                <a:gd name="connsiteY18" fmla="*/ 161731 h 2133149"/>
                <a:gd name="connsiteX19" fmla="*/ 554580 w 1518129"/>
                <a:gd name="connsiteY19" fmla="*/ 1197645 h 2133149"/>
                <a:gd name="connsiteX20" fmla="*/ 419736 w 1518129"/>
                <a:gd name="connsiteY20" fmla="*/ 1153389 h 2133149"/>
                <a:gd name="connsiteX21" fmla="*/ 0 w 1518129"/>
                <a:gd name="connsiteY21" fmla="*/ 891306 h 2133149"/>
                <a:gd name="connsiteX0" fmla="*/ 0 w 1518129"/>
                <a:gd name="connsiteY0" fmla="*/ 891306 h 2115210"/>
                <a:gd name="connsiteX1" fmla="*/ 227051 w 1518129"/>
                <a:gd name="connsiteY1" fmla="*/ 1320850 h 2115210"/>
                <a:gd name="connsiteX2" fmla="*/ 462841 w 1518129"/>
                <a:gd name="connsiteY2" fmla="*/ 1655174 h 2115210"/>
                <a:gd name="connsiteX3" fmla="*/ 644540 w 1518129"/>
                <a:gd name="connsiteY3" fmla="*/ 1879748 h 2115210"/>
                <a:gd name="connsiteX4" fmla="*/ 678137 w 1518129"/>
                <a:gd name="connsiteY4" fmla="*/ 2115210 h 2115210"/>
                <a:gd name="connsiteX5" fmla="*/ 1339145 w 1518129"/>
                <a:gd name="connsiteY5" fmla="*/ 2113852 h 2115210"/>
                <a:gd name="connsiteX6" fmla="*/ 1358227 w 1518129"/>
                <a:gd name="connsiteY6" fmla="*/ 1930484 h 2115210"/>
                <a:gd name="connsiteX7" fmla="*/ 1516859 w 1518129"/>
                <a:gd name="connsiteY7" fmla="*/ 1069958 h 2115210"/>
                <a:gd name="connsiteX8" fmla="*/ 1464891 w 1518129"/>
                <a:gd name="connsiteY8" fmla="*/ 644162 h 2115210"/>
                <a:gd name="connsiteX9" fmla="*/ 1272486 w 1518129"/>
                <a:gd name="connsiteY9" fmla="*/ 612493 h 2115210"/>
                <a:gd name="connsiteX10" fmla="*/ 1264720 w 1518129"/>
                <a:gd name="connsiteY10" fmla="*/ 911472 h 2115210"/>
                <a:gd name="connsiteX11" fmla="*/ 1252622 w 1518129"/>
                <a:gd name="connsiteY11" fmla="*/ 600743 h 2115210"/>
                <a:gd name="connsiteX12" fmla="*/ 1022817 w 1518129"/>
                <a:gd name="connsiteY12" fmla="*/ 558366 h 2115210"/>
                <a:gd name="connsiteX13" fmla="*/ 1053082 w 1518129"/>
                <a:gd name="connsiteY13" fmla="*/ 887580 h 2115210"/>
                <a:gd name="connsiteX14" fmla="*/ 1001757 w 1518129"/>
                <a:gd name="connsiteY14" fmla="*/ 557324 h 2115210"/>
                <a:gd name="connsiteX15" fmla="*/ 806783 w 1518129"/>
                <a:gd name="connsiteY15" fmla="*/ 513030 h 2115210"/>
                <a:gd name="connsiteX16" fmla="*/ 810613 w 1518129"/>
                <a:gd name="connsiteY16" fmla="*/ 901237 h 2115210"/>
                <a:gd name="connsiteX17" fmla="*/ 778941 w 1518129"/>
                <a:gd name="connsiteY17" fmla="*/ 121917 h 2115210"/>
                <a:gd name="connsiteX18" fmla="*/ 582042 w 1518129"/>
                <a:gd name="connsiteY18" fmla="*/ 161731 h 2115210"/>
                <a:gd name="connsiteX19" fmla="*/ 554580 w 1518129"/>
                <a:gd name="connsiteY19" fmla="*/ 1197645 h 2115210"/>
                <a:gd name="connsiteX20" fmla="*/ 419736 w 1518129"/>
                <a:gd name="connsiteY20" fmla="*/ 1153389 h 2115210"/>
                <a:gd name="connsiteX21" fmla="*/ 0 w 1518129"/>
                <a:gd name="connsiteY21" fmla="*/ 891306 h 21152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518129" h="2115210">
                  <a:moveTo>
                    <a:pt x="0" y="891306"/>
                  </a:moveTo>
                  <a:cubicBezTo>
                    <a:pt x="124742" y="1042097"/>
                    <a:pt x="180313" y="1188925"/>
                    <a:pt x="227051" y="1320850"/>
                  </a:cubicBezTo>
                  <a:cubicBezTo>
                    <a:pt x="283134" y="1440332"/>
                    <a:pt x="360533" y="1506746"/>
                    <a:pt x="462841" y="1655174"/>
                  </a:cubicBezTo>
                  <a:cubicBezTo>
                    <a:pt x="565096" y="1757587"/>
                    <a:pt x="604529" y="1837560"/>
                    <a:pt x="644540" y="1879748"/>
                  </a:cubicBezTo>
                  <a:cubicBezTo>
                    <a:pt x="721823" y="1966655"/>
                    <a:pt x="679875" y="2008729"/>
                    <a:pt x="678137" y="2115210"/>
                  </a:cubicBezTo>
                  <a:lnTo>
                    <a:pt x="1339145" y="2113852"/>
                  </a:lnTo>
                  <a:cubicBezTo>
                    <a:pt x="1324322" y="2047548"/>
                    <a:pt x="1303318" y="2034201"/>
                    <a:pt x="1358227" y="1930484"/>
                  </a:cubicBezTo>
                  <a:cubicBezTo>
                    <a:pt x="1521981" y="1634855"/>
                    <a:pt x="1516858" y="1179685"/>
                    <a:pt x="1516859" y="1069958"/>
                  </a:cubicBezTo>
                  <a:cubicBezTo>
                    <a:pt x="1522576" y="857179"/>
                    <a:pt x="1509640" y="720406"/>
                    <a:pt x="1464891" y="644162"/>
                  </a:cubicBezTo>
                  <a:cubicBezTo>
                    <a:pt x="1396021" y="572742"/>
                    <a:pt x="1370976" y="579197"/>
                    <a:pt x="1272486" y="612493"/>
                  </a:cubicBezTo>
                  <a:cubicBezTo>
                    <a:pt x="1306205" y="707004"/>
                    <a:pt x="1275123" y="829781"/>
                    <a:pt x="1264720" y="911472"/>
                  </a:cubicBezTo>
                  <a:cubicBezTo>
                    <a:pt x="1250153" y="907906"/>
                    <a:pt x="1292939" y="659594"/>
                    <a:pt x="1252622" y="600743"/>
                  </a:cubicBezTo>
                  <a:cubicBezTo>
                    <a:pt x="1202656" y="541892"/>
                    <a:pt x="1107533" y="508148"/>
                    <a:pt x="1022817" y="558366"/>
                  </a:cubicBezTo>
                  <a:cubicBezTo>
                    <a:pt x="1086811" y="668103"/>
                    <a:pt x="1058849" y="793697"/>
                    <a:pt x="1053082" y="887580"/>
                  </a:cubicBezTo>
                  <a:cubicBezTo>
                    <a:pt x="1041532" y="883386"/>
                    <a:pt x="1071753" y="653519"/>
                    <a:pt x="1001757" y="557324"/>
                  </a:cubicBezTo>
                  <a:cubicBezTo>
                    <a:pt x="946234" y="504548"/>
                    <a:pt x="915026" y="504758"/>
                    <a:pt x="806783" y="513030"/>
                  </a:cubicBezTo>
                  <a:cubicBezTo>
                    <a:pt x="816055" y="653003"/>
                    <a:pt x="822837" y="732256"/>
                    <a:pt x="810613" y="901237"/>
                  </a:cubicBezTo>
                  <a:cubicBezTo>
                    <a:pt x="782414" y="451352"/>
                    <a:pt x="784675" y="276900"/>
                    <a:pt x="778941" y="121917"/>
                  </a:cubicBezTo>
                  <a:cubicBezTo>
                    <a:pt x="774616" y="-32693"/>
                    <a:pt x="569584" y="-61779"/>
                    <a:pt x="582042" y="161731"/>
                  </a:cubicBezTo>
                  <a:cubicBezTo>
                    <a:pt x="570378" y="380417"/>
                    <a:pt x="623442" y="1132875"/>
                    <a:pt x="554580" y="1197645"/>
                  </a:cubicBezTo>
                  <a:cubicBezTo>
                    <a:pt x="495024" y="1230412"/>
                    <a:pt x="496393" y="1222363"/>
                    <a:pt x="419736" y="1153389"/>
                  </a:cubicBezTo>
                  <a:cubicBezTo>
                    <a:pt x="331744" y="1046414"/>
                    <a:pt x="197603" y="767201"/>
                    <a:pt x="0" y="89130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xmlns="" id="{B5489532-9174-494A-B184-339A6EC6B400}"/>
                </a:ext>
              </a:extLst>
            </p:cNvPr>
            <p:cNvSpPr/>
            <p:nvPr/>
          </p:nvSpPr>
          <p:spPr>
            <a:xfrm>
              <a:off x="4165655" y="5276540"/>
              <a:ext cx="360040" cy="59265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B359DB1-9DDC-413F-86D2-E16BEEFFCBB2}"/>
              </a:ext>
            </a:extLst>
          </p:cNvPr>
          <p:cNvSpPr/>
          <p:nvPr/>
        </p:nvSpPr>
        <p:spPr>
          <a:xfrm>
            <a:off x="2" y="5099543"/>
            <a:ext cx="3696131" cy="95814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957A0F76-1FE5-43D6-B401-A58AE413BF4D}"/>
              </a:ext>
            </a:extLst>
          </p:cNvPr>
          <p:cNvSpPr txBox="1"/>
          <p:nvPr/>
        </p:nvSpPr>
        <p:spPr>
          <a:xfrm>
            <a:off x="828136" y="765770"/>
            <a:ext cx="610051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endParaRPr lang="en-US" sz="2400" dirty="0"/>
          </a:p>
          <a:p>
            <a:pPr fontAlgn="base"/>
            <a:r>
              <a:rPr lang="sr-Latn-ME" sz="2400" dirty="0"/>
              <a:t>Smanjen budžet za utrošak energije grijanja, hlađenja i struje</a:t>
            </a:r>
            <a:r>
              <a:rPr lang="en-US" sz="2400" dirty="0"/>
              <a:t>​</a:t>
            </a:r>
          </a:p>
          <a:p>
            <a:pPr fontAlgn="base"/>
            <a:r>
              <a:rPr lang="sr-Latn-ME" sz="2400" dirty="0"/>
              <a:t>Poboljšanje kvaliteta stanovanja</a:t>
            </a:r>
            <a:endParaRPr lang="en-US" sz="2400" dirty="0"/>
          </a:p>
          <a:p>
            <a:pPr fontAlgn="base"/>
            <a:endParaRPr lang="en-US" sz="2400" dirty="0"/>
          </a:p>
          <a:p>
            <a:pPr fontAlgn="base"/>
            <a:r>
              <a:rPr lang="sr-Latn-ME" sz="2400" dirty="0"/>
              <a:t>Duži životni vijek objekta</a:t>
            </a:r>
            <a:r>
              <a:rPr lang="en-US" sz="2400" dirty="0"/>
              <a:t>​</a:t>
            </a:r>
          </a:p>
          <a:p>
            <a:pPr fontAlgn="base"/>
            <a:r>
              <a:rPr lang="sr-Latn-ME" sz="2400" dirty="0"/>
              <a:t>Viša cijena objekta na tržištu nekretnina</a:t>
            </a:r>
            <a:r>
              <a:rPr lang="en-US" sz="2400" dirty="0"/>
              <a:t>​</a:t>
            </a:r>
          </a:p>
          <a:p>
            <a:pPr fontAlgn="base"/>
            <a:r>
              <a:rPr lang="sr-Latn-ME" sz="2400" dirty="0"/>
              <a:t>Zaštita životne sredine kroz smanjenje emisije štetnih gasova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6434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xmlns="" id="{BEDB01E6-578A-462F-BF32-C2C3AA7DEEA1}"/>
              </a:ext>
            </a:extLst>
          </p:cNvPr>
          <p:cNvGrpSpPr/>
          <p:nvPr/>
        </p:nvGrpSpPr>
        <p:grpSpPr>
          <a:xfrm>
            <a:off x="6911026" y="1676894"/>
            <a:ext cx="1017088" cy="1215057"/>
            <a:chOff x="7981066" y="2575110"/>
            <a:chExt cx="1017088" cy="1215057"/>
          </a:xfrm>
          <a:solidFill>
            <a:schemeClr val="accent1"/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C686EFE8-A78C-4299-840D-6FDC52CBF015}"/>
                </a:ext>
              </a:extLst>
            </p:cNvPr>
            <p:cNvSpPr/>
            <p:nvPr/>
          </p:nvSpPr>
          <p:spPr>
            <a:xfrm>
              <a:off x="7981066" y="2811194"/>
              <a:ext cx="1017088" cy="978973"/>
            </a:xfrm>
            <a:custGeom>
              <a:avLst/>
              <a:gdLst>
                <a:gd name="connsiteX0" fmla="*/ 1708938 w 2163080"/>
                <a:gd name="connsiteY0" fmla="*/ 2004560 h 2082019"/>
                <a:gd name="connsiteX1" fmla="*/ 1708938 w 2163080"/>
                <a:gd name="connsiteY1" fmla="*/ 2044384 h 2082019"/>
                <a:gd name="connsiteX2" fmla="*/ 2059441 w 2163080"/>
                <a:gd name="connsiteY2" fmla="*/ 2044384 h 2082019"/>
                <a:gd name="connsiteX3" fmla="*/ 2059441 w 2163080"/>
                <a:gd name="connsiteY3" fmla="*/ 2004560 h 2082019"/>
                <a:gd name="connsiteX4" fmla="*/ 1293406 w 2163080"/>
                <a:gd name="connsiteY4" fmla="*/ 2004560 h 2082019"/>
                <a:gd name="connsiteX5" fmla="*/ 1293406 w 2163080"/>
                <a:gd name="connsiteY5" fmla="*/ 2044384 h 2082019"/>
                <a:gd name="connsiteX6" fmla="*/ 1643909 w 2163080"/>
                <a:gd name="connsiteY6" fmla="*/ 2044384 h 2082019"/>
                <a:gd name="connsiteX7" fmla="*/ 1643909 w 2163080"/>
                <a:gd name="connsiteY7" fmla="*/ 2004560 h 2082019"/>
                <a:gd name="connsiteX8" fmla="*/ 1708938 w 2163080"/>
                <a:gd name="connsiteY8" fmla="*/ 1943463 h 2082019"/>
                <a:gd name="connsiteX9" fmla="*/ 1708938 w 2163080"/>
                <a:gd name="connsiteY9" fmla="*/ 1983287 h 2082019"/>
                <a:gd name="connsiteX10" fmla="*/ 2059441 w 2163080"/>
                <a:gd name="connsiteY10" fmla="*/ 1983287 h 2082019"/>
                <a:gd name="connsiteX11" fmla="*/ 2059441 w 2163080"/>
                <a:gd name="connsiteY11" fmla="*/ 1943463 h 2082019"/>
                <a:gd name="connsiteX12" fmla="*/ 1293406 w 2163080"/>
                <a:gd name="connsiteY12" fmla="*/ 1943463 h 2082019"/>
                <a:gd name="connsiteX13" fmla="*/ 1293406 w 2163080"/>
                <a:gd name="connsiteY13" fmla="*/ 1983287 h 2082019"/>
                <a:gd name="connsiteX14" fmla="*/ 1643909 w 2163080"/>
                <a:gd name="connsiteY14" fmla="*/ 1983287 h 2082019"/>
                <a:gd name="connsiteX15" fmla="*/ 1643909 w 2163080"/>
                <a:gd name="connsiteY15" fmla="*/ 1943463 h 2082019"/>
                <a:gd name="connsiteX16" fmla="*/ 1708938 w 2163080"/>
                <a:gd name="connsiteY16" fmla="*/ 1882367 h 2082019"/>
                <a:gd name="connsiteX17" fmla="*/ 1708938 w 2163080"/>
                <a:gd name="connsiteY17" fmla="*/ 1922191 h 2082019"/>
                <a:gd name="connsiteX18" fmla="*/ 2059441 w 2163080"/>
                <a:gd name="connsiteY18" fmla="*/ 1922191 h 2082019"/>
                <a:gd name="connsiteX19" fmla="*/ 2059441 w 2163080"/>
                <a:gd name="connsiteY19" fmla="*/ 1882367 h 2082019"/>
                <a:gd name="connsiteX20" fmla="*/ 1293406 w 2163080"/>
                <a:gd name="connsiteY20" fmla="*/ 1882367 h 2082019"/>
                <a:gd name="connsiteX21" fmla="*/ 1293406 w 2163080"/>
                <a:gd name="connsiteY21" fmla="*/ 1922191 h 2082019"/>
                <a:gd name="connsiteX22" fmla="*/ 1643909 w 2163080"/>
                <a:gd name="connsiteY22" fmla="*/ 1922191 h 2082019"/>
                <a:gd name="connsiteX23" fmla="*/ 1643909 w 2163080"/>
                <a:gd name="connsiteY23" fmla="*/ 1882367 h 2082019"/>
                <a:gd name="connsiteX24" fmla="*/ 1024178 w 2163080"/>
                <a:gd name="connsiteY24" fmla="*/ 1873675 h 2082019"/>
                <a:gd name="connsiteX25" fmla="*/ 1024178 w 2163080"/>
                <a:gd name="connsiteY25" fmla="*/ 1939321 h 2082019"/>
                <a:gd name="connsiteX26" fmla="*/ 1122274 w 2163080"/>
                <a:gd name="connsiteY26" fmla="*/ 1939321 h 2082019"/>
                <a:gd name="connsiteX27" fmla="*/ 1122274 w 2163080"/>
                <a:gd name="connsiteY27" fmla="*/ 1873675 h 2082019"/>
                <a:gd name="connsiteX28" fmla="*/ 840577 w 2163080"/>
                <a:gd name="connsiteY28" fmla="*/ 1873675 h 2082019"/>
                <a:gd name="connsiteX29" fmla="*/ 840577 w 2163080"/>
                <a:gd name="connsiteY29" fmla="*/ 1939321 h 2082019"/>
                <a:gd name="connsiteX30" fmla="*/ 938673 w 2163080"/>
                <a:gd name="connsiteY30" fmla="*/ 1939321 h 2082019"/>
                <a:gd name="connsiteX31" fmla="*/ 938673 w 2163080"/>
                <a:gd name="connsiteY31" fmla="*/ 1873675 h 2082019"/>
                <a:gd name="connsiteX32" fmla="*/ 656977 w 2163080"/>
                <a:gd name="connsiteY32" fmla="*/ 1873675 h 2082019"/>
                <a:gd name="connsiteX33" fmla="*/ 656977 w 2163080"/>
                <a:gd name="connsiteY33" fmla="*/ 1939321 h 2082019"/>
                <a:gd name="connsiteX34" fmla="*/ 755073 w 2163080"/>
                <a:gd name="connsiteY34" fmla="*/ 1939321 h 2082019"/>
                <a:gd name="connsiteX35" fmla="*/ 755073 w 2163080"/>
                <a:gd name="connsiteY35" fmla="*/ 1873675 h 2082019"/>
                <a:gd name="connsiteX36" fmla="*/ 1708938 w 2163080"/>
                <a:gd name="connsiteY36" fmla="*/ 1821270 h 2082019"/>
                <a:gd name="connsiteX37" fmla="*/ 1708938 w 2163080"/>
                <a:gd name="connsiteY37" fmla="*/ 1861094 h 2082019"/>
                <a:gd name="connsiteX38" fmla="*/ 2059441 w 2163080"/>
                <a:gd name="connsiteY38" fmla="*/ 1861094 h 2082019"/>
                <a:gd name="connsiteX39" fmla="*/ 2059441 w 2163080"/>
                <a:gd name="connsiteY39" fmla="*/ 1821270 h 2082019"/>
                <a:gd name="connsiteX40" fmla="*/ 1293406 w 2163080"/>
                <a:gd name="connsiteY40" fmla="*/ 1821270 h 2082019"/>
                <a:gd name="connsiteX41" fmla="*/ 1293406 w 2163080"/>
                <a:gd name="connsiteY41" fmla="*/ 1861094 h 2082019"/>
                <a:gd name="connsiteX42" fmla="*/ 1643909 w 2163080"/>
                <a:gd name="connsiteY42" fmla="*/ 1861094 h 2082019"/>
                <a:gd name="connsiteX43" fmla="*/ 1643909 w 2163080"/>
                <a:gd name="connsiteY43" fmla="*/ 1821270 h 2082019"/>
                <a:gd name="connsiteX44" fmla="*/ 1024178 w 2163080"/>
                <a:gd name="connsiteY44" fmla="*/ 1737466 h 2082019"/>
                <a:gd name="connsiteX45" fmla="*/ 1024178 w 2163080"/>
                <a:gd name="connsiteY45" fmla="*/ 1803112 h 2082019"/>
                <a:gd name="connsiteX46" fmla="*/ 1122274 w 2163080"/>
                <a:gd name="connsiteY46" fmla="*/ 1803112 h 2082019"/>
                <a:gd name="connsiteX47" fmla="*/ 1122274 w 2163080"/>
                <a:gd name="connsiteY47" fmla="*/ 1737466 h 2082019"/>
                <a:gd name="connsiteX48" fmla="*/ 840577 w 2163080"/>
                <a:gd name="connsiteY48" fmla="*/ 1737466 h 2082019"/>
                <a:gd name="connsiteX49" fmla="*/ 840577 w 2163080"/>
                <a:gd name="connsiteY49" fmla="*/ 1803112 h 2082019"/>
                <a:gd name="connsiteX50" fmla="*/ 938673 w 2163080"/>
                <a:gd name="connsiteY50" fmla="*/ 1803112 h 2082019"/>
                <a:gd name="connsiteX51" fmla="*/ 938673 w 2163080"/>
                <a:gd name="connsiteY51" fmla="*/ 1737466 h 2082019"/>
                <a:gd name="connsiteX52" fmla="*/ 656977 w 2163080"/>
                <a:gd name="connsiteY52" fmla="*/ 1737466 h 2082019"/>
                <a:gd name="connsiteX53" fmla="*/ 656977 w 2163080"/>
                <a:gd name="connsiteY53" fmla="*/ 1803112 h 2082019"/>
                <a:gd name="connsiteX54" fmla="*/ 755073 w 2163080"/>
                <a:gd name="connsiteY54" fmla="*/ 1803112 h 2082019"/>
                <a:gd name="connsiteX55" fmla="*/ 755073 w 2163080"/>
                <a:gd name="connsiteY55" fmla="*/ 1737466 h 2082019"/>
                <a:gd name="connsiteX56" fmla="*/ 1024178 w 2163080"/>
                <a:gd name="connsiteY56" fmla="*/ 1601257 h 2082019"/>
                <a:gd name="connsiteX57" fmla="*/ 1024178 w 2163080"/>
                <a:gd name="connsiteY57" fmla="*/ 1666903 h 2082019"/>
                <a:gd name="connsiteX58" fmla="*/ 1122274 w 2163080"/>
                <a:gd name="connsiteY58" fmla="*/ 1666903 h 2082019"/>
                <a:gd name="connsiteX59" fmla="*/ 1122274 w 2163080"/>
                <a:gd name="connsiteY59" fmla="*/ 1601257 h 2082019"/>
                <a:gd name="connsiteX60" fmla="*/ 840577 w 2163080"/>
                <a:gd name="connsiteY60" fmla="*/ 1601257 h 2082019"/>
                <a:gd name="connsiteX61" fmla="*/ 840577 w 2163080"/>
                <a:gd name="connsiteY61" fmla="*/ 1666903 h 2082019"/>
                <a:gd name="connsiteX62" fmla="*/ 938673 w 2163080"/>
                <a:gd name="connsiteY62" fmla="*/ 1666903 h 2082019"/>
                <a:gd name="connsiteX63" fmla="*/ 938673 w 2163080"/>
                <a:gd name="connsiteY63" fmla="*/ 1601257 h 2082019"/>
                <a:gd name="connsiteX64" fmla="*/ 656977 w 2163080"/>
                <a:gd name="connsiteY64" fmla="*/ 1601257 h 2082019"/>
                <a:gd name="connsiteX65" fmla="*/ 656977 w 2163080"/>
                <a:gd name="connsiteY65" fmla="*/ 1666903 h 2082019"/>
                <a:gd name="connsiteX66" fmla="*/ 755073 w 2163080"/>
                <a:gd name="connsiteY66" fmla="*/ 1666903 h 2082019"/>
                <a:gd name="connsiteX67" fmla="*/ 755073 w 2163080"/>
                <a:gd name="connsiteY67" fmla="*/ 1601257 h 2082019"/>
                <a:gd name="connsiteX68" fmla="*/ 1949811 w 2163080"/>
                <a:gd name="connsiteY68" fmla="*/ 1437108 h 2082019"/>
                <a:gd name="connsiteX69" fmla="*/ 1949811 w 2163080"/>
                <a:gd name="connsiteY69" fmla="*/ 1502754 h 2082019"/>
                <a:gd name="connsiteX70" fmla="*/ 2047907 w 2163080"/>
                <a:gd name="connsiteY70" fmla="*/ 1502754 h 2082019"/>
                <a:gd name="connsiteX71" fmla="*/ 2047907 w 2163080"/>
                <a:gd name="connsiteY71" fmla="*/ 1437108 h 2082019"/>
                <a:gd name="connsiteX72" fmla="*/ 1766210 w 2163080"/>
                <a:gd name="connsiteY72" fmla="*/ 1437108 h 2082019"/>
                <a:gd name="connsiteX73" fmla="*/ 1766210 w 2163080"/>
                <a:gd name="connsiteY73" fmla="*/ 1502754 h 2082019"/>
                <a:gd name="connsiteX74" fmla="*/ 1864306 w 2163080"/>
                <a:gd name="connsiteY74" fmla="*/ 1502754 h 2082019"/>
                <a:gd name="connsiteX75" fmla="*/ 1864306 w 2163080"/>
                <a:gd name="connsiteY75" fmla="*/ 1437108 h 2082019"/>
                <a:gd name="connsiteX76" fmla="*/ 1582610 w 2163080"/>
                <a:gd name="connsiteY76" fmla="*/ 1437108 h 2082019"/>
                <a:gd name="connsiteX77" fmla="*/ 1582610 w 2163080"/>
                <a:gd name="connsiteY77" fmla="*/ 1502754 h 2082019"/>
                <a:gd name="connsiteX78" fmla="*/ 1680706 w 2163080"/>
                <a:gd name="connsiteY78" fmla="*/ 1502754 h 2082019"/>
                <a:gd name="connsiteX79" fmla="*/ 1680706 w 2163080"/>
                <a:gd name="connsiteY79" fmla="*/ 1437108 h 2082019"/>
                <a:gd name="connsiteX80" fmla="*/ 1386037 w 2163080"/>
                <a:gd name="connsiteY80" fmla="*/ 1437108 h 2082019"/>
                <a:gd name="connsiteX81" fmla="*/ 1386037 w 2163080"/>
                <a:gd name="connsiteY81" fmla="*/ 1502754 h 2082019"/>
                <a:gd name="connsiteX82" fmla="*/ 1484133 w 2163080"/>
                <a:gd name="connsiteY82" fmla="*/ 1502754 h 2082019"/>
                <a:gd name="connsiteX83" fmla="*/ 1484133 w 2163080"/>
                <a:gd name="connsiteY83" fmla="*/ 1437108 h 2082019"/>
                <a:gd name="connsiteX84" fmla="*/ 1202437 w 2163080"/>
                <a:gd name="connsiteY84" fmla="*/ 1437108 h 2082019"/>
                <a:gd name="connsiteX85" fmla="*/ 1202437 w 2163080"/>
                <a:gd name="connsiteY85" fmla="*/ 1502754 h 2082019"/>
                <a:gd name="connsiteX86" fmla="*/ 1300533 w 2163080"/>
                <a:gd name="connsiteY86" fmla="*/ 1502754 h 2082019"/>
                <a:gd name="connsiteX87" fmla="*/ 1300533 w 2163080"/>
                <a:gd name="connsiteY87" fmla="*/ 1437108 h 2082019"/>
                <a:gd name="connsiteX88" fmla="*/ 1024178 w 2163080"/>
                <a:gd name="connsiteY88" fmla="*/ 1437108 h 2082019"/>
                <a:gd name="connsiteX89" fmla="*/ 1024178 w 2163080"/>
                <a:gd name="connsiteY89" fmla="*/ 1502754 h 2082019"/>
                <a:gd name="connsiteX90" fmla="*/ 1122274 w 2163080"/>
                <a:gd name="connsiteY90" fmla="*/ 1502754 h 2082019"/>
                <a:gd name="connsiteX91" fmla="*/ 1122274 w 2163080"/>
                <a:gd name="connsiteY91" fmla="*/ 1437108 h 2082019"/>
                <a:gd name="connsiteX92" fmla="*/ 840577 w 2163080"/>
                <a:gd name="connsiteY92" fmla="*/ 1437108 h 2082019"/>
                <a:gd name="connsiteX93" fmla="*/ 840577 w 2163080"/>
                <a:gd name="connsiteY93" fmla="*/ 1502754 h 2082019"/>
                <a:gd name="connsiteX94" fmla="*/ 938673 w 2163080"/>
                <a:gd name="connsiteY94" fmla="*/ 1502754 h 2082019"/>
                <a:gd name="connsiteX95" fmla="*/ 938673 w 2163080"/>
                <a:gd name="connsiteY95" fmla="*/ 1437108 h 2082019"/>
                <a:gd name="connsiteX96" fmla="*/ 656977 w 2163080"/>
                <a:gd name="connsiteY96" fmla="*/ 1437108 h 2082019"/>
                <a:gd name="connsiteX97" fmla="*/ 656977 w 2163080"/>
                <a:gd name="connsiteY97" fmla="*/ 1502754 h 2082019"/>
                <a:gd name="connsiteX98" fmla="*/ 755073 w 2163080"/>
                <a:gd name="connsiteY98" fmla="*/ 1502754 h 2082019"/>
                <a:gd name="connsiteX99" fmla="*/ 755073 w 2163080"/>
                <a:gd name="connsiteY99" fmla="*/ 1437108 h 2082019"/>
                <a:gd name="connsiteX100" fmla="*/ 1037978 w 2163080"/>
                <a:gd name="connsiteY100" fmla="*/ 331011 h 2082019"/>
                <a:gd name="connsiteX101" fmla="*/ 1037978 w 2163080"/>
                <a:gd name="connsiteY101" fmla="*/ 465308 h 2082019"/>
                <a:gd name="connsiteX102" fmla="*/ 1059098 w 2163080"/>
                <a:gd name="connsiteY102" fmla="*/ 468502 h 2082019"/>
                <a:gd name="connsiteX103" fmla="*/ 1162875 w 2163080"/>
                <a:gd name="connsiteY103" fmla="*/ 562591 h 2082019"/>
                <a:gd name="connsiteX104" fmla="*/ 1173239 w 2163080"/>
                <a:gd name="connsiteY104" fmla="*/ 613926 h 2082019"/>
                <a:gd name="connsiteX105" fmla="*/ 1175942 w 2163080"/>
                <a:gd name="connsiteY105" fmla="*/ 613926 h 2082019"/>
                <a:gd name="connsiteX106" fmla="*/ 1175942 w 2163080"/>
                <a:gd name="connsiteY106" fmla="*/ 627317 h 2082019"/>
                <a:gd name="connsiteX107" fmla="*/ 1175943 w 2163080"/>
                <a:gd name="connsiteY107" fmla="*/ 627321 h 2082019"/>
                <a:gd name="connsiteX108" fmla="*/ 1175942 w 2163080"/>
                <a:gd name="connsiteY108" fmla="*/ 1063497 h 2082019"/>
                <a:gd name="connsiteX109" fmla="*/ 1283069 w 2163080"/>
                <a:gd name="connsiteY109" fmla="*/ 1063497 h 2082019"/>
                <a:gd name="connsiteX110" fmla="*/ 1283069 w 2163080"/>
                <a:gd name="connsiteY110" fmla="*/ 627216 h 2082019"/>
                <a:gd name="connsiteX111" fmla="*/ 1384635 w 2163080"/>
                <a:gd name="connsiteY111" fmla="*/ 473988 h 2082019"/>
                <a:gd name="connsiteX112" fmla="*/ 1437863 w 2163080"/>
                <a:gd name="connsiteY112" fmla="*/ 463242 h 2082019"/>
                <a:gd name="connsiteX113" fmla="*/ 1437863 w 2163080"/>
                <a:gd name="connsiteY113" fmla="*/ 331011 h 2082019"/>
                <a:gd name="connsiteX114" fmla="*/ 785279 w 2163080"/>
                <a:gd name="connsiteY114" fmla="*/ 331011 h 2082019"/>
                <a:gd name="connsiteX115" fmla="*/ 785279 w 2163080"/>
                <a:gd name="connsiteY115" fmla="*/ 1063497 h 2082019"/>
                <a:gd name="connsiteX116" fmla="*/ 843351 w 2163080"/>
                <a:gd name="connsiteY116" fmla="*/ 1063497 h 2082019"/>
                <a:gd name="connsiteX117" fmla="*/ 843351 w 2163080"/>
                <a:gd name="connsiteY117" fmla="*/ 627321 h 2082019"/>
                <a:gd name="connsiteX118" fmla="*/ 944917 w 2163080"/>
                <a:gd name="connsiteY118" fmla="*/ 474094 h 2082019"/>
                <a:gd name="connsiteX119" fmla="*/ 996379 w 2163080"/>
                <a:gd name="connsiteY119" fmla="*/ 463704 h 2082019"/>
                <a:gd name="connsiteX120" fmla="*/ 996379 w 2163080"/>
                <a:gd name="connsiteY120" fmla="*/ 331011 h 2082019"/>
                <a:gd name="connsiteX121" fmla="*/ 683756 w 2163080"/>
                <a:gd name="connsiteY121" fmla="*/ 0 h 2082019"/>
                <a:gd name="connsiteX122" fmla="*/ 785279 w 2163080"/>
                <a:gd name="connsiteY122" fmla="*/ 0 h 2082019"/>
                <a:gd name="connsiteX123" fmla="*/ 785279 w 2163080"/>
                <a:gd name="connsiteY123" fmla="*/ 1 h 2082019"/>
                <a:gd name="connsiteX124" fmla="*/ 785279 w 2163080"/>
                <a:gd name="connsiteY124" fmla="*/ 150699 h 2082019"/>
                <a:gd name="connsiteX125" fmla="*/ 785279 w 2163080"/>
                <a:gd name="connsiteY125" fmla="*/ 150703 h 2082019"/>
                <a:gd name="connsiteX126" fmla="*/ 785279 w 2163080"/>
                <a:gd name="connsiteY126" fmla="*/ 185573 h 2082019"/>
                <a:gd name="connsiteX127" fmla="*/ 785279 w 2163080"/>
                <a:gd name="connsiteY127" fmla="*/ 268612 h 2082019"/>
                <a:gd name="connsiteX128" fmla="*/ 1437863 w 2163080"/>
                <a:gd name="connsiteY128" fmla="*/ 268612 h 2082019"/>
                <a:gd name="connsiteX129" fmla="*/ 1437863 w 2163080"/>
                <a:gd name="connsiteY129" fmla="*/ 268180 h 2082019"/>
                <a:gd name="connsiteX130" fmla="*/ 1479462 w 2163080"/>
                <a:gd name="connsiteY130" fmla="*/ 268180 h 2082019"/>
                <a:gd name="connsiteX131" fmla="*/ 1479462 w 2163080"/>
                <a:gd name="connsiteY131" fmla="*/ 466997 h 2082019"/>
                <a:gd name="connsiteX132" fmla="*/ 1514095 w 2163080"/>
                <a:gd name="connsiteY132" fmla="*/ 473988 h 2082019"/>
                <a:gd name="connsiteX133" fmla="*/ 1608185 w 2163080"/>
                <a:gd name="connsiteY133" fmla="*/ 577765 h 2082019"/>
                <a:gd name="connsiteX134" fmla="*/ 1613636 w 2163080"/>
                <a:gd name="connsiteY134" fmla="*/ 613821 h 2082019"/>
                <a:gd name="connsiteX135" fmla="*/ 1615660 w 2163080"/>
                <a:gd name="connsiteY135" fmla="*/ 613821 h 2082019"/>
                <a:gd name="connsiteX136" fmla="*/ 1615660 w 2163080"/>
                <a:gd name="connsiteY136" fmla="*/ 627210 h 2082019"/>
                <a:gd name="connsiteX137" fmla="*/ 1615661 w 2163080"/>
                <a:gd name="connsiteY137" fmla="*/ 627216 h 2082019"/>
                <a:gd name="connsiteX138" fmla="*/ 1615660 w 2163080"/>
                <a:gd name="connsiteY138" fmla="*/ 1063497 h 2082019"/>
                <a:gd name="connsiteX139" fmla="*/ 2163080 w 2163080"/>
                <a:gd name="connsiteY139" fmla="*/ 1063497 h 2082019"/>
                <a:gd name="connsiteX140" fmla="*/ 2163080 w 2163080"/>
                <a:gd name="connsiteY140" fmla="*/ 1184656 h 2082019"/>
                <a:gd name="connsiteX141" fmla="*/ 2163080 w 2163080"/>
                <a:gd name="connsiteY141" fmla="*/ 1530190 h 2082019"/>
                <a:gd name="connsiteX142" fmla="*/ 2163080 w 2163080"/>
                <a:gd name="connsiteY142" fmla="*/ 2078653 h 2082019"/>
                <a:gd name="connsiteX143" fmla="*/ 2163080 w 2163080"/>
                <a:gd name="connsiteY143" fmla="*/ 2082019 h 2082019"/>
                <a:gd name="connsiteX144" fmla="*/ 499194 w 2163080"/>
                <a:gd name="connsiteY144" fmla="*/ 2082019 h 2082019"/>
                <a:gd name="connsiteX145" fmla="*/ 499105 w 2163080"/>
                <a:gd name="connsiteY145" fmla="*/ 2082019 h 2082019"/>
                <a:gd name="connsiteX146" fmla="*/ 421721 w 2163080"/>
                <a:gd name="connsiteY146" fmla="*/ 2082019 h 2082019"/>
                <a:gd name="connsiteX147" fmla="*/ 421721 w 2163080"/>
                <a:gd name="connsiteY147" fmla="*/ 1864776 h 2082019"/>
                <a:gd name="connsiteX148" fmla="*/ 327071 w 2163080"/>
                <a:gd name="connsiteY148" fmla="*/ 1864776 h 2082019"/>
                <a:gd name="connsiteX149" fmla="*/ 327071 w 2163080"/>
                <a:gd name="connsiteY149" fmla="*/ 2082019 h 2082019"/>
                <a:gd name="connsiteX150" fmla="*/ 249597 w 2163080"/>
                <a:gd name="connsiteY150" fmla="*/ 2082019 h 2082019"/>
                <a:gd name="connsiteX151" fmla="*/ 249597 w 2163080"/>
                <a:gd name="connsiteY151" fmla="*/ 2082018 h 2082019"/>
                <a:gd name="connsiteX152" fmla="*/ 163326 w 2163080"/>
                <a:gd name="connsiteY152" fmla="*/ 2082018 h 2082019"/>
                <a:gd name="connsiteX153" fmla="*/ 163326 w 2163080"/>
                <a:gd name="connsiteY153" fmla="*/ 1864776 h 2082019"/>
                <a:gd name="connsiteX154" fmla="*/ 68676 w 2163080"/>
                <a:gd name="connsiteY154" fmla="*/ 1864776 h 2082019"/>
                <a:gd name="connsiteX155" fmla="*/ 68676 w 2163080"/>
                <a:gd name="connsiteY155" fmla="*/ 2082018 h 2082019"/>
                <a:gd name="connsiteX156" fmla="*/ 0 w 2163080"/>
                <a:gd name="connsiteY156" fmla="*/ 2082018 h 2082019"/>
                <a:gd name="connsiteX157" fmla="*/ 0 w 2163080"/>
                <a:gd name="connsiteY157" fmla="*/ 1070653 h 2082019"/>
                <a:gd name="connsiteX158" fmla="*/ 0 w 2163080"/>
                <a:gd name="connsiteY158" fmla="*/ 957871 h 2082019"/>
                <a:gd name="connsiteX159" fmla="*/ 0 w 2163080"/>
                <a:gd name="connsiteY159" fmla="*/ 957207 h 2082019"/>
                <a:gd name="connsiteX160" fmla="*/ 91842 w 2163080"/>
                <a:gd name="connsiteY160" fmla="*/ 957207 h 2082019"/>
                <a:gd name="connsiteX161" fmla="*/ 91842 w 2163080"/>
                <a:gd name="connsiteY161" fmla="*/ 351653 h 2082019"/>
                <a:gd name="connsiteX162" fmla="*/ 91841 w 2163080"/>
                <a:gd name="connsiteY162" fmla="*/ 351653 h 2082019"/>
                <a:gd name="connsiteX163" fmla="*/ 91841 w 2163080"/>
                <a:gd name="connsiteY163" fmla="*/ 185571 h 2082019"/>
                <a:gd name="connsiteX164" fmla="*/ 237438 w 2163080"/>
                <a:gd name="connsiteY164" fmla="*/ 185571 h 2082019"/>
                <a:gd name="connsiteX165" fmla="*/ 383036 w 2163080"/>
                <a:gd name="connsiteY165" fmla="*/ 185571 h 2082019"/>
                <a:gd name="connsiteX166" fmla="*/ 383037 w 2163080"/>
                <a:gd name="connsiteY166" fmla="*/ 185571 h 2082019"/>
                <a:gd name="connsiteX167" fmla="*/ 383037 w 2163080"/>
                <a:gd name="connsiteY167" fmla="*/ 337527 h 2082019"/>
                <a:gd name="connsiteX168" fmla="*/ 383038 w 2163080"/>
                <a:gd name="connsiteY168" fmla="*/ 337527 h 2082019"/>
                <a:gd name="connsiteX169" fmla="*/ 383038 w 2163080"/>
                <a:gd name="connsiteY169" fmla="*/ 337530 h 2082019"/>
                <a:gd name="connsiteX170" fmla="*/ 383038 w 2163080"/>
                <a:gd name="connsiteY170" fmla="*/ 955499 h 2082019"/>
                <a:gd name="connsiteX171" fmla="*/ 499194 w 2163080"/>
                <a:gd name="connsiteY171" fmla="*/ 955499 h 2082019"/>
                <a:gd name="connsiteX172" fmla="*/ 499194 w 2163080"/>
                <a:gd name="connsiteY172" fmla="*/ 956944 h 2082019"/>
                <a:gd name="connsiteX173" fmla="*/ 499194 w 2163080"/>
                <a:gd name="connsiteY173" fmla="*/ 1063497 h 2082019"/>
                <a:gd name="connsiteX174" fmla="*/ 591966 w 2163080"/>
                <a:gd name="connsiteY174" fmla="*/ 1063497 h 2082019"/>
                <a:gd name="connsiteX175" fmla="*/ 591966 w 2163080"/>
                <a:gd name="connsiteY175" fmla="*/ 185573 h 2082019"/>
                <a:gd name="connsiteX176" fmla="*/ 591966 w 2163080"/>
                <a:gd name="connsiteY176" fmla="*/ 150703 h 2082019"/>
                <a:gd name="connsiteX177" fmla="*/ 591966 w 2163080"/>
                <a:gd name="connsiteY177" fmla="*/ 1 h 2082019"/>
                <a:gd name="connsiteX178" fmla="*/ 683756 w 2163080"/>
                <a:gd name="connsiteY178" fmla="*/ 1 h 20820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</a:cxnLst>
              <a:rect l="l" t="t" r="r" b="b"/>
              <a:pathLst>
                <a:path w="2163080" h="2082019">
                  <a:moveTo>
                    <a:pt x="1708938" y="2004560"/>
                  </a:moveTo>
                  <a:lnTo>
                    <a:pt x="1708938" y="2044384"/>
                  </a:lnTo>
                  <a:lnTo>
                    <a:pt x="2059441" y="2044384"/>
                  </a:lnTo>
                  <a:lnTo>
                    <a:pt x="2059441" y="2004560"/>
                  </a:lnTo>
                  <a:close/>
                  <a:moveTo>
                    <a:pt x="1293406" y="2004560"/>
                  </a:moveTo>
                  <a:lnTo>
                    <a:pt x="1293406" y="2044384"/>
                  </a:lnTo>
                  <a:lnTo>
                    <a:pt x="1643909" y="2044384"/>
                  </a:lnTo>
                  <a:lnTo>
                    <a:pt x="1643909" y="2004560"/>
                  </a:lnTo>
                  <a:close/>
                  <a:moveTo>
                    <a:pt x="1708938" y="1943463"/>
                  </a:moveTo>
                  <a:lnTo>
                    <a:pt x="1708938" y="1983287"/>
                  </a:lnTo>
                  <a:lnTo>
                    <a:pt x="2059441" y="1983287"/>
                  </a:lnTo>
                  <a:lnTo>
                    <a:pt x="2059441" y="1943463"/>
                  </a:lnTo>
                  <a:close/>
                  <a:moveTo>
                    <a:pt x="1293406" y="1943463"/>
                  </a:moveTo>
                  <a:lnTo>
                    <a:pt x="1293406" y="1983287"/>
                  </a:lnTo>
                  <a:lnTo>
                    <a:pt x="1643909" y="1983287"/>
                  </a:lnTo>
                  <a:lnTo>
                    <a:pt x="1643909" y="1943463"/>
                  </a:lnTo>
                  <a:close/>
                  <a:moveTo>
                    <a:pt x="1708938" y="1882367"/>
                  </a:moveTo>
                  <a:lnTo>
                    <a:pt x="1708938" y="1922191"/>
                  </a:lnTo>
                  <a:lnTo>
                    <a:pt x="2059441" y="1922191"/>
                  </a:lnTo>
                  <a:lnTo>
                    <a:pt x="2059441" y="1882367"/>
                  </a:lnTo>
                  <a:close/>
                  <a:moveTo>
                    <a:pt x="1293406" y="1882367"/>
                  </a:moveTo>
                  <a:lnTo>
                    <a:pt x="1293406" y="1922191"/>
                  </a:lnTo>
                  <a:lnTo>
                    <a:pt x="1643909" y="1922191"/>
                  </a:lnTo>
                  <a:lnTo>
                    <a:pt x="1643909" y="1882367"/>
                  </a:lnTo>
                  <a:close/>
                  <a:moveTo>
                    <a:pt x="1024178" y="1873675"/>
                  </a:moveTo>
                  <a:lnTo>
                    <a:pt x="1024178" y="1939321"/>
                  </a:lnTo>
                  <a:lnTo>
                    <a:pt x="1122274" y="1939321"/>
                  </a:lnTo>
                  <a:lnTo>
                    <a:pt x="1122274" y="1873675"/>
                  </a:lnTo>
                  <a:close/>
                  <a:moveTo>
                    <a:pt x="840577" y="1873675"/>
                  </a:moveTo>
                  <a:lnTo>
                    <a:pt x="840577" y="1939321"/>
                  </a:lnTo>
                  <a:lnTo>
                    <a:pt x="938673" y="1939321"/>
                  </a:lnTo>
                  <a:lnTo>
                    <a:pt x="938673" y="1873675"/>
                  </a:lnTo>
                  <a:close/>
                  <a:moveTo>
                    <a:pt x="656977" y="1873675"/>
                  </a:moveTo>
                  <a:lnTo>
                    <a:pt x="656977" y="1939321"/>
                  </a:lnTo>
                  <a:lnTo>
                    <a:pt x="755073" y="1939321"/>
                  </a:lnTo>
                  <a:lnTo>
                    <a:pt x="755073" y="1873675"/>
                  </a:lnTo>
                  <a:close/>
                  <a:moveTo>
                    <a:pt x="1708938" y="1821270"/>
                  </a:moveTo>
                  <a:lnTo>
                    <a:pt x="1708938" y="1861094"/>
                  </a:lnTo>
                  <a:lnTo>
                    <a:pt x="2059441" y="1861094"/>
                  </a:lnTo>
                  <a:lnTo>
                    <a:pt x="2059441" y="1821270"/>
                  </a:lnTo>
                  <a:close/>
                  <a:moveTo>
                    <a:pt x="1293406" y="1821270"/>
                  </a:moveTo>
                  <a:lnTo>
                    <a:pt x="1293406" y="1861094"/>
                  </a:lnTo>
                  <a:lnTo>
                    <a:pt x="1643909" y="1861094"/>
                  </a:lnTo>
                  <a:lnTo>
                    <a:pt x="1643909" y="1821270"/>
                  </a:lnTo>
                  <a:close/>
                  <a:moveTo>
                    <a:pt x="1024178" y="1737466"/>
                  </a:moveTo>
                  <a:lnTo>
                    <a:pt x="1024178" y="1803112"/>
                  </a:lnTo>
                  <a:lnTo>
                    <a:pt x="1122274" y="1803112"/>
                  </a:lnTo>
                  <a:lnTo>
                    <a:pt x="1122274" y="1737466"/>
                  </a:lnTo>
                  <a:close/>
                  <a:moveTo>
                    <a:pt x="840577" y="1737466"/>
                  </a:moveTo>
                  <a:lnTo>
                    <a:pt x="840577" y="1803112"/>
                  </a:lnTo>
                  <a:lnTo>
                    <a:pt x="938673" y="1803112"/>
                  </a:lnTo>
                  <a:lnTo>
                    <a:pt x="938673" y="1737466"/>
                  </a:lnTo>
                  <a:close/>
                  <a:moveTo>
                    <a:pt x="656977" y="1737466"/>
                  </a:moveTo>
                  <a:lnTo>
                    <a:pt x="656977" y="1803112"/>
                  </a:lnTo>
                  <a:lnTo>
                    <a:pt x="755073" y="1803112"/>
                  </a:lnTo>
                  <a:lnTo>
                    <a:pt x="755073" y="1737466"/>
                  </a:lnTo>
                  <a:close/>
                  <a:moveTo>
                    <a:pt x="1024178" y="1601257"/>
                  </a:moveTo>
                  <a:lnTo>
                    <a:pt x="1024178" y="1666903"/>
                  </a:lnTo>
                  <a:lnTo>
                    <a:pt x="1122274" y="1666903"/>
                  </a:lnTo>
                  <a:lnTo>
                    <a:pt x="1122274" y="1601257"/>
                  </a:lnTo>
                  <a:close/>
                  <a:moveTo>
                    <a:pt x="840577" y="1601257"/>
                  </a:moveTo>
                  <a:lnTo>
                    <a:pt x="840577" y="1666903"/>
                  </a:lnTo>
                  <a:lnTo>
                    <a:pt x="938673" y="1666903"/>
                  </a:lnTo>
                  <a:lnTo>
                    <a:pt x="938673" y="1601257"/>
                  </a:lnTo>
                  <a:close/>
                  <a:moveTo>
                    <a:pt x="656977" y="1601257"/>
                  </a:moveTo>
                  <a:lnTo>
                    <a:pt x="656977" y="1666903"/>
                  </a:lnTo>
                  <a:lnTo>
                    <a:pt x="755073" y="1666903"/>
                  </a:lnTo>
                  <a:lnTo>
                    <a:pt x="755073" y="1601257"/>
                  </a:lnTo>
                  <a:close/>
                  <a:moveTo>
                    <a:pt x="1949811" y="1437108"/>
                  </a:moveTo>
                  <a:lnTo>
                    <a:pt x="1949811" y="1502754"/>
                  </a:lnTo>
                  <a:lnTo>
                    <a:pt x="2047907" y="1502754"/>
                  </a:lnTo>
                  <a:lnTo>
                    <a:pt x="2047907" y="1437108"/>
                  </a:lnTo>
                  <a:close/>
                  <a:moveTo>
                    <a:pt x="1766210" y="1437108"/>
                  </a:moveTo>
                  <a:lnTo>
                    <a:pt x="1766210" y="1502754"/>
                  </a:lnTo>
                  <a:lnTo>
                    <a:pt x="1864306" y="1502754"/>
                  </a:lnTo>
                  <a:lnTo>
                    <a:pt x="1864306" y="1437108"/>
                  </a:lnTo>
                  <a:close/>
                  <a:moveTo>
                    <a:pt x="1582610" y="1437108"/>
                  </a:moveTo>
                  <a:lnTo>
                    <a:pt x="1582610" y="1502754"/>
                  </a:lnTo>
                  <a:lnTo>
                    <a:pt x="1680706" y="1502754"/>
                  </a:lnTo>
                  <a:lnTo>
                    <a:pt x="1680706" y="1437108"/>
                  </a:lnTo>
                  <a:close/>
                  <a:moveTo>
                    <a:pt x="1386037" y="1437108"/>
                  </a:moveTo>
                  <a:lnTo>
                    <a:pt x="1386037" y="1502754"/>
                  </a:lnTo>
                  <a:lnTo>
                    <a:pt x="1484133" y="1502754"/>
                  </a:lnTo>
                  <a:lnTo>
                    <a:pt x="1484133" y="1437108"/>
                  </a:lnTo>
                  <a:close/>
                  <a:moveTo>
                    <a:pt x="1202437" y="1437108"/>
                  </a:moveTo>
                  <a:lnTo>
                    <a:pt x="1202437" y="1502754"/>
                  </a:lnTo>
                  <a:lnTo>
                    <a:pt x="1300533" y="1502754"/>
                  </a:lnTo>
                  <a:lnTo>
                    <a:pt x="1300533" y="1437108"/>
                  </a:lnTo>
                  <a:close/>
                  <a:moveTo>
                    <a:pt x="1024178" y="1437108"/>
                  </a:moveTo>
                  <a:lnTo>
                    <a:pt x="1024178" y="1502754"/>
                  </a:lnTo>
                  <a:lnTo>
                    <a:pt x="1122274" y="1502754"/>
                  </a:lnTo>
                  <a:lnTo>
                    <a:pt x="1122274" y="1437108"/>
                  </a:lnTo>
                  <a:close/>
                  <a:moveTo>
                    <a:pt x="840577" y="1437108"/>
                  </a:moveTo>
                  <a:lnTo>
                    <a:pt x="840577" y="1502754"/>
                  </a:lnTo>
                  <a:lnTo>
                    <a:pt x="938673" y="1502754"/>
                  </a:lnTo>
                  <a:lnTo>
                    <a:pt x="938673" y="1437108"/>
                  </a:lnTo>
                  <a:close/>
                  <a:moveTo>
                    <a:pt x="656977" y="1437108"/>
                  </a:moveTo>
                  <a:lnTo>
                    <a:pt x="656977" y="1502754"/>
                  </a:lnTo>
                  <a:lnTo>
                    <a:pt x="755073" y="1502754"/>
                  </a:lnTo>
                  <a:lnTo>
                    <a:pt x="755073" y="1437108"/>
                  </a:lnTo>
                  <a:close/>
                  <a:moveTo>
                    <a:pt x="1037978" y="331011"/>
                  </a:moveTo>
                  <a:lnTo>
                    <a:pt x="1037978" y="465308"/>
                  </a:lnTo>
                  <a:lnTo>
                    <a:pt x="1059098" y="468502"/>
                  </a:lnTo>
                  <a:cubicBezTo>
                    <a:pt x="1105963" y="483078"/>
                    <a:pt x="1143941" y="517827"/>
                    <a:pt x="1162875" y="562591"/>
                  </a:cubicBezTo>
                  <a:lnTo>
                    <a:pt x="1173239" y="613926"/>
                  </a:lnTo>
                  <a:lnTo>
                    <a:pt x="1175942" y="613926"/>
                  </a:lnTo>
                  <a:lnTo>
                    <a:pt x="1175942" y="627317"/>
                  </a:lnTo>
                  <a:lnTo>
                    <a:pt x="1175943" y="627321"/>
                  </a:lnTo>
                  <a:lnTo>
                    <a:pt x="1175942" y="1063497"/>
                  </a:lnTo>
                  <a:lnTo>
                    <a:pt x="1283069" y="1063497"/>
                  </a:lnTo>
                  <a:lnTo>
                    <a:pt x="1283069" y="627216"/>
                  </a:lnTo>
                  <a:cubicBezTo>
                    <a:pt x="1283069" y="558334"/>
                    <a:pt x="1324949" y="499233"/>
                    <a:pt x="1384635" y="473988"/>
                  </a:cubicBezTo>
                  <a:lnTo>
                    <a:pt x="1437863" y="463242"/>
                  </a:lnTo>
                  <a:lnTo>
                    <a:pt x="1437863" y="331011"/>
                  </a:lnTo>
                  <a:close/>
                  <a:moveTo>
                    <a:pt x="785279" y="331011"/>
                  </a:moveTo>
                  <a:lnTo>
                    <a:pt x="785279" y="1063497"/>
                  </a:lnTo>
                  <a:lnTo>
                    <a:pt x="843351" y="1063497"/>
                  </a:lnTo>
                  <a:lnTo>
                    <a:pt x="843351" y="627321"/>
                  </a:lnTo>
                  <a:cubicBezTo>
                    <a:pt x="843351" y="558439"/>
                    <a:pt x="885231" y="499339"/>
                    <a:pt x="944917" y="474094"/>
                  </a:cubicBezTo>
                  <a:lnTo>
                    <a:pt x="996379" y="463704"/>
                  </a:lnTo>
                  <a:lnTo>
                    <a:pt x="996379" y="331011"/>
                  </a:lnTo>
                  <a:close/>
                  <a:moveTo>
                    <a:pt x="683756" y="0"/>
                  </a:moveTo>
                  <a:lnTo>
                    <a:pt x="785279" y="0"/>
                  </a:lnTo>
                  <a:lnTo>
                    <a:pt x="785279" y="1"/>
                  </a:lnTo>
                  <a:lnTo>
                    <a:pt x="785279" y="150699"/>
                  </a:lnTo>
                  <a:lnTo>
                    <a:pt x="785279" y="150703"/>
                  </a:lnTo>
                  <a:lnTo>
                    <a:pt x="785279" y="185573"/>
                  </a:lnTo>
                  <a:lnTo>
                    <a:pt x="785279" y="268612"/>
                  </a:lnTo>
                  <a:lnTo>
                    <a:pt x="1437863" y="268612"/>
                  </a:lnTo>
                  <a:lnTo>
                    <a:pt x="1437863" y="268180"/>
                  </a:lnTo>
                  <a:lnTo>
                    <a:pt x="1479462" y="268180"/>
                  </a:lnTo>
                  <a:lnTo>
                    <a:pt x="1479462" y="466997"/>
                  </a:lnTo>
                  <a:lnTo>
                    <a:pt x="1514095" y="473988"/>
                  </a:lnTo>
                  <a:cubicBezTo>
                    <a:pt x="1558860" y="492922"/>
                    <a:pt x="1593608" y="530900"/>
                    <a:pt x="1608185" y="577765"/>
                  </a:cubicBezTo>
                  <a:lnTo>
                    <a:pt x="1613636" y="613821"/>
                  </a:lnTo>
                  <a:lnTo>
                    <a:pt x="1615660" y="613821"/>
                  </a:lnTo>
                  <a:lnTo>
                    <a:pt x="1615660" y="627210"/>
                  </a:lnTo>
                  <a:lnTo>
                    <a:pt x="1615661" y="627216"/>
                  </a:lnTo>
                  <a:lnTo>
                    <a:pt x="1615660" y="1063497"/>
                  </a:lnTo>
                  <a:lnTo>
                    <a:pt x="2163080" y="1063497"/>
                  </a:lnTo>
                  <a:lnTo>
                    <a:pt x="2163080" y="1184656"/>
                  </a:lnTo>
                  <a:lnTo>
                    <a:pt x="2163080" y="1530190"/>
                  </a:lnTo>
                  <a:lnTo>
                    <a:pt x="2163080" y="2078653"/>
                  </a:lnTo>
                  <a:lnTo>
                    <a:pt x="2163080" y="2082019"/>
                  </a:lnTo>
                  <a:lnTo>
                    <a:pt x="499194" y="2082019"/>
                  </a:lnTo>
                  <a:lnTo>
                    <a:pt x="499105" y="2082019"/>
                  </a:lnTo>
                  <a:lnTo>
                    <a:pt x="421721" y="2082019"/>
                  </a:lnTo>
                  <a:lnTo>
                    <a:pt x="421721" y="1864776"/>
                  </a:lnTo>
                  <a:lnTo>
                    <a:pt x="327071" y="1864776"/>
                  </a:lnTo>
                  <a:lnTo>
                    <a:pt x="327071" y="2082019"/>
                  </a:lnTo>
                  <a:lnTo>
                    <a:pt x="249597" y="2082019"/>
                  </a:lnTo>
                  <a:lnTo>
                    <a:pt x="249597" y="2082018"/>
                  </a:lnTo>
                  <a:lnTo>
                    <a:pt x="163326" y="2082018"/>
                  </a:lnTo>
                  <a:lnTo>
                    <a:pt x="163326" y="1864776"/>
                  </a:lnTo>
                  <a:lnTo>
                    <a:pt x="68676" y="1864776"/>
                  </a:lnTo>
                  <a:lnTo>
                    <a:pt x="68676" y="2082018"/>
                  </a:lnTo>
                  <a:lnTo>
                    <a:pt x="0" y="2082018"/>
                  </a:lnTo>
                  <a:lnTo>
                    <a:pt x="0" y="1070653"/>
                  </a:lnTo>
                  <a:lnTo>
                    <a:pt x="0" y="957871"/>
                  </a:lnTo>
                  <a:lnTo>
                    <a:pt x="0" y="957207"/>
                  </a:lnTo>
                  <a:lnTo>
                    <a:pt x="91842" y="957207"/>
                  </a:lnTo>
                  <a:lnTo>
                    <a:pt x="91842" y="351653"/>
                  </a:lnTo>
                  <a:lnTo>
                    <a:pt x="91841" y="351653"/>
                  </a:lnTo>
                  <a:lnTo>
                    <a:pt x="91841" y="185571"/>
                  </a:lnTo>
                  <a:lnTo>
                    <a:pt x="237438" y="185571"/>
                  </a:lnTo>
                  <a:lnTo>
                    <a:pt x="383036" y="185571"/>
                  </a:lnTo>
                  <a:lnTo>
                    <a:pt x="383037" y="185571"/>
                  </a:lnTo>
                  <a:lnTo>
                    <a:pt x="383037" y="337527"/>
                  </a:lnTo>
                  <a:lnTo>
                    <a:pt x="383038" y="337527"/>
                  </a:lnTo>
                  <a:lnTo>
                    <a:pt x="383038" y="337530"/>
                  </a:lnTo>
                  <a:lnTo>
                    <a:pt x="383038" y="955499"/>
                  </a:lnTo>
                  <a:lnTo>
                    <a:pt x="499194" y="955499"/>
                  </a:lnTo>
                  <a:lnTo>
                    <a:pt x="499194" y="956944"/>
                  </a:lnTo>
                  <a:lnTo>
                    <a:pt x="499194" y="1063497"/>
                  </a:lnTo>
                  <a:lnTo>
                    <a:pt x="591966" y="1063497"/>
                  </a:lnTo>
                  <a:lnTo>
                    <a:pt x="591966" y="185573"/>
                  </a:lnTo>
                  <a:lnTo>
                    <a:pt x="591966" y="150703"/>
                  </a:lnTo>
                  <a:lnTo>
                    <a:pt x="591966" y="1"/>
                  </a:lnTo>
                  <a:lnTo>
                    <a:pt x="683756" y="1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46" name="Graphic 12">
              <a:extLst>
                <a:ext uri="{FF2B5EF4-FFF2-40B4-BE49-F238E27FC236}">
                  <a16:creationId xmlns:a16="http://schemas.microsoft.com/office/drawing/2014/main" xmlns="" id="{521DE834-C4EC-4D1D-B2BE-B86330067E3B}"/>
                </a:ext>
              </a:extLst>
            </p:cNvPr>
            <p:cNvSpPr/>
            <p:nvPr/>
          </p:nvSpPr>
          <p:spPr>
            <a:xfrm>
              <a:off x="8006387" y="2575110"/>
              <a:ext cx="629297" cy="357806"/>
            </a:xfrm>
            <a:custGeom>
              <a:avLst/>
              <a:gdLst>
                <a:gd name="connsiteX0" fmla="*/ 11922847 w 11944350"/>
                <a:gd name="connsiteY0" fmla="*/ 958396 h 6791325"/>
                <a:gd name="connsiteX1" fmla="*/ 9884497 w 11944350"/>
                <a:gd name="connsiteY1" fmla="*/ 6848 h 6791325"/>
                <a:gd name="connsiteX2" fmla="*/ 6293573 w 11944350"/>
                <a:gd name="connsiteY2" fmla="*/ 1401308 h 6791325"/>
                <a:gd name="connsiteX3" fmla="*/ 1673948 w 11944350"/>
                <a:gd name="connsiteY3" fmla="*/ 996496 h 6791325"/>
                <a:gd name="connsiteX4" fmla="*/ 1488210 w 11944350"/>
                <a:gd name="connsiteY4" fmla="*/ 2358571 h 6791325"/>
                <a:gd name="connsiteX5" fmla="*/ 1841588 w 11944350"/>
                <a:gd name="connsiteY5" fmla="*/ 3539671 h 6791325"/>
                <a:gd name="connsiteX6" fmla="*/ 155663 w 11944350"/>
                <a:gd name="connsiteY6" fmla="*/ 4530271 h 6791325"/>
                <a:gd name="connsiteX7" fmla="*/ 1294853 w 11944350"/>
                <a:gd name="connsiteY7" fmla="*/ 6156188 h 6791325"/>
                <a:gd name="connsiteX8" fmla="*/ 1816823 w 11944350"/>
                <a:gd name="connsiteY8" fmla="*/ 6426699 h 6791325"/>
                <a:gd name="connsiteX9" fmla="*/ 2181630 w 11944350"/>
                <a:gd name="connsiteY9" fmla="*/ 6753406 h 6791325"/>
                <a:gd name="connsiteX10" fmla="*/ 2930295 w 11944350"/>
                <a:gd name="connsiteY10" fmla="*/ 6784838 h 6791325"/>
                <a:gd name="connsiteX11" fmla="*/ 2451188 w 11944350"/>
                <a:gd name="connsiteY11" fmla="*/ 6126661 h 6791325"/>
                <a:gd name="connsiteX12" fmla="*/ 2352128 w 11944350"/>
                <a:gd name="connsiteY12" fmla="*/ 5419906 h 6791325"/>
                <a:gd name="connsiteX13" fmla="*/ 3638003 w 11944350"/>
                <a:gd name="connsiteY13" fmla="*/ 4676003 h 6791325"/>
                <a:gd name="connsiteX14" fmla="*/ 3425595 w 11944350"/>
                <a:gd name="connsiteY14" fmla="*/ 3607298 h 6791325"/>
                <a:gd name="connsiteX15" fmla="*/ 5353456 w 11944350"/>
                <a:gd name="connsiteY15" fmla="*/ 3782558 h 6791325"/>
                <a:gd name="connsiteX16" fmla="*/ 7006995 w 11944350"/>
                <a:gd name="connsiteY16" fmla="*/ 3392986 h 6791325"/>
                <a:gd name="connsiteX17" fmla="*/ 8492895 w 11944350"/>
                <a:gd name="connsiteY17" fmla="*/ 2407148 h 6791325"/>
                <a:gd name="connsiteX18" fmla="*/ 10588395 w 11944350"/>
                <a:gd name="connsiteY18" fmla="*/ 2607173 h 6791325"/>
                <a:gd name="connsiteX19" fmla="*/ 11922847 w 11944350"/>
                <a:gd name="connsiteY19" fmla="*/ 958396 h 6791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944350" h="6791325">
                  <a:moveTo>
                    <a:pt x="11922847" y="958396"/>
                  </a:moveTo>
                  <a:cubicBezTo>
                    <a:pt x="11710441" y="147818"/>
                    <a:pt x="10620780" y="-40777"/>
                    <a:pt x="9884497" y="6848"/>
                  </a:cubicBezTo>
                  <a:cubicBezTo>
                    <a:pt x="8818650" y="76381"/>
                    <a:pt x="7229881" y="1044121"/>
                    <a:pt x="6293573" y="1401308"/>
                  </a:cubicBezTo>
                  <a:cubicBezTo>
                    <a:pt x="4570501" y="2059486"/>
                    <a:pt x="3269385" y="-370342"/>
                    <a:pt x="1673948" y="996496"/>
                  </a:cubicBezTo>
                  <a:cubicBezTo>
                    <a:pt x="1366290" y="1260338"/>
                    <a:pt x="1319618" y="1964236"/>
                    <a:pt x="1488210" y="2358571"/>
                  </a:cubicBezTo>
                  <a:cubicBezTo>
                    <a:pt x="1616798" y="2657656"/>
                    <a:pt x="1783485" y="3209153"/>
                    <a:pt x="1841588" y="3539671"/>
                  </a:cubicBezTo>
                  <a:cubicBezTo>
                    <a:pt x="1971128" y="4275953"/>
                    <a:pt x="487133" y="3938768"/>
                    <a:pt x="155663" y="4530271"/>
                  </a:cubicBezTo>
                  <a:cubicBezTo>
                    <a:pt x="-386310" y="5498011"/>
                    <a:pt x="607148" y="5906633"/>
                    <a:pt x="1294853" y="6156188"/>
                  </a:cubicBezTo>
                  <a:cubicBezTo>
                    <a:pt x="1482495" y="6223816"/>
                    <a:pt x="1677758" y="6279061"/>
                    <a:pt x="1816823" y="6426699"/>
                  </a:cubicBezTo>
                  <a:cubicBezTo>
                    <a:pt x="1829205" y="6440033"/>
                    <a:pt x="2205443" y="6767693"/>
                    <a:pt x="2181630" y="6753406"/>
                  </a:cubicBezTo>
                  <a:cubicBezTo>
                    <a:pt x="2294025" y="6823891"/>
                    <a:pt x="2802660" y="6784838"/>
                    <a:pt x="2930295" y="6784838"/>
                  </a:cubicBezTo>
                  <a:cubicBezTo>
                    <a:pt x="2831235" y="6709591"/>
                    <a:pt x="2550248" y="6259058"/>
                    <a:pt x="2451188" y="6126661"/>
                  </a:cubicBezTo>
                  <a:cubicBezTo>
                    <a:pt x="2279738" y="5898061"/>
                    <a:pt x="2165438" y="5698036"/>
                    <a:pt x="2352128" y="5419906"/>
                  </a:cubicBezTo>
                  <a:cubicBezTo>
                    <a:pt x="2632163" y="5002711"/>
                    <a:pt x="3646575" y="5310368"/>
                    <a:pt x="3638003" y="4676003"/>
                  </a:cubicBezTo>
                  <a:cubicBezTo>
                    <a:pt x="3631335" y="4198801"/>
                    <a:pt x="2949345" y="4121648"/>
                    <a:pt x="3425595" y="3607298"/>
                  </a:cubicBezTo>
                  <a:cubicBezTo>
                    <a:pt x="3972330" y="3016748"/>
                    <a:pt x="4710518" y="3607298"/>
                    <a:pt x="5353456" y="3782558"/>
                  </a:cubicBezTo>
                  <a:cubicBezTo>
                    <a:pt x="5906858" y="3934006"/>
                    <a:pt x="6559320" y="3850186"/>
                    <a:pt x="7006995" y="3392986"/>
                  </a:cubicBezTo>
                  <a:cubicBezTo>
                    <a:pt x="7565160" y="2821486"/>
                    <a:pt x="7475626" y="2466203"/>
                    <a:pt x="8492895" y="2407148"/>
                  </a:cubicBezTo>
                  <a:cubicBezTo>
                    <a:pt x="9212985" y="2365238"/>
                    <a:pt x="9866400" y="2736713"/>
                    <a:pt x="10588395" y="2607173"/>
                  </a:cubicBezTo>
                  <a:cubicBezTo>
                    <a:pt x="11225618" y="2491921"/>
                    <a:pt x="12105728" y="1653721"/>
                    <a:pt x="11922847" y="95839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xmlns="" id="{DCBF4C2A-841A-41B9-98BA-B1B6BCBD9E47}"/>
              </a:ext>
            </a:extLst>
          </p:cNvPr>
          <p:cNvGrpSpPr/>
          <p:nvPr/>
        </p:nvGrpSpPr>
        <p:grpSpPr>
          <a:xfrm>
            <a:off x="5896004" y="897971"/>
            <a:ext cx="1040343" cy="2681980"/>
            <a:chOff x="5896004" y="897971"/>
            <a:chExt cx="1040343" cy="2681980"/>
          </a:xfrm>
          <a:solidFill>
            <a:schemeClr val="accent2"/>
          </a:solidFill>
        </p:grpSpPr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xmlns="" id="{0B672E30-0915-4756-8DA9-EC7826FEA941}"/>
                </a:ext>
              </a:extLst>
            </p:cNvPr>
            <p:cNvSpPr/>
            <p:nvPr/>
          </p:nvSpPr>
          <p:spPr>
            <a:xfrm flipH="1">
              <a:off x="5896004" y="897971"/>
              <a:ext cx="1040343" cy="2681980"/>
            </a:xfrm>
            <a:custGeom>
              <a:avLst/>
              <a:gdLst>
                <a:gd name="connsiteX0" fmla="*/ 15747 w 1825371"/>
                <a:gd name="connsiteY0" fmla="*/ 1352 h 3047785"/>
                <a:gd name="connsiteX1" fmla="*/ 83062 w 1825371"/>
                <a:gd name="connsiteY1" fmla="*/ 34837 h 3047785"/>
                <a:gd name="connsiteX2" fmla="*/ 961270 w 1825371"/>
                <a:gd name="connsiteY2" fmla="*/ 755975 h 3047785"/>
                <a:gd name="connsiteX3" fmla="*/ 1239162 w 1825371"/>
                <a:gd name="connsiteY3" fmla="*/ 1001764 h 3047785"/>
                <a:gd name="connsiteX4" fmla="*/ 1276445 w 1825371"/>
                <a:gd name="connsiteY4" fmla="*/ 1025928 h 3047785"/>
                <a:gd name="connsiteX5" fmla="*/ 1316489 w 1825371"/>
                <a:gd name="connsiteY5" fmla="*/ 1009704 h 3047785"/>
                <a:gd name="connsiteX6" fmla="*/ 1345141 w 1825371"/>
                <a:gd name="connsiteY6" fmla="*/ 948602 h 3047785"/>
                <a:gd name="connsiteX7" fmla="*/ 1407624 w 1825371"/>
                <a:gd name="connsiteY7" fmla="*/ 869894 h 3047785"/>
                <a:gd name="connsiteX8" fmla="*/ 1749379 w 1825371"/>
                <a:gd name="connsiteY8" fmla="*/ 590967 h 3047785"/>
                <a:gd name="connsiteX9" fmla="*/ 1808066 w 1825371"/>
                <a:gd name="connsiteY9" fmla="*/ 545399 h 3047785"/>
                <a:gd name="connsiteX10" fmla="*/ 1825326 w 1825371"/>
                <a:gd name="connsiteY10" fmla="*/ 554375 h 3047785"/>
                <a:gd name="connsiteX11" fmla="*/ 1811172 w 1825371"/>
                <a:gd name="connsiteY11" fmla="*/ 590277 h 3047785"/>
                <a:gd name="connsiteX12" fmla="*/ 1721073 w 1825371"/>
                <a:gd name="connsiteY12" fmla="*/ 698326 h 3047785"/>
                <a:gd name="connsiteX13" fmla="*/ 1385877 w 1825371"/>
                <a:gd name="connsiteY13" fmla="*/ 1068389 h 3047785"/>
                <a:gd name="connsiteX14" fmla="*/ 1376211 w 1825371"/>
                <a:gd name="connsiteY14" fmla="*/ 1098421 h 3047785"/>
                <a:gd name="connsiteX15" fmla="*/ 1361366 w 1825371"/>
                <a:gd name="connsiteY15" fmla="*/ 1135359 h 3047785"/>
                <a:gd name="connsiteX16" fmla="*/ 1355153 w 1825371"/>
                <a:gd name="connsiteY16" fmla="*/ 1169879 h 3047785"/>
                <a:gd name="connsiteX17" fmla="*/ 1409696 w 1825371"/>
                <a:gd name="connsiteY17" fmla="*/ 1384253 h 3047785"/>
                <a:gd name="connsiteX18" fmla="*/ 1524994 w 1825371"/>
                <a:gd name="connsiteY18" fmla="*/ 1739817 h 3047785"/>
                <a:gd name="connsiteX19" fmla="*/ 1659971 w 1825371"/>
                <a:gd name="connsiteY19" fmla="*/ 2199288 h 3047785"/>
                <a:gd name="connsiteX20" fmla="*/ 1782864 w 1825371"/>
                <a:gd name="connsiteY20" fmla="*/ 2697077 h 3047785"/>
                <a:gd name="connsiteX21" fmla="*/ 1794257 w 1825371"/>
                <a:gd name="connsiteY21" fmla="*/ 2767845 h 3047785"/>
                <a:gd name="connsiteX22" fmla="*/ 1791840 w 1825371"/>
                <a:gd name="connsiteY22" fmla="*/ 2778202 h 3047785"/>
                <a:gd name="connsiteX23" fmla="*/ 1784245 w 1825371"/>
                <a:gd name="connsiteY23" fmla="*/ 2770607 h 3047785"/>
                <a:gd name="connsiteX24" fmla="*/ 1746617 w 1825371"/>
                <a:gd name="connsiteY24" fmla="*/ 2660831 h 3047785"/>
                <a:gd name="connsiteX25" fmla="*/ 1513602 w 1825371"/>
                <a:gd name="connsiteY25" fmla="*/ 1875484 h 3047785"/>
                <a:gd name="connsiteX26" fmla="*/ 1297158 w 1825371"/>
                <a:gd name="connsiteY26" fmla="*/ 1267919 h 3047785"/>
                <a:gd name="connsiteX27" fmla="*/ 1275064 w 1825371"/>
                <a:gd name="connsiteY27" fmla="*/ 1217173 h 3047785"/>
                <a:gd name="connsiteX28" fmla="*/ 1248483 w 1825371"/>
                <a:gd name="connsiteY28" fmla="*/ 1193353 h 3047785"/>
                <a:gd name="connsiteX29" fmla="*/ 1232949 w 1825371"/>
                <a:gd name="connsiteY29" fmla="*/ 1222351 h 3047785"/>
                <a:gd name="connsiteX30" fmla="*/ 1230877 w 1825371"/>
                <a:gd name="connsiteY30" fmla="*/ 1283108 h 3047785"/>
                <a:gd name="connsiteX31" fmla="*/ 1243305 w 1825371"/>
                <a:gd name="connsiteY31" fmla="*/ 1522336 h 3047785"/>
                <a:gd name="connsiteX32" fmla="*/ 1261256 w 1825371"/>
                <a:gd name="connsiteY32" fmla="*/ 1854772 h 3047785"/>
                <a:gd name="connsiteX33" fmla="*/ 1272647 w 1825371"/>
                <a:gd name="connsiteY33" fmla="*/ 2086061 h 3047785"/>
                <a:gd name="connsiteX34" fmla="*/ 1288528 w 1825371"/>
                <a:gd name="connsiteY34" fmla="*/ 2674639 h 3047785"/>
                <a:gd name="connsiteX35" fmla="*/ 1297493 w 1825371"/>
                <a:gd name="connsiteY35" fmla="*/ 3047785 h 3047785"/>
                <a:gd name="connsiteX36" fmla="*/ 1048951 w 1825371"/>
                <a:gd name="connsiteY36" fmla="*/ 3047785 h 3047785"/>
                <a:gd name="connsiteX37" fmla="*/ 1053441 w 1825371"/>
                <a:gd name="connsiteY37" fmla="*/ 2920082 h 3047785"/>
                <a:gd name="connsiteX38" fmla="*/ 1066213 w 1825371"/>
                <a:gd name="connsiteY38" fmla="*/ 2573839 h 3047785"/>
                <a:gd name="connsiteX39" fmla="*/ 1077951 w 1825371"/>
                <a:gd name="connsiteY39" fmla="*/ 2236916 h 3047785"/>
                <a:gd name="connsiteX40" fmla="*/ 1093485 w 1825371"/>
                <a:gd name="connsiteY40" fmla="*/ 1882733 h 3047785"/>
                <a:gd name="connsiteX41" fmla="*/ 1107983 w 1825371"/>
                <a:gd name="connsiteY41" fmla="*/ 1608293 h 3047785"/>
                <a:gd name="connsiteX42" fmla="*/ 1125245 w 1825371"/>
                <a:gd name="connsiteY42" fmla="*/ 1293464 h 3047785"/>
                <a:gd name="connsiteX43" fmla="*/ 1096247 w 1825371"/>
                <a:gd name="connsiteY43" fmla="*/ 1270681 h 3047785"/>
                <a:gd name="connsiteX44" fmla="*/ 984400 w 1825371"/>
                <a:gd name="connsiteY44" fmla="*/ 1242374 h 3047785"/>
                <a:gd name="connsiteX45" fmla="*/ 977149 w 1825371"/>
                <a:gd name="connsiteY45" fmla="*/ 1225458 h 3047785"/>
                <a:gd name="connsiteX46" fmla="*/ 983019 w 1825371"/>
                <a:gd name="connsiteY46" fmla="*/ 1189902 h 3047785"/>
                <a:gd name="connsiteX47" fmla="*/ 1016158 w 1825371"/>
                <a:gd name="connsiteY47" fmla="*/ 1097041 h 3047785"/>
                <a:gd name="connsiteX48" fmla="*/ 1055513 w 1825371"/>
                <a:gd name="connsiteY48" fmla="*/ 1078055 h 3047785"/>
                <a:gd name="connsiteX49" fmla="*/ 1097628 w 1825371"/>
                <a:gd name="connsiteY49" fmla="*/ 1104290 h 3047785"/>
                <a:gd name="connsiteX50" fmla="*/ 1115579 w 1825371"/>
                <a:gd name="connsiteY50" fmla="*/ 1107743 h 3047785"/>
                <a:gd name="connsiteX51" fmla="*/ 1177026 w 1825371"/>
                <a:gd name="connsiteY51" fmla="*/ 1087375 h 3047785"/>
                <a:gd name="connsiteX52" fmla="*/ 1179787 w 1825371"/>
                <a:gd name="connsiteY52" fmla="*/ 1073913 h 3047785"/>
                <a:gd name="connsiteX53" fmla="*/ 1135255 w 1825371"/>
                <a:gd name="connsiteY53" fmla="*/ 1041117 h 3047785"/>
                <a:gd name="connsiteX54" fmla="*/ 939868 w 1825371"/>
                <a:gd name="connsiteY54" fmla="*/ 883702 h 3047785"/>
                <a:gd name="connsiteX55" fmla="*/ 549783 w 1825371"/>
                <a:gd name="connsiteY55" fmla="*/ 496379 h 3047785"/>
                <a:gd name="connsiteX56" fmla="*/ 40947 w 1825371"/>
                <a:gd name="connsiteY56" fmla="*/ 48990 h 3047785"/>
                <a:gd name="connsiteX57" fmla="*/ 5735 w 1825371"/>
                <a:gd name="connsiteY57" fmla="*/ 17231 h 3047785"/>
                <a:gd name="connsiteX58" fmla="*/ 902 w 1825371"/>
                <a:gd name="connsiteY58" fmla="*/ 4114 h 3047785"/>
                <a:gd name="connsiteX59" fmla="*/ 15747 w 1825371"/>
                <a:gd name="connsiteY59" fmla="*/ 1352 h 3047785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43305 w 1825371"/>
                <a:gd name="connsiteY31" fmla="*/ 1522336 h 4705763"/>
                <a:gd name="connsiteX32" fmla="*/ 1261256 w 1825371"/>
                <a:gd name="connsiteY32" fmla="*/ 1854772 h 4705763"/>
                <a:gd name="connsiteX33" fmla="*/ 1272647 w 1825371"/>
                <a:gd name="connsiteY33" fmla="*/ 2086061 h 4705763"/>
                <a:gd name="connsiteX34" fmla="*/ 1288528 w 1825371"/>
                <a:gd name="connsiteY34" fmla="*/ 2674639 h 4705763"/>
                <a:gd name="connsiteX35" fmla="*/ 1297493 w 1825371"/>
                <a:gd name="connsiteY35" fmla="*/ 3047785 h 4705763"/>
                <a:gd name="connsiteX36" fmla="*/ 938419 w 1825371"/>
                <a:gd name="connsiteY36" fmla="*/ 4705763 h 4705763"/>
                <a:gd name="connsiteX37" fmla="*/ 1053441 w 1825371"/>
                <a:gd name="connsiteY37" fmla="*/ 2920082 h 4705763"/>
                <a:gd name="connsiteX38" fmla="*/ 1066213 w 1825371"/>
                <a:gd name="connsiteY38" fmla="*/ 2573839 h 4705763"/>
                <a:gd name="connsiteX39" fmla="*/ 1077951 w 1825371"/>
                <a:gd name="connsiteY39" fmla="*/ 2236916 h 4705763"/>
                <a:gd name="connsiteX40" fmla="*/ 1093485 w 1825371"/>
                <a:gd name="connsiteY40" fmla="*/ 1882733 h 4705763"/>
                <a:gd name="connsiteX41" fmla="*/ 1107983 w 1825371"/>
                <a:gd name="connsiteY41" fmla="*/ 1608293 h 4705763"/>
                <a:gd name="connsiteX42" fmla="*/ 1125245 w 1825371"/>
                <a:gd name="connsiteY42" fmla="*/ 1293464 h 4705763"/>
                <a:gd name="connsiteX43" fmla="*/ 1096247 w 1825371"/>
                <a:gd name="connsiteY43" fmla="*/ 1270681 h 4705763"/>
                <a:gd name="connsiteX44" fmla="*/ 984400 w 1825371"/>
                <a:gd name="connsiteY44" fmla="*/ 1242374 h 4705763"/>
                <a:gd name="connsiteX45" fmla="*/ 977149 w 1825371"/>
                <a:gd name="connsiteY45" fmla="*/ 1225458 h 4705763"/>
                <a:gd name="connsiteX46" fmla="*/ 983019 w 1825371"/>
                <a:gd name="connsiteY46" fmla="*/ 1189902 h 4705763"/>
                <a:gd name="connsiteX47" fmla="*/ 1016158 w 1825371"/>
                <a:gd name="connsiteY47" fmla="*/ 1097041 h 4705763"/>
                <a:gd name="connsiteX48" fmla="*/ 1055513 w 1825371"/>
                <a:gd name="connsiteY48" fmla="*/ 1078055 h 4705763"/>
                <a:gd name="connsiteX49" fmla="*/ 1097628 w 1825371"/>
                <a:gd name="connsiteY49" fmla="*/ 1104290 h 4705763"/>
                <a:gd name="connsiteX50" fmla="*/ 1115579 w 1825371"/>
                <a:gd name="connsiteY50" fmla="*/ 1107743 h 4705763"/>
                <a:gd name="connsiteX51" fmla="*/ 1177026 w 1825371"/>
                <a:gd name="connsiteY51" fmla="*/ 1087375 h 4705763"/>
                <a:gd name="connsiteX52" fmla="*/ 1179787 w 1825371"/>
                <a:gd name="connsiteY52" fmla="*/ 1073913 h 4705763"/>
                <a:gd name="connsiteX53" fmla="*/ 1135255 w 1825371"/>
                <a:gd name="connsiteY53" fmla="*/ 1041117 h 4705763"/>
                <a:gd name="connsiteX54" fmla="*/ 939868 w 1825371"/>
                <a:gd name="connsiteY54" fmla="*/ 883702 h 4705763"/>
                <a:gd name="connsiteX55" fmla="*/ 549783 w 1825371"/>
                <a:gd name="connsiteY55" fmla="*/ 496379 h 4705763"/>
                <a:gd name="connsiteX56" fmla="*/ 40947 w 1825371"/>
                <a:gd name="connsiteY56" fmla="*/ 48990 h 4705763"/>
                <a:gd name="connsiteX57" fmla="*/ 5735 w 1825371"/>
                <a:gd name="connsiteY57" fmla="*/ 17231 h 4705763"/>
                <a:gd name="connsiteX58" fmla="*/ 902 w 1825371"/>
                <a:gd name="connsiteY58" fmla="*/ 4114 h 4705763"/>
                <a:gd name="connsiteX59" fmla="*/ 15747 w 1825371"/>
                <a:gd name="connsiteY59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43305 w 1825371"/>
                <a:gd name="connsiteY31" fmla="*/ 1522336 h 4705763"/>
                <a:gd name="connsiteX32" fmla="*/ 1261256 w 1825371"/>
                <a:gd name="connsiteY32" fmla="*/ 1854772 h 4705763"/>
                <a:gd name="connsiteX33" fmla="*/ 1272647 w 1825371"/>
                <a:gd name="connsiteY33" fmla="*/ 2086061 h 4705763"/>
                <a:gd name="connsiteX34" fmla="*/ 1288528 w 1825371"/>
                <a:gd name="connsiteY34" fmla="*/ 2674639 h 4705763"/>
                <a:gd name="connsiteX35" fmla="*/ 1297493 w 1825371"/>
                <a:gd name="connsiteY35" fmla="*/ 4685667 h 4705763"/>
                <a:gd name="connsiteX36" fmla="*/ 938419 w 1825371"/>
                <a:gd name="connsiteY36" fmla="*/ 4705763 h 4705763"/>
                <a:gd name="connsiteX37" fmla="*/ 1053441 w 1825371"/>
                <a:gd name="connsiteY37" fmla="*/ 2920082 h 4705763"/>
                <a:gd name="connsiteX38" fmla="*/ 1066213 w 1825371"/>
                <a:gd name="connsiteY38" fmla="*/ 2573839 h 4705763"/>
                <a:gd name="connsiteX39" fmla="*/ 1077951 w 1825371"/>
                <a:gd name="connsiteY39" fmla="*/ 2236916 h 4705763"/>
                <a:gd name="connsiteX40" fmla="*/ 1093485 w 1825371"/>
                <a:gd name="connsiteY40" fmla="*/ 1882733 h 4705763"/>
                <a:gd name="connsiteX41" fmla="*/ 1107983 w 1825371"/>
                <a:gd name="connsiteY41" fmla="*/ 1608293 h 4705763"/>
                <a:gd name="connsiteX42" fmla="*/ 1125245 w 1825371"/>
                <a:gd name="connsiteY42" fmla="*/ 1293464 h 4705763"/>
                <a:gd name="connsiteX43" fmla="*/ 1096247 w 1825371"/>
                <a:gd name="connsiteY43" fmla="*/ 1270681 h 4705763"/>
                <a:gd name="connsiteX44" fmla="*/ 984400 w 1825371"/>
                <a:gd name="connsiteY44" fmla="*/ 1242374 h 4705763"/>
                <a:gd name="connsiteX45" fmla="*/ 977149 w 1825371"/>
                <a:gd name="connsiteY45" fmla="*/ 1225458 h 4705763"/>
                <a:gd name="connsiteX46" fmla="*/ 983019 w 1825371"/>
                <a:gd name="connsiteY46" fmla="*/ 1189902 h 4705763"/>
                <a:gd name="connsiteX47" fmla="*/ 1016158 w 1825371"/>
                <a:gd name="connsiteY47" fmla="*/ 1097041 h 4705763"/>
                <a:gd name="connsiteX48" fmla="*/ 1055513 w 1825371"/>
                <a:gd name="connsiteY48" fmla="*/ 1078055 h 4705763"/>
                <a:gd name="connsiteX49" fmla="*/ 1097628 w 1825371"/>
                <a:gd name="connsiteY49" fmla="*/ 1104290 h 4705763"/>
                <a:gd name="connsiteX50" fmla="*/ 1115579 w 1825371"/>
                <a:gd name="connsiteY50" fmla="*/ 1107743 h 4705763"/>
                <a:gd name="connsiteX51" fmla="*/ 1177026 w 1825371"/>
                <a:gd name="connsiteY51" fmla="*/ 1087375 h 4705763"/>
                <a:gd name="connsiteX52" fmla="*/ 1179787 w 1825371"/>
                <a:gd name="connsiteY52" fmla="*/ 1073913 h 4705763"/>
                <a:gd name="connsiteX53" fmla="*/ 1135255 w 1825371"/>
                <a:gd name="connsiteY53" fmla="*/ 1041117 h 4705763"/>
                <a:gd name="connsiteX54" fmla="*/ 939868 w 1825371"/>
                <a:gd name="connsiteY54" fmla="*/ 883702 h 4705763"/>
                <a:gd name="connsiteX55" fmla="*/ 549783 w 1825371"/>
                <a:gd name="connsiteY55" fmla="*/ 496379 h 4705763"/>
                <a:gd name="connsiteX56" fmla="*/ 40947 w 1825371"/>
                <a:gd name="connsiteY56" fmla="*/ 48990 h 4705763"/>
                <a:gd name="connsiteX57" fmla="*/ 5735 w 1825371"/>
                <a:gd name="connsiteY57" fmla="*/ 17231 h 4705763"/>
                <a:gd name="connsiteX58" fmla="*/ 902 w 1825371"/>
                <a:gd name="connsiteY58" fmla="*/ 4114 h 4705763"/>
                <a:gd name="connsiteX59" fmla="*/ 15747 w 1825371"/>
                <a:gd name="connsiteY59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43305 w 1825371"/>
                <a:gd name="connsiteY31" fmla="*/ 1522336 h 4705763"/>
                <a:gd name="connsiteX32" fmla="*/ 1261256 w 1825371"/>
                <a:gd name="connsiteY32" fmla="*/ 1854772 h 4705763"/>
                <a:gd name="connsiteX33" fmla="*/ 1272647 w 1825371"/>
                <a:gd name="connsiteY33" fmla="*/ 2086061 h 4705763"/>
                <a:gd name="connsiteX34" fmla="*/ 1297493 w 1825371"/>
                <a:gd name="connsiteY34" fmla="*/ 4685667 h 4705763"/>
                <a:gd name="connsiteX35" fmla="*/ 938419 w 1825371"/>
                <a:gd name="connsiteY35" fmla="*/ 4705763 h 4705763"/>
                <a:gd name="connsiteX36" fmla="*/ 1053441 w 1825371"/>
                <a:gd name="connsiteY36" fmla="*/ 2920082 h 4705763"/>
                <a:gd name="connsiteX37" fmla="*/ 1066213 w 1825371"/>
                <a:gd name="connsiteY37" fmla="*/ 2573839 h 4705763"/>
                <a:gd name="connsiteX38" fmla="*/ 1077951 w 1825371"/>
                <a:gd name="connsiteY38" fmla="*/ 2236916 h 4705763"/>
                <a:gd name="connsiteX39" fmla="*/ 1093485 w 1825371"/>
                <a:gd name="connsiteY39" fmla="*/ 1882733 h 4705763"/>
                <a:gd name="connsiteX40" fmla="*/ 1107983 w 1825371"/>
                <a:gd name="connsiteY40" fmla="*/ 1608293 h 4705763"/>
                <a:gd name="connsiteX41" fmla="*/ 1125245 w 1825371"/>
                <a:gd name="connsiteY41" fmla="*/ 1293464 h 4705763"/>
                <a:gd name="connsiteX42" fmla="*/ 1096247 w 1825371"/>
                <a:gd name="connsiteY42" fmla="*/ 1270681 h 4705763"/>
                <a:gd name="connsiteX43" fmla="*/ 984400 w 1825371"/>
                <a:gd name="connsiteY43" fmla="*/ 1242374 h 4705763"/>
                <a:gd name="connsiteX44" fmla="*/ 977149 w 1825371"/>
                <a:gd name="connsiteY44" fmla="*/ 1225458 h 4705763"/>
                <a:gd name="connsiteX45" fmla="*/ 983019 w 1825371"/>
                <a:gd name="connsiteY45" fmla="*/ 1189902 h 4705763"/>
                <a:gd name="connsiteX46" fmla="*/ 1016158 w 1825371"/>
                <a:gd name="connsiteY46" fmla="*/ 1097041 h 4705763"/>
                <a:gd name="connsiteX47" fmla="*/ 1055513 w 1825371"/>
                <a:gd name="connsiteY47" fmla="*/ 1078055 h 4705763"/>
                <a:gd name="connsiteX48" fmla="*/ 1097628 w 1825371"/>
                <a:gd name="connsiteY48" fmla="*/ 1104290 h 4705763"/>
                <a:gd name="connsiteX49" fmla="*/ 1115579 w 1825371"/>
                <a:gd name="connsiteY49" fmla="*/ 1107743 h 4705763"/>
                <a:gd name="connsiteX50" fmla="*/ 1177026 w 1825371"/>
                <a:gd name="connsiteY50" fmla="*/ 1087375 h 4705763"/>
                <a:gd name="connsiteX51" fmla="*/ 1179787 w 1825371"/>
                <a:gd name="connsiteY51" fmla="*/ 1073913 h 4705763"/>
                <a:gd name="connsiteX52" fmla="*/ 1135255 w 1825371"/>
                <a:gd name="connsiteY52" fmla="*/ 1041117 h 4705763"/>
                <a:gd name="connsiteX53" fmla="*/ 939868 w 1825371"/>
                <a:gd name="connsiteY53" fmla="*/ 883702 h 4705763"/>
                <a:gd name="connsiteX54" fmla="*/ 549783 w 1825371"/>
                <a:gd name="connsiteY54" fmla="*/ 496379 h 4705763"/>
                <a:gd name="connsiteX55" fmla="*/ 40947 w 1825371"/>
                <a:gd name="connsiteY55" fmla="*/ 48990 h 4705763"/>
                <a:gd name="connsiteX56" fmla="*/ 5735 w 1825371"/>
                <a:gd name="connsiteY56" fmla="*/ 17231 h 4705763"/>
                <a:gd name="connsiteX57" fmla="*/ 902 w 1825371"/>
                <a:gd name="connsiteY57" fmla="*/ 4114 h 4705763"/>
                <a:gd name="connsiteX58" fmla="*/ 15747 w 1825371"/>
                <a:gd name="connsiteY58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43305 w 1825371"/>
                <a:gd name="connsiteY31" fmla="*/ 1522336 h 4705763"/>
                <a:gd name="connsiteX32" fmla="*/ 1261256 w 1825371"/>
                <a:gd name="connsiteY32" fmla="*/ 1854772 h 4705763"/>
                <a:gd name="connsiteX33" fmla="*/ 1297493 w 1825371"/>
                <a:gd name="connsiteY33" fmla="*/ 4685667 h 4705763"/>
                <a:gd name="connsiteX34" fmla="*/ 938419 w 1825371"/>
                <a:gd name="connsiteY34" fmla="*/ 4705763 h 4705763"/>
                <a:gd name="connsiteX35" fmla="*/ 1053441 w 1825371"/>
                <a:gd name="connsiteY35" fmla="*/ 2920082 h 4705763"/>
                <a:gd name="connsiteX36" fmla="*/ 1066213 w 1825371"/>
                <a:gd name="connsiteY36" fmla="*/ 2573839 h 4705763"/>
                <a:gd name="connsiteX37" fmla="*/ 1077951 w 1825371"/>
                <a:gd name="connsiteY37" fmla="*/ 2236916 h 4705763"/>
                <a:gd name="connsiteX38" fmla="*/ 1093485 w 1825371"/>
                <a:gd name="connsiteY38" fmla="*/ 1882733 h 4705763"/>
                <a:gd name="connsiteX39" fmla="*/ 1107983 w 1825371"/>
                <a:gd name="connsiteY39" fmla="*/ 1608293 h 4705763"/>
                <a:gd name="connsiteX40" fmla="*/ 1125245 w 1825371"/>
                <a:gd name="connsiteY40" fmla="*/ 1293464 h 4705763"/>
                <a:gd name="connsiteX41" fmla="*/ 1096247 w 1825371"/>
                <a:gd name="connsiteY41" fmla="*/ 1270681 h 4705763"/>
                <a:gd name="connsiteX42" fmla="*/ 984400 w 1825371"/>
                <a:gd name="connsiteY42" fmla="*/ 1242374 h 4705763"/>
                <a:gd name="connsiteX43" fmla="*/ 977149 w 1825371"/>
                <a:gd name="connsiteY43" fmla="*/ 1225458 h 4705763"/>
                <a:gd name="connsiteX44" fmla="*/ 983019 w 1825371"/>
                <a:gd name="connsiteY44" fmla="*/ 1189902 h 4705763"/>
                <a:gd name="connsiteX45" fmla="*/ 1016158 w 1825371"/>
                <a:gd name="connsiteY45" fmla="*/ 1097041 h 4705763"/>
                <a:gd name="connsiteX46" fmla="*/ 1055513 w 1825371"/>
                <a:gd name="connsiteY46" fmla="*/ 1078055 h 4705763"/>
                <a:gd name="connsiteX47" fmla="*/ 1097628 w 1825371"/>
                <a:gd name="connsiteY47" fmla="*/ 1104290 h 4705763"/>
                <a:gd name="connsiteX48" fmla="*/ 1115579 w 1825371"/>
                <a:gd name="connsiteY48" fmla="*/ 1107743 h 4705763"/>
                <a:gd name="connsiteX49" fmla="*/ 1177026 w 1825371"/>
                <a:gd name="connsiteY49" fmla="*/ 1087375 h 4705763"/>
                <a:gd name="connsiteX50" fmla="*/ 1179787 w 1825371"/>
                <a:gd name="connsiteY50" fmla="*/ 1073913 h 4705763"/>
                <a:gd name="connsiteX51" fmla="*/ 1135255 w 1825371"/>
                <a:gd name="connsiteY51" fmla="*/ 1041117 h 4705763"/>
                <a:gd name="connsiteX52" fmla="*/ 939868 w 1825371"/>
                <a:gd name="connsiteY52" fmla="*/ 883702 h 4705763"/>
                <a:gd name="connsiteX53" fmla="*/ 549783 w 1825371"/>
                <a:gd name="connsiteY53" fmla="*/ 496379 h 4705763"/>
                <a:gd name="connsiteX54" fmla="*/ 40947 w 1825371"/>
                <a:gd name="connsiteY54" fmla="*/ 48990 h 4705763"/>
                <a:gd name="connsiteX55" fmla="*/ 5735 w 1825371"/>
                <a:gd name="connsiteY55" fmla="*/ 17231 h 4705763"/>
                <a:gd name="connsiteX56" fmla="*/ 902 w 1825371"/>
                <a:gd name="connsiteY56" fmla="*/ 4114 h 4705763"/>
                <a:gd name="connsiteX57" fmla="*/ 15747 w 1825371"/>
                <a:gd name="connsiteY57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43305 w 1825371"/>
                <a:gd name="connsiteY31" fmla="*/ 1522336 h 4705763"/>
                <a:gd name="connsiteX32" fmla="*/ 1297493 w 1825371"/>
                <a:gd name="connsiteY32" fmla="*/ 4685667 h 4705763"/>
                <a:gd name="connsiteX33" fmla="*/ 938419 w 1825371"/>
                <a:gd name="connsiteY33" fmla="*/ 4705763 h 4705763"/>
                <a:gd name="connsiteX34" fmla="*/ 1053441 w 1825371"/>
                <a:gd name="connsiteY34" fmla="*/ 2920082 h 4705763"/>
                <a:gd name="connsiteX35" fmla="*/ 1066213 w 1825371"/>
                <a:gd name="connsiteY35" fmla="*/ 2573839 h 4705763"/>
                <a:gd name="connsiteX36" fmla="*/ 1077951 w 1825371"/>
                <a:gd name="connsiteY36" fmla="*/ 2236916 h 4705763"/>
                <a:gd name="connsiteX37" fmla="*/ 1093485 w 1825371"/>
                <a:gd name="connsiteY37" fmla="*/ 1882733 h 4705763"/>
                <a:gd name="connsiteX38" fmla="*/ 1107983 w 1825371"/>
                <a:gd name="connsiteY38" fmla="*/ 1608293 h 4705763"/>
                <a:gd name="connsiteX39" fmla="*/ 1125245 w 1825371"/>
                <a:gd name="connsiteY39" fmla="*/ 1293464 h 4705763"/>
                <a:gd name="connsiteX40" fmla="*/ 1096247 w 1825371"/>
                <a:gd name="connsiteY40" fmla="*/ 1270681 h 4705763"/>
                <a:gd name="connsiteX41" fmla="*/ 984400 w 1825371"/>
                <a:gd name="connsiteY41" fmla="*/ 1242374 h 4705763"/>
                <a:gd name="connsiteX42" fmla="*/ 977149 w 1825371"/>
                <a:gd name="connsiteY42" fmla="*/ 1225458 h 4705763"/>
                <a:gd name="connsiteX43" fmla="*/ 983019 w 1825371"/>
                <a:gd name="connsiteY43" fmla="*/ 1189902 h 4705763"/>
                <a:gd name="connsiteX44" fmla="*/ 1016158 w 1825371"/>
                <a:gd name="connsiteY44" fmla="*/ 1097041 h 4705763"/>
                <a:gd name="connsiteX45" fmla="*/ 1055513 w 1825371"/>
                <a:gd name="connsiteY45" fmla="*/ 1078055 h 4705763"/>
                <a:gd name="connsiteX46" fmla="*/ 1097628 w 1825371"/>
                <a:gd name="connsiteY46" fmla="*/ 1104290 h 4705763"/>
                <a:gd name="connsiteX47" fmla="*/ 1115579 w 1825371"/>
                <a:gd name="connsiteY47" fmla="*/ 1107743 h 4705763"/>
                <a:gd name="connsiteX48" fmla="*/ 1177026 w 1825371"/>
                <a:gd name="connsiteY48" fmla="*/ 1087375 h 4705763"/>
                <a:gd name="connsiteX49" fmla="*/ 1179787 w 1825371"/>
                <a:gd name="connsiteY49" fmla="*/ 1073913 h 4705763"/>
                <a:gd name="connsiteX50" fmla="*/ 1135255 w 1825371"/>
                <a:gd name="connsiteY50" fmla="*/ 1041117 h 4705763"/>
                <a:gd name="connsiteX51" fmla="*/ 939868 w 1825371"/>
                <a:gd name="connsiteY51" fmla="*/ 883702 h 4705763"/>
                <a:gd name="connsiteX52" fmla="*/ 549783 w 1825371"/>
                <a:gd name="connsiteY52" fmla="*/ 496379 h 4705763"/>
                <a:gd name="connsiteX53" fmla="*/ 40947 w 1825371"/>
                <a:gd name="connsiteY53" fmla="*/ 48990 h 4705763"/>
                <a:gd name="connsiteX54" fmla="*/ 5735 w 1825371"/>
                <a:gd name="connsiteY54" fmla="*/ 17231 h 4705763"/>
                <a:gd name="connsiteX55" fmla="*/ 902 w 1825371"/>
                <a:gd name="connsiteY55" fmla="*/ 4114 h 4705763"/>
                <a:gd name="connsiteX56" fmla="*/ 15747 w 1825371"/>
                <a:gd name="connsiteY56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053441 w 1825371"/>
                <a:gd name="connsiteY33" fmla="*/ 2920082 h 4705763"/>
                <a:gd name="connsiteX34" fmla="*/ 1066213 w 1825371"/>
                <a:gd name="connsiteY34" fmla="*/ 2573839 h 4705763"/>
                <a:gd name="connsiteX35" fmla="*/ 1077951 w 1825371"/>
                <a:gd name="connsiteY35" fmla="*/ 2236916 h 4705763"/>
                <a:gd name="connsiteX36" fmla="*/ 1093485 w 1825371"/>
                <a:gd name="connsiteY36" fmla="*/ 1882733 h 4705763"/>
                <a:gd name="connsiteX37" fmla="*/ 1107983 w 1825371"/>
                <a:gd name="connsiteY37" fmla="*/ 1608293 h 4705763"/>
                <a:gd name="connsiteX38" fmla="*/ 1125245 w 1825371"/>
                <a:gd name="connsiteY38" fmla="*/ 1293464 h 4705763"/>
                <a:gd name="connsiteX39" fmla="*/ 1096247 w 1825371"/>
                <a:gd name="connsiteY39" fmla="*/ 1270681 h 4705763"/>
                <a:gd name="connsiteX40" fmla="*/ 984400 w 1825371"/>
                <a:gd name="connsiteY40" fmla="*/ 1242374 h 4705763"/>
                <a:gd name="connsiteX41" fmla="*/ 977149 w 1825371"/>
                <a:gd name="connsiteY41" fmla="*/ 1225458 h 4705763"/>
                <a:gd name="connsiteX42" fmla="*/ 983019 w 1825371"/>
                <a:gd name="connsiteY42" fmla="*/ 1189902 h 4705763"/>
                <a:gd name="connsiteX43" fmla="*/ 1016158 w 1825371"/>
                <a:gd name="connsiteY43" fmla="*/ 1097041 h 4705763"/>
                <a:gd name="connsiteX44" fmla="*/ 1055513 w 1825371"/>
                <a:gd name="connsiteY44" fmla="*/ 1078055 h 4705763"/>
                <a:gd name="connsiteX45" fmla="*/ 1097628 w 1825371"/>
                <a:gd name="connsiteY45" fmla="*/ 1104290 h 4705763"/>
                <a:gd name="connsiteX46" fmla="*/ 1115579 w 1825371"/>
                <a:gd name="connsiteY46" fmla="*/ 1107743 h 4705763"/>
                <a:gd name="connsiteX47" fmla="*/ 1177026 w 1825371"/>
                <a:gd name="connsiteY47" fmla="*/ 1087375 h 4705763"/>
                <a:gd name="connsiteX48" fmla="*/ 1179787 w 1825371"/>
                <a:gd name="connsiteY48" fmla="*/ 1073913 h 4705763"/>
                <a:gd name="connsiteX49" fmla="*/ 1135255 w 1825371"/>
                <a:gd name="connsiteY49" fmla="*/ 1041117 h 4705763"/>
                <a:gd name="connsiteX50" fmla="*/ 939868 w 1825371"/>
                <a:gd name="connsiteY50" fmla="*/ 883702 h 4705763"/>
                <a:gd name="connsiteX51" fmla="*/ 549783 w 1825371"/>
                <a:gd name="connsiteY51" fmla="*/ 496379 h 4705763"/>
                <a:gd name="connsiteX52" fmla="*/ 40947 w 1825371"/>
                <a:gd name="connsiteY52" fmla="*/ 48990 h 4705763"/>
                <a:gd name="connsiteX53" fmla="*/ 5735 w 1825371"/>
                <a:gd name="connsiteY53" fmla="*/ 17231 h 4705763"/>
                <a:gd name="connsiteX54" fmla="*/ 902 w 1825371"/>
                <a:gd name="connsiteY54" fmla="*/ 4114 h 4705763"/>
                <a:gd name="connsiteX55" fmla="*/ 15747 w 1825371"/>
                <a:gd name="connsiteY55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053441 w 1825371"/>
                <a:gd name="connsiteY33" fmla="*/ 2920082 h 4705763"/>
                <a:gd name="connsiteX34" fmla="*/ 1066213 w 1825371"/>
                <a:gd name="connsiteY34" fmla="*/ 2573839 h 4705763"/>
                <a:gd name="connsiteX35" fmla="*/ 1077951 w 1825371"/>
                <a:gd name="connsiteY35" fmla="*/ 2236916 h 4705763"/>
                <a:gd name="connsiteX36" fmla="*/ 1093485 w 1825371"/>
                <a:gd name="connsiteY36" fmla="*/ 1882733 h 4705763"/>
                <a:gd name="connsiteX37" fmla="*/ 1125245 w 1825371"/>
                <a:gd name="connsiteY37" fmla="*/ 1293464 h 4705763"/>
                <a:gd name="connsiteX38" fmla="*/ 1096247 w 1825371"/>
                <a:gd name="connsiteY38" fmla="*/ 1270681 h 4705763"/>
                <a:gd name="connsiteX39" fmla="*/ 984400 w 1825371"/>
                <a:gd name="connsiteY39" fmla="*/ 1242374 h 4705763"/>
                <a:gd name="connsiteX40" fmla="*/ 977149 w 1825371"/>
                <a:gd name="connsiteY40" fmla="*/ 1225458 h 4705763"/>
                <a:gd name="connsiteX41" fmla="*/ 983019 w 1825371"/>
                <a:gd name="connsiteY41" fmla="*/ 1189902 h 4705763"/>
                <a:gd name="connsiteX42" fmla="*/ 1016158 w 1825371"/>
                <a:gd name="connsiteY42" fmla="*/ 1097041 h 4705763"/>
                <a:gd name="connsiteX43" fmla="*/ 1055513 w 1825371"/>
                <a:gd name="connsiteY43" fmla="*/ 1078055 h 4705763"/>
                <a:gd name="connsiteX44" fmla="*/ 1097628 w 1825371"/>
                <a:gd name="connsiteY44" fmla="*/ 1104290 h 4705763"/>
                <a:gd name="connsiteX45" fmla="*/ 1115579 w 1825371"/>
                <a:gd name="connsiteY45" fmla="*/ 1107743 h 4705763"/>
                <a:gd name="connsiteX46" fmla="*/ 1177026 w 1825371"/>
                <a:gd name="connsiteY46" fmla="*/ 1087375 h 4705763"/>
                <a:gd name="connsiteX47" fmla="*/ 1179787 w 1825371"/>
                <a:gd name="connsiteY47" fmla="*/ 1073913 h 4705763"/>
                <a:gd name="connsiteX48" fmla="*/ 1135255 w 1825371"/>
                <a:gd name="connsiteY48" fmla="*/ 1041117 h 4705763"/>
                <a:gd name="connsiteX49" fmla="*/ 939868 w 1825371"/>
                <a:gd name="connsiteY49" fmla="*/ 883702 h 4705763"/>
                <a:gd name="connsiteX50" fmla="*/ 549783 w 1825371"/>
                <a:gd name="connsiteY50" fmla="*/ 496379 h 4705763"/>
                <a:gd name="connsiteX51" fmla="*/ 40947 w 1825371"/>
                <a:gd name="connsiteY51" fmla="*/ 48990 h 4705763"/>
                <a:gd name="connsiteX52" fmla="*/ 5735 w 1825371"/>
                <a:gd name="connsiteY52" fmla="*/ 17231 h 4705763"/>
                <a:gd name="connsiteX53" fmla="*/ 902 w 1825371"/>
                <a:gd name="connsiteY53" fmla="*/ 4114 h 4705763"/>
                <a:gd name="connsiteX54" fmla="*/ 15747 w 1825371"/>
                <a:gd name="connsiteY54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053441 w 1825371"/>
                <a:gd name="connsiteY33" fmla="*/ 2920082 h 4705763"/>
                <a:gd name="connsiteX34" fmla="*/ 1066213 w 1825371"/>
                <a:gd name="connsiteY34" fmla="*/ 2573839 h 4705763"/>
                <a:gd name="connsiteX35" fmla="*/ 1077951 w 1825371"/>
                <a:gd name="connsiteY35" fmla="*/ 2236916 h 4705763"/>
                <a:gd name="connsiteX36" fmla="*/ 1125245 w 1825371"/>
                <a:gd name="connsiteY36" fmla="*/ 1293464 h 4705763"/>
                <a:gd name="connsiteX37" fmla="*/ 1096247 w 1825371"/>
                <a:gd name="connsiteY37" fmla="*/ 1270681 h 4705763"/>
                <a:gd name="connsiteX38" fmla="*/ 984400 w 1825371"/>
                <a:gd name="connsiteY38" fmla="*/ 1242374 h 4705763"/>
                <a:gd name="connsiteX39" fmla="*/ 977149 w 1825371"/>
                <a:gd name="connsiteY39" fmla="*/ 1225458 h 4705763"/>
                <a:gd name="connsiteX40" fmla="*/ 983019 w 1825371"/>
                <a:gd name="connsiteY40" fmla="*/ 1189902 h 4705763"/>
                <a:gd name="connsiteX41" fmla="*/ 1016158 w 1825371"/>
                <a:gd name="connsiteY41" fmla="*/ 1097041 h 4705763"/>
                <a:gd name="connsiteX42" fmla="*/ 1055513 w 1825371"/>
                <a:gd name="connsiteY42" fmla="*/ 1078055 h 4705763"/>
                <a:gd name="connsiteX43" fmla="*/ 1097628 w 1825371"/>
                <a:gd name="connsiteY43" fmla="*/ 1104290 h 4705763"/>
                <a:gd name="connsiteX44" fmla="*/ 1115579 w 1825371"/>
                <a:gd name="connsiteY44" fmla="*/ 1107743 h 4705763"/>
                <a:gd name="connsiteX45" fmla="*/ 1177026 w 1825371"/>
                <a:gd name="connsiteY45" fmla="*/ 1087375 h 4705763"/>
                <a:gd name="connsiteX46" fmla="*/ 1179787 w 1825371"/>
                <a:gd name="connsiteY46" fmla="*/ 1073913 h 4705763"/>
                <a:gd name="connsiteX47" fmla="*/ 1135255 w 1825371"/>
                <a:gd name="connsiteY47" fmla="*/ 1041117 h 4705763"/>
                <a:gd name="connsiteX48" fmla="*/ 939868 w 1825371"/>
                <a:gd name="connsiteY48" fmla="*/ 883702 h 4705763"/>
                <a:gd name="connsiteX49" fmla="*/ 549783 w 1825371"/>
                <a:gd name="connsiteY49" fmla="*/ 496379 h 4705763"/>
                <a:gd name="connsiteX50" fmla="*/ 40947 w 1825371"/>
                <a:gd name="connsiteY50" fmla="*/ 48990 h 4705763"/>
                <a:gd name="connsiteX51" fmla="*/ 5735 w 1825371"/>
                <a:gd name="connsiteY51" fmla="*/ 17231 h 4705763"/>
                <a:gd name="connsiteX52" fmla="*/ 902 w 1825371"/>
                <a:gd name="connsiteY52" fmla="*/ 4114 h 4705763"/>
                <a:gd name="connsiteX53" fmla="*/ 15747 w 1825371"/>
                <a:gd name="connsiteY53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053441 w 1825371"/>
                <a:gd name="connsiteY33" fmla="*/ 2920082 h 4705763"/>
                <a:gd name="connsiteX34" fmla="*/ 1066213 w 1825371"/>
                <a:gd name="connsiteY34" fmla="*/ 2573839 h 4705763"/>
                <a:gd name="connsiteX35" fmla="*/ 1125245 w 1825371"/>
                <a:gd name="connsiteY35" fmla="*/ 1293464 h 4705763"/>
                <a:gd name="connsiteX36" fmla="*/ 1096247 w 1825371"/>
                <a:gd name="connsiteY36" fmla="*/ 1270681 h 4705763"/>
                <a:gd name="connsiteX37" fmla="*/ 984400 w 1825371"/>
                <a:gd name="connsiteY37" fmla="*/ 1242374 h 4705763"/>
                <a:gd name="connsiteX38" fmla="*/ 977149 w 1825371"/>
                <a:gd name="connsiteY38" fmla="*/ 1225458 h 4705763"/>
                <a:gd name="connsiteX39" fmla="*/ 983019 w 1825371"/>
                <a:gd name="connsiteY39" fmla="*/ 1189902 h 4705763"/>
                <a:gd name="connsiteX40" fmla="*/ 1016158 w 1825371"/>
                <a:gd name="connsiteY40" fmla="*/ 1097041 h 4705763"/>
                <a:gd name="connsiteX41" fmla="*/ 1055513 w 1825371"/>
                <a:gd name="connsiteY41" fmla="*/ 1078055 h 4705763"/>
                <a:gd name="connsiteX42" fmla="*/ 1097628 w 1825371"/>
                <a:gd name="connsiteY42" fmla="*/ 1104290 h 4705763"/>
                <a:gd name="connsiteX43" fmla="*/ 1115579 w 1825371"/>
                <a:gd name="connsiteY43" fmla="*/ 1107743 h 4705763"/>
                <a:gd name="connsiteX44" fmla="*/ 1177026 w 1825371"/>
                <a:gd name="connsiteY44" fmla="*/ 1087375 h 4705763"/>
                <a:gd name="connsiteX45" fmla="*/ 1179787 w 1825371"/>
                <a:gd name="connsiteY45" fmla="*/ 1073913 h 4705763"/>
                <a:gd name="connsiteX46" fmla="*/ 1135255 w 1825371"/>
                <a:gd name="connsiteY46" fmla="*/ 1041117 h 4705763"/>
                <a:gd name="connsiteX47" fmla="*/ 939868 w 1825371"/>
                <a:gd name="connsiteY47" fmla="*/ 883702 h 4705763"/>
                <a:gd name="connsiteX48" fmla="*/ 549783 w 1825371"/>
                <a:gd name="connsiteY48" fmla="*/ 496379 h 4705763"/>
                <a:gd name="connsiteX49" fmla="*/ 40947 w 1825371"/>
                <a:gd name="connsiteY49" fmla="*/ 48990 h 4705763"/>
                <a:gd name="connsiteX50" fmla="*/ 5735 w 1825371"/>
                <a:gd name="connsiteY50" fmla="*/ 17231 h 4705763"/>
                <a:gd name="connsiteX51" fmla="*/ 902 w 1825371"/>
                <a:gd name="connsiteY51" fmla="*/ 4114 h 4705763"/>
                <a:gd name="connsiteX52" fmla="*/ 15747 w 1825371"/>
                <a:gd name="connsiteY52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053441 w 1825371"/>
                <a:gd name="connsiteY33" fmla="*/ 2920082 h 4705763"/>
                <a:gd name="connsiteX34" fmla="*/ 1125245 w 1825371"/>
                <a:gd name="connsiteY34" fmla="*/ 1293464 h 4705763"/>
                <a:gd name="connsiteX35" fmla="*/ 1096247 w 1825371"/>
                <a:gd name="connsiteY35" fmla="*/ 1270681 h 4705763"/>
                <a:gd name="connsiteX36" fmla="*/ 984400 w 1825371"/>
                <a:gd name="connsiteY36" fmla="*/ 1242374 h 4705763"/>
                <a:gd name="connsiteX37" fmla="*/ 977149 w 1825371"/>
                <a:gd name="connsiteY37" fmla="*/ 1225458 h 4705763"/>
                <a:gd name="connsiteX38" fmla="*/ 983019 w 1825371"/>
                <a:gd name="connsiteY38" fmla="*/ 1189902 h 4705763"/>
                <a:gd name="connsiteX39" fmla="*/ 1016158 w 1825371"/>
                <a:gd name="connsiteY39" fmla="*/ 1097041 h 4705763"/>
                <a:gd name="connsiteX40" fmla="*/ 1055513 w 1825371"/>
                <a:gd name="connsiteY40" fmla="*/ 1078055 h 4705763"/>
                <a:gd name="connsiteX41" fmla="*/ 1097628 w 1825371"/>
                <a:gd name="connsiteY41" fmla="*/ 1104290 h 4705763"/>
                <a:gd name="connsiteX42" fmla="*/ 1115579 w 1825371"/>
                <a:gd name="connsiteY42" fmla="*/ 1107743 h 4705763"/>
                <a:gd name="connsiteX43" fmla="*/ 1177026 w 1825371"/>
                <a:gd name="connsiteY43" fmla="*/ 1087375 h 4705763"/>
                <a:gd name="connsiteX44" fmla="*/ 1179787 w 1825371"/>
                <a:gd name="connsiteY44" fmla="*/ 1073913 h 4705763"/>
                <a:gd name="connsiteX45" fmla="*/ 1135255 w 1825371"/>
                <a:gd name="connsiteY45" fmla="*/ 1041117 h 4705763"/>
                <a:gd name="connsiteX46" fmla="*/ 939868 w 1825371"/>
                <a:gd name="connsiteY46" fmla="*/ 883702 h 4705763"/>
                <a:gd name="connsiteX47" fmla="*/ 549783 w 1825371"/>
                <a:gd name="connsiteY47" fmla="*/ 496379 h 4705763"/>
                <a:gd name="connsiteX48" fmla="*/ 40947 w 1825371"/>
                <a:gd name="connsiteY48" fmla="*/ 48990 h 4705763"/>
                <a:gd name="connsiteX49" fmla="*/ 5735 w 1825371"/>
                <a:gd name="connsiteY49" fmla="*/ 17231 h 4705763"/>
                <a:gd name="connsiteX50" fmla="*/ 902 w 1825371"/>
                <a:gd name="connsiteY50" fmla="*/ 4114 h 4705763"/>
                <a:gd name="connsiteX51" fmla="*/ 15747 w 1825371"/>
                <a:gd name="connsiteY51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125245 w 1825371"/>
                <a:gd name="connsiteY33" fmla="*/ 1293464 h 4705763"/>
                <a:gd name="connsiteX34" fmla="*/ 1096247 w 1825371"/>
                <a:gd name="connsiteY34" fmla="*/ 1270681 h 4705763"/>
                <a:gd name="connsiteX35" fmla="*/ 984400 w 1825371"/>
                <a:gd name="connsiteY35" fmla="*/ 1242374 h 4705763"/>
                <a:gd name="connsiteX36" fmla="*/ 977149 w 1825371"/>
                <a:gd name="connsiteY36" fmla="*/ 1225458 h 4705763"/>
                <a:gd name="connsiteX37" fmla="*/ 983019 w 1825371"/>
                <a:gd name="connsiteY37" fmla="*/ 1189902 h 4705763"/>
                <a:gd name="connsiteX38" fmla="*/ 1016158 w 1825371"/>
                <a:gd name="connsiteY38" fmla="*/ 1097041 h 4705763"/>
                <a:gd name="connsiteX39" fmla="*/ 1055513 w 1825371"/>
                <a:gd name="connsiteY39" fmla="*/ 1078055 h 4705763"/>
                <a:gd name="connsiteX40" fmla="*/ 1097628 w 1825371"/>
                <a:gd name="connsiteY40" fmla="*/ 1104290 h 4705763"/>
                <a:gd name="connsiteX41" fmla="*/ 1115579 w 1825371"/>
                <a:gd name="connsiteY41" fmla="*/ 1107743 h 4705763"/>
                <a:gd name="connsiteX42" fmla="*/ 1177026 w 1825371"/>
                <a:gd name="connsiteY42" fmla="*/ 1087375 h 4705763"/>
                <a:gd name="connsiteX43" fmla="*/ 1179787 w 1825371"/>
                <a:gd name="connsiteY43" fmla="*/ 1073913 h 4705763"/>
                <a:gd name="connsiteX44" fmla="*/ 1135255 w 1825371"/>
                <a:gd name="connsiteY44" fmla="*/ 1041117 h 4705763"/>
                <a:gd name="connsiteX45" fmla="*/ 939868 w 1825371"/>
                <a:gd name="connsiteY45" fmla="*/ 883702 h 4705763"/>
                <a:gd name="connsiteX46" fmla="*/ 549783 w 1825371"/>
                <a:gd name="connsiteY46" fmla="*/ 496379 h 4705763"/>
                <a:gd name="connsiteX47" fmla="*/ 40947 w 1825371"/>
                <a:gd name="connsiteY47" fmla="*/ 48990 h 4705763"/>
                <a:gd name="connsiteX48" fmla="*/ 5735 w 1825371"/>
                <a:gd name="connsiteY48" fmla="*/ 17231 h 4705763"/>
                <a:gd name="connsiteX49" fmla="*/ 902 w 1825371"/>
                <a:gd name="connsiteY49" fmla="*/ 4114 h 4705763"/>
                <a:gd name="connsiteX50" fmla="*/ 15747 w 1825371"/>
                <a:gd name="connsiteY50" fmla="*/ 1352 h 4705763"/>
                <a:gd name="connsiteX0" fmla="*/ 15747 w 1825371"/>
                <a:gd name="connsiteY0" fmla="*/ 1352 h 4685667"/>
                <a:gd name="connsiteX1" fmla="*/ 83062 w 1825371"/>
                <a:gd name="connsiteY1" fmla="*/ 34837 h 4685667"/>
                <a:gd name="connsiteX2" fmla="*/ 961270 w 1825371"/>
                <a:gd name="connsiteY2" fmla="*/ 755975 h 4685667"/>
                <a:gd name="connsiteX3" fmla="*/ 1239162 w 1825371"/>
                <a:gd name="connsiteY3" fmla="*/ 1001764 h 4685667"/>
                <a:gd name="connsiteX4" fmla="*/ 1276445 w 1825371"/>
                <a:gd name="connsiteY4" fmla="*/ 1025928 h 4685667"/>
                <a:gd name="connsiteX5" fmla="*/ 1316489 w 1825371"/>
                <a:gd name="connsiteY5" fmla="*/ 1009704 h 4685667"/>
                <a:gd name="connsiteX6" fmla="*/ 1345141 w 1825371"/>
                <a:gd name="connsiteY6" fmla="*/ 948602 h 4685667"/>
                <a:gd name="connsiteX7" fmla="*/ 1407624 w 1825371"/>
                <a:gd name="connsiteY7" fmla="*/ 869894 h 4685667"/>
                <a:gd name="connsiteX8" fmla="*/ 1749379 w 1825371"/>
                <a:gd name="connsiteY8" fmla="*/ 590967 h 4685667"/>
                <a:gd name="connsiteX9" fmla="*/ 1808066 w 1825371"/>
                <a:gd name="connsiteY9" fmla="*/ 545399 h 4685667"/>
                <a:gd name="connsiteX10" fmla="*/ 1825326 w 1825371"/>
                <a:gd name="connsiteY10" fmla="*/ 554375 h 4685667"/>
                <a:gd name="connsiteX11" fmla="*/ 1811172 w 1825371"/>
                <a:gd name="connsiteY11" fmla="*/ 590277 h 4685667"/>
                <a:gd name="connsiteX12" fmla="*/ 1721073 w 1825371"/>
                <a:gd name="connsiteY12" fmla="*/ 698326 h 4685667"/>
                <a:gd name="connsiteX13" fmla="*/ 1385877 w 1825371"/>
                <a:gd name="connsiteY13" fmla="*/ 1068389 h 4685667"/>
                <a:gd name="connsiteX14" fmla="*/ 1376211 w 1825371"/>
                <a:gd name="connsiteY14" fmla="*/ 1098421 h 4685667"/>
                <a:gd name="connsiteX15" fmla="*/ 1361366 w 1825371"/>
                <a:gd name="connsiteY15" fmla="*/ 1135359 h 4685667"/>
                <a:gd name="connsiteX16" fmla="*/ 1355153 w 1825371"/>
                <a:gd name="connsiteY16" fmla="*/ 1169879 h 4685667"/>
                <a:gd name="connsiteX17" fmla="*/ 1409696 w 1825371"/>
                <a:gd name="connsiteY17" fmla="*/ 1384253 h 4685667"/>
                <a:gd name="connsiteX18" fmla="*/ 1524994 w 1825371"/>
                <a:gd name="connsiteY18" fmla="*/ 1739817 h 4685667"/>
                <a:gd name="connsiteX19" fmla="*/ 1659971 w 1825371"/>
                <a:gd name="connsiteY19" fmla="*/ 2199288 h 4685667"/>
                <a:gd name="connsiteX20" fmla="*/ 1782864 w 1825371"/>
                <a:gd name="connsiteY20" fmla="*/ 2697077 h 4685667"/>
                <a:gd name="connsiteX21" fmla="*/ 1794257 w 1825371"/>
                <a:gd name="connsiteY21" fmla="*/ 2767845 h 4685667"/>
                <a:gd name="connsiteX22" fmla="*/ 1791840 w 1825371"/>
                <a:gd name="connsiteY22" fmla="*/ 2778202 h 4685667"/>
                <a:gd name="connsiteX23" fmla="*/ 1784245 w 1825371"/>
                <a:gd name="connsiteY23" fmla="*/ 2770607 h 4685667"/>
                <a:gd name="connsiteX24" fmla="*/ 1746617 w 1825371"/>
                <a:gd name="connsiteY24" fmla="*/ 2660831 h 4685667"/>
                <a:gd name="connsiteX25" fmla="*/ 1513602 w 1825371"/>
                <a:gd name="connsiteY25" fmla="*/ 1875484 h 4685667"/>
                <a:gd name="connsiteX26" fmla="*/ 1297158 w 1825371"/>
                <a:gd name="connsiteY26" fmla="*/ 1267919 h 4685667"/>
                <a:gd name="connsiteX27" fmla="*/ 1275064 w 1825371"/>
                <a:gd name="connsiteY27" fmla="*/ 1217173 h 4685667"/>
                <a:gd name="connsiteX28" fmla="*/ 1248483 w 1825371"/>
                <a:gd name="connsiteY28" fmla="*/ 1193353 h 4685667"/>
                <a:gd name="connsiteX29" fmla="*/ 1232949 w 1825371"/>
                <a:gd name="connsiteY29" fmla="*/ 1222351 h 4685667"/>
                <a:gd name="connsiteX30" fmla="*/ 1230877 w 1825371"/>
                <a:gd name="connsiteY30" fmla="*/ 1283108 h 4685667"/>
                <a:gd name="connsiteX31" fmla="*/ 1297493 w 1825371"/>
                <a:gd name="connsiteY31" fmla="*/ 4685667 h 4685667"/>
                <a:gd name="connsiteX32" fmla="*/ 978613 w 1825371"/>
                <a:gd name="connsiteY32" fmla="*/ 4685667 h 4685667"/>
                <a:gd name="connsiteX33" fmla="*/ 1125245 w 1825371"/>
                <a:gd name="connsiteY33" fmla="*/ 1293464 h 4685667"/>
                <a:gd name="connsiteX34" fmla="*/ 1096247 w 1825371"/>
                <a:gd name="connsiteY34" fmla="*/ 1270681 h 4685667"/>
                <a:gd name="connsiteX35" fmla="*/ 984400 w 1825371"/>
                <a:gd name="connsiteY35" fmla="*/ 1242374 h 4685667"/>
                <a:gd name="connsiteX36" fmla="*/ 977149 w 1825371"/>
                <a:gd name="connsiteY36" fmla="*/ 1225458 h 4685667"/>
                <a:gd name="connsiteX37" fmla="*/ 983019 w 1825371"/>
                <a:gd name="connsiteY37" fmla="*/ 1189902 h 4685667"/>
                <a:gd name="connsiteX38" fmla="*/ 1016158 w 1825371"/>
                <a:gd name="connsiteY38" fmla="*/ 1097041 h 4685667"/>
                <a:gd name="connsiteX39" fmla="*/ 1055513 w 1825371"/>
                <a:gd name="connsiteY39" fmla="*/ 1078055 h 4685667"/>
                <a:gd name="connsiteX40" fmla="*/ 1097628 w 1825371"/>
                <a:gd name="connsiteY40" fmla="*/ 1104290 h 4685667"/>
                <a:gd name="connsiteX41" fmla="*/ 1115579 w 1825371"/>
                <a:gd name="connsiteY41" fmla="*/ 1107743 h 4685667"/>
                <a:gd name="connsiteX42" fmla="*/ 1177026 w 1825371"/>
                <a:gd name="connsiteY42" fmla="*/ 1087375 h 4685667"/>
                <a:gd name="connsiteX43" fmla="*/ 1179787 w 1825371"/>
                <a:gd name="connsiteY43" fmla="*/ 1073913 h 4685667"/>
                <a:gd name="connsiteX44" fmla="*/ 1135255 w 1825371"/>
                <a:gd name="connsiteY44" fmla="*/ 1041117 h 4685667"/>
                <a:gd name="connsiteX45" fmla="*/ 939868 w 1825371"/>
                <a:gd name="connsiteY45" fmla="*/ 883702 h 4685667"/>
                <a:gd name="connsiteX46" fmla="*/ 549783 w 1825371"/>
                <a:gd name="connsiteY46" fmla="*/ 496379 h 4685667"/>
                <a:gd name="connsiteX47" fmla="*/ 40947 w 1825371"/>
                <a:gd name="connsiteY47" fmla="*/ 48990 h 4685667"/>
                <a:gd name="connsiteX48" fmla="*/ 5735 w 1825371"/>
                <a:gd name="connsiteY48" fmla="*/ 17231 h 4685667"/>
                <a:gd name="connsiteX49" fmla="*/ 902 w 1825371"/>
                <a:gd name="connsiteY49" fmla="*/ 4114 h 4685667"/>
                <a:gd name="connsiteX50" fmla="*/ 15747 w 1825371"/>
                <a:gd name="connsiteY50" fmla="*/ 1352 h 4685667"/>
                <a:gd name="connsiteX0" fmla="*/ 15747 w 1825371"/>
                <a:gd name="connsiteY0" fmla="*/ 1352 h 4685667"/>
                <a:gd name="connsiteX1" fmla="*/ 83062 w 1825371"/>
                <a:gd name="connsiteY1" fmla="*/ 34837 h 4685667"/>
                <a:gd name="connsiteX2" fmla="*/ 961270 w 1825371"/>
                <a:gd name="connsiteY2" fmla="*/ 755975 h 4685667"/>
                <a:gd name="connsiteX3" fmla="*/ 1239162 w 1825371"/>
                <a:gd name="connsiteY3" fmla="*/ 1001764 h 4685667"/>
                <a:gd name="connsiteX4" fmla="*/ 1276445 w 1825371"/>
                <a:gd name="connsiteY4" fmla="*/ 1025928 h 4685667"/>
                <a:gd name="connsiteX5" fmla="*/ 1316489 w 1825371"/>
                <a:gd name="connsiteY5" fmla="*/ 1009704 h 4685667"/>
                <a:gd name="connsiteX6" fmla="*/ 1345141 w 1825371"/>
                <a:gd name="connsiteY6" fmla="*/ 948602 h 4685667"/>
                <a:gd name="connsiteX7" fmla="*/ 1407624 w 1825371"/>
                <a:gd name="connsiteY7" fmla="*/ 869894 h 4685667"/>
                <a:gd name="connsiteX8" fmla="*/ 1749379 w 1825371"/>
                <a:gd name="connsiteY8" fmla="*/ 590967 h 4685667"/>
                <a:gd name="connsiteX9" fmla="*/ 1808066 w 1825371"/>
                <a:gd name="connsiteY9" fmla="*/ 545399 h 4685667"/>
                <a:gd name="connsiteX10" fmla="*/ 1825326 w 1825371"/>
                <a:gd name="connsiteY10" fmla="*/ 554375 h 4685667"/>
                <a:gd name="connsiteX11" fmla="*/ 1811172 w 1825371"/>
                <a:gd name="connsiteY11" fmla="*/ 590277 h 4685667"/>
                <a:gd name="connsiteX12" fmla="*/ 1721073 w 1825371"/>
                <a:gd name="connsiteY12" fmla="*/ 698326 h 4685667"/>
                <a:gd name="connsiteX13" fmla="*/ 1385877 w 1825371"/>
                <a:gd name="connsiteY13" fmla="*/ 1068389 h 4685667"/>
                <a:gd name="connsiteX14" fmla="*/ 1376211 w 1825371"/>
                <a:gd name="connsiteY14" fmla="*/ 1098421 h 4685667"/>
                <a:gd name="connsiteX15" fmla="*/ 1361366 w 1825371"/>
                <a:gd name="connsiteY15" fmla="*/ 1135359 h 4685667"/>
                <a:gd name="connsiteX16" fmla="*/ 1355153 w 1825371"/>
                <a:gd name="connsiteY16" fmla="*/ 1169879 h 4685667"/>
                <a:gd name="connsiteX17" fmla="*/ 1409696 w 1825371"/>
                <a:gd name="connsiteY17" fmla="*/ 1384253 h 4685667"/>
                <a:gd name="connsiteX18" fmla="*/ 1524994 w 1825371"/>
                <a:gd name="connsiteY18" fmla="*/ 1739817 h 4685667"/>
                <a:gd name="connsiteX19" fmla="*/ 1659971 w 1825371"/>
                <a:gd name="connsiteY19" fmla="*/ 2199288 h 4685667"/>
                <a:gd name="connsiteX20" fmla="*/ 1782864 w 1825371"/>
                <a:gd name="connsiteY20" fmla="*/ 2697077 h 4685667"/>
                <a:gd name="connsiteX21" fmla="*/ 1794257 w 1825371"/>
                <a:gd name="connsiteY21" fmla="*/ 2767845 h 4685667"/>
                <a:gd name="connsiteX22" fmla="*/ 1791840 w 1825371"/>
                <a:gd name="connsiteY22" fmla="*/ 2778202 h 4685667"/>
                <a:gd name="connsiteX23" fmla="*/ 1784245 w 1825371"/>
                <a:gd name="connsiteY23" fmla="*/ 2770607 h 4685667"/>
                <a:gd name="connsiteX24" fmla="*/ 1746617 w 1825371"/>
                <a:gd name="connsiteY24" fmla="*/ 2660831 h 4685667"/>
                <a:gd name="connsiteX25" fmla="*/ 1513602 w 1825371"/>
                <a:gd name="connsiteY25" fmla="*/ 1875484 h 4685667"/>
                <a:gd name="connsiteX26" fmla="*/ 1297158 w 1825371"/>
                <a:gd name="connsiteY26" fmla="*/ 1267919 h 4685667"/>
                <a:gd name="connsiteX27" fmla="*/ 1275064 w 1825371"/>
                <a:gd name="connsiteY27" fmla="*/ 1217173 h 4685667"/>
                <a:gd name="connsiteX28" fmla="*/ 1248483 w 1825371"/>
                <a:gd name="connsiteY28" fmla="*/ 1193353 h 4685667"/>
                <a:gd name="connsiteX29" fmla="*/ 1232949 w 1825371"/>
                <a:gd name="connsiteY29" fmla="*/ 1222351 h 4685667"/>
                <a:gd name="connsiteX30" fmla="*/ 1230877 w 1825371"/>
                <a:gd name="connsiteY30" fmla="*/ 1283108 h 4685667"/>
                <a:gd name="connsiteX31" fmla="*/ 1217106 w 1825371"/>
                <a:gd name="connsiteY31" fmla="*/ 4685667 h 4685667"/>
                <a:gd name="connsiteX32" fmla="*/ 978613 w 1825371"/>
                <a:gd name="connsiteY32" fmla="*/ 4685667 h 4685667"/>
                <a:gd name="connsiteX33" fmla="*/ 1125245 w 1825371"/>
                <a:gd name="connsiteY33" fmla="*/ 1293464 h 4685667"/>
                <a:gd name="connsiteX34" fmla="*/ 1096247 w 1825371"/>
                <a:gd name="connsiteY34" fmla="*/ 1270681 h 4685667"/>
                <a:gd name="connsiteX35" fmla="*/ 984400 w 1825371"/>
                <a:gd name="connsiteY35" fmla="*/ 1242374 h 4685667"/>
                <a:gd name="connsiteX36" fmla="*/ 977149 w 1825371"/>
                <a:gd name="connsiteY36" fmla="*/ 1225458 h 4685667"/>
                <a:gd name="connsiteX37" fmla="*/ 983019 w 1825371"/>
                <a:gd name="connsiteY37" fmla="*/ 1189902 h 4685667"/>
                <a:gd name="connsiteX38" fmla="*/ 1016158 w 1825371"/>
                <a:gd name="connsiteY38" fmla="*/ 1097041 h 4685667"/>
                <a:gd name="connsiteX39" fmla="*/ 1055513 w 1825371"/>
                <a:gd name="connsiteY39" fmla="*/ 1078055 h 4685667"/>
                <a:gd name="connsiteX40" fmla="*/ 1097628 w 1825371"/>
                <a:gd name="connsiteY40" fmla="*/ 1104290 h 4685667"/>
                <a:gd name="connsiteX41" fmla="*/ 1115579 w 1825371"/>
                <a:gd name="connsiteY41" fmla="*/ 1107743 h 4685667"/>
                <a:gd name="connsiteX42" fmla="*/ 1177026 w 1825371"/>
                <a:gd name="connsiteY42" fmla="*/ 1087375 h 4685667"/>
                <a:gd name="connsiteX43" fmla="*/ 1179787 w 1825371"/>
                <a:gd name="connsiteY43" fmla="*/ 1073913 h 4685667"/>
                <a:gd name="connsiteX44" fmla="*/ 1135255 w 1825371"/>
                <a:gd name="connsiteY44" fmla="*/ 1041117 h 4685667"/>
                <a:gd name="connsiteX45" fmla="*/ 939868 w 1825371"/>
                <a:gd name="connsiteY45" fmla="*/ 883702 h 4685667"/>
                <a:gd name="connsiteX46" fmla="*/ 549783 w 1825371"/>
                <a:gd name="connsiteY46" fmla="*/ 496379 h 4685667"/>
                <a:gd name="connsiteX47" fmla="*/ 40947 w 1825371"/>
                <a:gd name="connsiteY47" fmla="*/ 48990 h 4685667"/>
                <a:gd name="connsiteX48" fmla="*/ 5735 w 1825371"/>
                <a:gd name="connsiteY48" fmla="*/ 17231 h 4685667"/>
                <a:gd name="connsiteX49" fmla="*/ 902 w 1825371"/>
                <a:gd name="connsiteY49" fmla="*/ 4114 h 4685667"/>
                <a:gd name="connsiteX50" fmla="*/ 15747 w 1825371"/>
                <a:gd name="connsiteY50" fmla="*/ 1352 h 4685667"/>
                <a:gd name="connsiteX0" fmla="*/ 15747 w 1825371"/>
                <a:gd name="connsiteY0" fmla="*/ 1352 h 4705764"/>
                <a:gd name="connsiteX1" fmla="*/ 83062 w 1825371"/>
                <a:gd name="connsiteY1" fmla="*/ 34837 h 4705764"/>
                <a:gd name="connsiteX2" fmla="*/ 961270 w 1825371"/>
                <a:gd name="connsiteY2" fmla="*/ 755975 h 4705764"/>
                <a:gd name="connsiteX3" fmla="*/ 1239162 w 1825371"/>
                <a:gd name="connsiteY3" fmla="*/ 1001764 h 4705764"/>
                <a:gd name="connsiteX4" fmla="*/ 1276445 w 1825371"/>
                <a:gd name="connsiteY4" fmla="*/ 1025928 h 4705764"/>
                <a:gd name="connsiteX5" fmla="*/ 1316489 w 1825371"/>
                <a:gd name="connsiteY5" fmla="*/ 1009704 h 4705764"/>
                <a:gd name="connsiteX6" fmla="*/ 1345141 w 1825371"/>
                <a:gd name="connsiteY6" fmla="*/ 948602 h 4705764"/>
                <a:gd name="connsiteX7" fmla="*/ 1407624 w 1825371"/>
                <a:gd name="connsiteY7" fmla="*/ 869894 h 4705764"/>
                <a:gd name="connsiteX8" fmla="*/ 1749379 w 1825371"/>
                <a:gd name="connsiteY8" fmla="*/ 590967 h 4705764"/>
                <a:gd name="connsiteX9" fmla="*/ 1808066 w 1825371"/>
                <a:gd name="connsiteY9" fmla="*/ 545399 h 4705764"/>
                <a:gd name="connsiteX10" fmla="*/ 1825326 w 1825371"/>
                <a:gd name="connsiteY10" fmla="*/ 554375 h 4705764"/>
                <a:gd name="connsiteX11" fmla="*/ 1811172 w 1825371"/>
                <a:gd name="connsiteY11" fmla="*/ 590277 h 4705764"/>
                <a:gd name="connsiteX12" fmla="*/ 1721073 w 1825371"/>
                <a:gd name="connsiteY12" fmla="*/ 698326 h 4705764"/>
                <a:gd name="connsiteX13" fmla="*/ 1385877 w 1825371"/>
                <a:gd name="connsiteY13" fmla="*/ 1068389 h 4705764"/>
                <a:gd name="connsiteX14" fmla="*/ 1376211 w 1825371"/>
                <a:gd name="connsiteY14" fmla="*/ 1098421 h 4705764"/>
                <a:gd name="connsiteX15" fmla="*/ 1361366 w 1825371"/>
                <a:gd name="connsiteY15" fmla="*/ 1135359 h 4705764"/>
                <a:gd name="connsiteX16" fmla="*/ 1355153 w 1825371"/>
                <a:gd name="connsiteY16" fmla="*/ 1169879 h 4705764"/>
                <a:gd name="connsiteX17" fmla="*/ 1409696 w 1825371"/>
                <a:gd name="connsiteY17" fmla="*/ 1384253 h 4705764"/>
                <a:gd name="connsiteX18" fmla="*/ 1524994 w 1825371"/>
                <a:gd name="connsiteY18" fmla="*/ 1739817 h 4705764"/>
                <a:gd name="connsiteX19" fmla="*/ 1659971 w 1825371"/>
                <a:gd name="connsiteY19" fmla="*/ 2199288 h 4705764"/>
                <a:gd name="connsiteX20" fmla="*/ 1782864 w 1825371"/>
                <a:gd name="connsiteY20" fmla="*/ 2697077 h 4705764"/>
                <a:gd name="connsiteX21" fmla="*/ 1794257 w 1825371"/>
                <a:gd name="connsiteY21" fmla="*/ 2767845 h 4705764"/>
                <a:gd name="connsiteX22" fmla="*/ 1791840 w 1825371"/>
                <a:gd name="connsiteY22" fmla="*/ 2778202 h 4705764"/>
                <a:gd name="connsiteX23" fmla="*/ 1784245 w 1825371"/>
                <a:gd name="connsiteY23" fmla="*/ 2770607 h 4705764"/>
                <a:gd name="connsiteX24" fmla="*/ 1746617 w 1825371"/>
                <a:gd name="connsiteY24" fmla="*/ 2660831 h 4705764"/>
                <a:gd name="connsiteX25" fmla="*/ 1513602 w 1825371"/>
                <a:gd name="connsiteY25" fmla="*/ 1875484 h 4705764"/>
                <a:gd name="connsiteX26" fmla="*/ 1297158 w 1825371"/>
                <a:gd name="connsiteY26" fmla="*/ 1267919 h 4705764"/>
                <a:gd name="connsiteX27" fmla="*/ 1275064 w 1825371"/>
                <a:gd name="connsiteY27" fmla="*/ 1217173 h 4705764"/>
                <a:gd name="connsiteX28" fmla="*/ 1248483 w 1825371"/>
                <a:gd name="connsiteY28" fmla="*/ 1193353 h 4705764"/>
                <a:gd name="connsiteX29" fmla="*/ 1232949 w 1825371"/>
                <a:gd name="connsiteY29" fmla="*/ 1222351 h 4705764"/>
                <a:gd name="connsiteX30" fmla="*/ 1230877 w 1825371"/>
                <a:gd name="connsiteY30" fmla="*/ 1283108 h 4705764"/>
                <a:gd name="connsiteX31" fmla="*/ 1227154 w 1825371"/>
                <a:gd name="connsiteY31" fmla="*/ 4705764 h 4705764"/>
                <a:gd name="connsiteX32" fmla="*/ 978613 w 1825371"/>
                <a:gd name="connsiteY32" fmla="*/ 4685667 h 4705764"/>
                <a:gd name="connsiteX33" fmla="*/ 1125245 w 1825371"/>
                <a:gd name="connsiteY33" fmla="*/ 1293464 h 4705764"/>
                <a:gd name="connsiteX34" fmla="*/ 1096247 w 1825371"/>
                <a:gd name="connsiteY34" fmla="*/ 1270681 h 4705764"/>
                <a:gd name="connsiteX35" fmla="*/ 984400 w 1825371"/>
                <a:gd name="connsiteY35" fmla="*/ 1242374 h 4705764"/>
                <a:gd name="connsiteX36" fmla="*/ 977149 w 1825371"/>
                <a:gd name="connsiteY36" fmla="*/ 1225458 h 4705764"/>
                <a:gd name="connsiteX37" fmla="*/ 983019 w 1825371"/>
                <a:gd name="connsiteY37" fmla="*/ 1189902 h 4705764"/>
                <a:gd name="connsiteX38" fmla="*/ 1016158 w 1825371"/>
                <a:gd name="connsiteY38" fmla="*/ 1097041 h 4705764"/>
                <a:gd name="connsiteX39" fmla="*/ 1055513 w 1825371"/>
                <a:gd name="connsiteY39" fmla="*/ 1078055 h 4705764"/>
                <a:gd name="connsiteX40" fmla="*/ 1097628 w 1825371"/>
                <a:gd name="connsiteY40" fmla="*/ 1104290 h 4705764"/>
                <a:gd name="connsiteX41" fmla="*/ 1115579 w 1825371"/>
                <a:gd name="connsiteY41" fmla="*/ 1107743 h 4705764"/>
                <a:gd name="connsiteX42" fmla="*/ 1177026 w 1825371"/>
                <a:gd name="connsiteY42" fmla="*/ 1087375 h 4705764"/>
                <a:gd name="connsiteX43" fmla="*/ 1179787 w 1825371"/>
                <a:gd name="connsiteY43" fmla="*/ 1073913 h 4705764"/>
                <a:gd name="connsiteX44" fmla="*/ 1135255 w 1825371"/>
                <a:gd name="connsiteY44" fmla="*/ 1041117 h 4705764"/>
                <a:gd name="connsiteX45" fmla="*/ 939868 w 1825371"/>
                <a:gd name="connsiteY45" fmla="*/ 883702 h 4705764"/>
                <a:gd name="connsiteX46" fmla="*/ 549783 w 1825371"/>
                <a:gd name="connsiteY46" fmla="*/ 496379 h 4705764"/>
                <a:gd name="connsiteX47" fmla="*/ 40947 w 1825371"/>
                <a:gd name="connsiteY47" fmla="*/ 48990 h 4705764"/>
                <a:gd name="connsiteX48" fmla="*/ 5735 w 1825371"/>
                <a:gd name="connsiteY48" fmla="*/ 17231 h 4705764"/>
                <a:gd name="connsiteX49" fmla="*/ 902 w 1825371"/>
                <a:gd name="connsiteY49" fmla="*/ 4114 h 4705764"/>
                <a:gd name="connsiteX50" fmla="*/ 15747 w 1825371"/>
                <a:gd name="connsiteY50" fmla="*/ 1352 h 4705764"/>
                <a:gd name="connsiteX0" fmla="*/ 15747 w 1825371"/>
                <a:gd name="connsiteY0" fmla="*/ 1352 h 4705764"/>
                <a:gd name="connsiteX1" fmla="*/ 83062 w 1825371"/>
                <a:gd name="connsiteY1" fmla="*/ 34837 h 4705764"/>
                <a:gd name="connsiteX2" fmla="*/ 961270 w 1825371"/>
                <a:gd name="connsiteY2" fmla="*/ 755975 h 4705764"/>
                <a:gd name="connsiteX3" fmla="*/ 1239162 w 1825371"/>
                <a:gd name="connsiteY3" fmla="*/ 1001764 h 4705764"/>
                <a:gd name="connsiteX4" fmla="*/ 1276445 w 1825371"/>
                <a:gd name="connsiteY4" fmla="*/ 1025928 h 4705764"/>
                <a:gd name="connsiteX5" fmla="*/ 1316489 w 1825371"/>
                <a:gd name="connsiteY5" fmla="*/ 1009704 h 4705764"/>
                <a:gd name="connsiteX6" fmla="*/ 1345141 w 1825371"/>
                <a:gd name="connsiteY6" fmla="*/ 948602 h 4705764"/>
                <a:gd name="connsiteX7" fmla="*/ 1407624 w 1825371"/>
                <a:gd name="connsiteY7" fmla="*/ 869894 h 4705764"/>
                <a:gd name="connsiteX8" fmla="*/ 1749379 w 1825371"/>
                <a:gd name="connsiteY8" fmla="*/ 590967 h 4705764"/>
                <a:gd name="connsiteX9" fmla="*/ 1808066 w 1825371"/>
                <a:gd name="connsiteY9" fmla="*/ 545399 h 4705764"/>
                <a:gd name="connsiteX10" fmla="*/ 1825326 w 1825371"/>
                <a:gd name="connsiteY10" fmla="*/ 554375 h 4705764"/>
                <a:gd name="connsiteX11" fmla="*/ 1811172 w 1825371"/>
                <a:gd name="connsiteY11" fmla="*/ 590277 h 4705764"/>
                <a:gd name="connsiteX12" fmla="*/ 1721073 w 1825371"/>
                <a:gd name="connsiteY12" fmla="*/ 698326 h 4705764"/>
                <a:gd name="connsiteX13" fmla="*/ 1385877 w 1825371"/>
                <a:gd name="connsiteY13" fmla="*/ 1068389 h 4705764"/>
                <a:gd name="connsiteX14" fmla="*/ 1376211 w 1825371"/>
                <a:gd name="connsiteY14" fmla="*/ 1098421 h 4705764"/>
                <a:gd name="connsiteX15" fmla="*/ 1361366 w 1825371"/>
                <a:gd name="connsiteY15" fmla="*/ 1135359 h 4705764"/>
                <a:gd name="connsiteX16" fmla="*/ 1355153 w 1825371"/>
                <a:gd name="connsiteY16" fmla="*/ 1169879 h 4705764"/>
                <a:gd name="connsiteX17" fmla="*/ 1409696 w 1825371"/>
                <a:gd name="connsiteY17" fmla="*/ 1384253 h 4705764"/>
                <a:gd name="connsiteX18" fmla="*/ 1524994 w 1825371"/>
                <a:gd name="connsiteY18" fmla="*/ 1739817 h 4705764"/>
                <a:gd name="connsiteX19" fmla="*/ 1659971 w 1825371"/>
                <a:gd name="connsiteY19" fmla="*/ 2199288 h 4705764"/>
                <a:gd name="connsiteX20" fmla="*/ 1782864 w 1825371"/>
                <a:gd name="connsiteY20" fmla="*/ 2697077 h 4705764"/>
                <a:gd name="connsiteX21" fmla="*/ 1794257 w 1825371"/>
                <a:gd name="connsiteY21" fmla="*/ 2767845 h 4705764"/>
                <a:gd name="connsiteX22" fmla="*/ 1791840 w 1825371"/>
                <a:gd name="connsiteY22" fmla="*/ 2778202 h 4705764"/>
                <a:gd name="connsiteX23" fmla="*/ 1784245 w 1825371"/>
                <a:gd name="connsiteY23" fmla="*/ 2770607 h 4705764"/>
                <a:gd name="connsiteX24" fmla="*/ 1746617 w 1825371"/>
                <a:gd name="connsiteY24" fmla="*/ 2660831 h 4705764"/>
                <a:gd name="connsiteX25" fmla="*/ 1513602 w 1825371"/>
                <a:gd name="connsiteY25" fmla="*/ 1875484 h 4705764"/>
                <a:gd name="connsiteX26" fmla="*/ 1297158 w 1825371"/>
                <a:gd name="connsiteY26" fmla="*/ 1267919 h 4705764"/>
                <a:gd name="connsiteX27" fmla="*/ 1275064 w 1825371"/>
                <a:gd name="connsiteY27" fmla="*/ 1217173 h 4705764"/>
                <a:gd name="connsiteX28" fmla="*/ 1248483 w 1825371"/>
                <a:gd name="connsiteY28" fmla="*/ 1193353 h 4705764"/>
                <a:gd name="connsiteX29" fmla="*/ 1232949 w 1825371"/>
                <a:gd name="connsiteY29" fmla="*/ 1222351 h 4705764"/>
                <a:gd name="connsiteX30" fmla="*/ 1230877 w 1825371"/>
                <a:gd name="connsiteY30" fmla="*/ 1283108 h 4705764"/>
                <a:gd name="connsiteX31" fmla="*/ 1227154 w 1825371"/>
                <a:gd name="connsiteY31" fmla="*/ 4705764 h 4705764"/>
                <a:gd name="connsiteX32" fmla="*/ 998710 w 1825371"/>
                <a:gd name="connsiteY32" fmla="*/ 4695715 h 4705764"/>
                <a:gd name="connsiteX33" fmla="*/ 1125245 w 1825371"/>
                <a:gd name="connsiteY33" fmla="*/ 1293464 h 4705764"/>
                <a:gd name="connsiteX34" fmla="*/ 1096247 w 1825371"/>
                <a:gd name="connsiteY34" fmla="*/ 1270681 h 4705764"/>
                <a:gd name="connsiteX35" fmla="*/ 984400 w 1825371"/>
                <a:gd name="connsiteY35" fmla="*/ 1242374 h 4705764"/>
                <a:gd name="connsiteX36" fmla="*/ 977149 w 1825371"/>
                <a:gd name="connsiteY36" fmla="*/ 1225458 h 4705764"/>
                <a:gd name="connsiteX37" fmla="*/ 983019 w 1825371"/>
                <a:gd name="connsiteY37" fmla="*/ 1189902 h 4705764"/>
                <a:gd name="connsiteX38" fmla="*/ 1016158 w 1825371"/>
                <a:gd name="connsiteY38" fmla="*/ 1097041 h 4705764"/>
                <a:gd name="connsiteX39" fmla="*/ 1055513 w 1825371"/>
                <a:gd name="connsiteY39" fmla="*/ 1078055 h 4705764"/>
                <a:gd name="connsiteX40" fmla="*/ 1097628 w 1825371"/>
                <a:gd name="connsiteY40" fmla="*/ 1104290 h 4705764"/>
                <a:gd name="connsiteX41" fmla="*/ 1115579 w 1825371"/>
                <a:gd name="connsiteY41" fmla="*/ 1107743 h 4705764"/>
                <a:gd name="connsiteX42" fmla="*/ 1177026 w 1825371"/>
                <a:gd name="connsiteY42" fmla="*/ 1087375 h 4705764"/>
                <a:gd name="connsiteX43" fmla="*/ 1179787 w 1825371"/>
                <a:gd name="connsiteY43" fmla="*/ 1073913 h 4705764"/>
                <a:gd name="connsiteX44" fmla="*/ 1135255 w 1825371"/>
                <a:gd name="connsiteY44" fmla="*/ 1041117 h 4705764"/>
                <a:gd name="connsiteX45" fmla="*/ 939868 w 1825371"/>
                <a:gd name="connsiteY45" fmla="*/ 883702 h 4705764"/>
                <a:gd name="connsiteX46" fmla="*/ 549783 w 1825371"/>
                <a:gd name="connsiteY46" fmla="*/ 496379 h 4705764"/>
                <a:gd name="connsiteX47" fmla="*/ 40947 w 1825371"/>
                <a:gd name="connsiteY47" fmla="*/ 48990 h 4705764"/>
                <a:gd name="connsiteX48" fmla="*/ 5735 w 1825371"/>
                <a:gd name="connsiteY48" fmla="*/ 17231 h 4705764"/>
                <a:gd name="connsiteX49" fmla="*/ 902 w 1825371"/>
                <a:gd name="connsiteY49" fmla="*/ 4114 h 4705764"/>
                <a:gd name="connsiteX50" fmla="*/ 15747 w 1825371"/>
                <a:gd name="connsiteY50" fmla="*/ 1352 h 4705764"/>
                <a:gd name="connsiteX0" fmla="*/ 15747 w 1825371"/>
                <a:gd name="connsiteY0" fmla="*/ 1352 h 4705764"/>
                <a:gd name="connsiteX1" fmla="*/ 83062 w 1825371"/>
                <a:gd name="connsiteY1" fmla="*/ 34837 h 4705764"/>
                <a:gd name="connsiteX2" fmla="*/ 961270 w 1825371"/>
                <a:gd name="connsiteY2" fmla="*/ 755975 h 4705764"/>
                <a:gd name="connsiteX3" fmla="*/ 1239162 w 1825371"/>
                <a:gd name="connsiteY3" fmla="*/ 1001764 h 4705764"/>
                <a:gd name="connsiteX4" fmla="*/ 1276445 w 1825371"/>
                <a:gd name="connsiteY4" fmla="*/ 1025928 h 4705764"/>
                <a:gd name="connsiteX5" fmla="*/ 1316489 w 1825371"/>
                <a:gd name="connsiteY5" fmla="*/ 1009704 h 4705764"/>
                <a:gd name="connsiteX6" fmla="*/ 1345141 w 1825371"/>
                <a:gd name="connsiteY6" fmla="*/ 948602 h 4705764"/>
                <a:gd name="connsiteX7" fmla="*/ 1407624 w 1825371"/>
                <a:gd name="connsiteY7" fmla="*/ 869894 h 4705764"/>
                <a:gd name="connsiteX8" fmla="*/ 1749379 w 1825371"/>
                <a:gd name="connsiteY8" fmla="*/ 590967 h 4705764"/>
                <a:gd name="connsiteX9" fmla="*/ 1808066 w 1825371"/>
                <a:gd name="connsiteY9" fmla="*/ 545399 h 4705764"/>
                <a:gd name="connsiteX10" fmla="*/ 1825326 w 1825371"/>
                <a:gd name="connsiteY10" fmla="*/ 554375 h 4705764"/>
                <a:gd name="connsiteX11" fmla="*/ 1811172 w 1825371"/>
                <a:gd name="connsiteY11" fmla="*/ 590277 h 4705764"/>
                <a:gd name="connsiteX12" fmla="*/ 1721073 w 1825371"/>
                <a:gd name="connsiteY12" fmla="*/ 698326 h 4705764"/>
                <a:gd name="connsiteX13" fmla="*/ 1385877 w 1825371"/>
                <a:gd name="connsiteY13" fmla="*/ 1068389 h 4705764"/>
                <a:gd name="connsiteX14" fmla="*/ 1376211 w 1825371"/>
                <a:gd name="connsiteY14" fmla="*/ 1098421 h 4705764"/>
                <a:gd name="connsiteX15" fmla="*/ 1361366 w 1825371"/>
                <a:gd name="connsiteY15" fmla="*/ 1135359 h 4705764"/>
                <a:gd name="connsiteX16" fmla="*/ 1355153 w 1825371"/>
                <a:gd name="connsiteY16" fmla="*/ 1169879 h 4705764"/>
                <a:gd name="connsiteX17" fmla="*/ 1409696 w 1825371"/>
                <a:gd name="connsiteY17" fmla="*/ 1384253 h 4705764"/>
                <a:gd name="connsiteX18" fmla="*/ 1524994 w 1825371"/>
                <a:gd name="connsiteY18" fmla="*/ 1739817 h 4705764"/>
                <a:gd name="connsiteX19" fmla="*/ 1659971 w 1825371"/>
                <a:gd name="connsiteY19" fmla="*/ 2199288 h 4705764"/>
                <a:gd name="connsiteX20" fmla="*/ 1782864 w 1825371"/>
                <a:gd name="connsiteY20" fmla="*/ 2697077 h 4705764"/>
                <a:gd name="connsiteX21" fmla="*/ 1794257 w 1825371"/>
                <a:gd name="connsiteY21" fmla="*/ 2767845 h 4705764"/>
                <a:gd name="connsiteX22" fmla="*/ 1791840 w 1825371"/>
                <a:gd name="connsiteY22" fmla="*/ 2778202 h 4705764"/>
                <a:gd name="connsiteX23" fmla="*/ 1784245 w 1825371"/>
                <a:gd name="connsiteY23" fmla="*/ 2770607 h 4705764"/>
                <a:gd name="connsiteX24" fmla="*/ 1746617 w 1825371"/>
                <a:gd name="connsiteY24" fmla="*/ 2660831 h 4705764"/>
                <a:gd name="connsiteX25" fmla="*/ 1513602 w 1825371"/>
                <a:gd name="connsiteY25" fmla="*/ 1875484 h 4705764"/>
                <a:gd name="connsiteX26" fmla="*/ 1297158 w 1825371"/>
                <a:gd name="connsiteY26" fmla="*/ 1267919 h 4705764"/>
                <a:gd name="connsiteX27" fmla="*/ 1275064 w 1825371"/>
                <a:gd name="connsiteY27" fmla="*/ 1217173 h 4705764"/>
                <a:gd name="connsiteX28" fmla="*/ 1248483 w 1825371"/>
                <a:gd name="connsiteY28" fmla="*/ 1193353 h 4705764"/>
                <a:gd name="connsiteX29" fmla="*/ 1232949 w 1825371"/>
                <a:gd name="connsiteY29" fmla="*/ 1222351 h 4705764"/>
                <a:gd name="connsiteX30" fmla="*/ 1230877 w 1825371"/>
                <a:gd name="connsiteY30" fmla="*/ 1283108 h 4705764"/>
                <a:gd name="connsiteX31" fmla="*/ 1227154 w 1825371"/>
                <a:gd name="connsiteY31" fmla="*/ 4705764 h 4705764"/>
                <a:gd name="connsiteX32" fmla="*/ 998710 w 1825371"/>
                <a:gd name="connsiteY32" fmla="*/ 4695715 h 4705764"/>
                <a:gd name="connsiteX33" fmla="*/ 1125245 w 1825371"/>
                <a:gd name="connsiteY33" fmla="*/ 1293464 h 4705764"/>
                <a:gd name="connsiteX34" fmla="*/ 1096247 w 1825371"/>
                <a:gd name="connsiteY34" fmla="*/ 1270681 h 4705764"/>
                <a:gd name="connsiteX35" fmla="*/ 984400 w 1825371"/>
                <a:gd name="connsiteY35" fmla="*/ 1242374 h 4705764"/>
                <a:gd name="connsiteX36" fmla="*/ 977149 w 1825371"/>
                <a:gd name="connsiteY36" fmla="*/ 1225458 h 4705764"/>
                <a:gd name="connsiteX37" fmla="*/ 983019 w 1825371"/>
                <a:gd name="connsiteY37" fmla="*/ 1189902 h 4705764"/>
                <a:gd name="connsiteX38" fmla="*/ 1016158 w 1825371"/>
                <a:gd name="connsiteY38" fmla="*/ 1097041 h 4705764"/>
                <a:gd name="connsiteX39" fmla="*/ 1055513 w 1825371"/>
                <a:gd name="connsiteY39" fmla="*/ 1078055 h 4705764"/>
                <a:gd name="connsiteX40" fmla="*/ 1097628 w 1825371"/>
                <a:gd name="connsiteY40" fmla="*/ 1104290 h 4705764"/>
                <a:gd name="connsiteX41" fmla="*/ 1115579 w 1825371"/>
                <a:gd name="connsiteY41" fmla="*/ 1107743 h 4705764"/>
                <a:gd name="connsiteX42" fmla="*/ 1177026 w 1825371"/>
                <a:gd name="connsiteY42" fmla="*/ 1087375 h 4705764"/>
                <a:gd name="connsiteX43" fmla="*/ 1179787 w 1825371"/>
                <a:gd name="connsiteY43" fmla="*/ 1073913 h 4705764"/>
                <a:gd name="connsiteX44" fmla="*/ 1135255 w 1825371"/>
                <a:gd name="connsiteY44" fmla="*/ 1041117 h 4705764"/>
                <a:gd name="connsiteX45" fmla="*/ 939868 w 1825371"/>
                <a:gd name="connsiteY45" fmla="*/ 883702 h 4705764"/>
                <a:gd name="connsiteX46" fmla="*/ 549783 w 1825371"/>
                <a:gd name="connsiteY46" fmla="*/ 496379 h 4705764"/>
                <a:gd name="connsiteX47" fmla="*/ 40947 w 1825371"/>
                <a:gd name="connsiteY47" fmla="*/ 48990 h 4705764"/>
                <a:gd name="connsiteX48" fmla="*/ 5735 w 1825371"/>
                <a:gd name="connsiteY48" fmla="*/ 17231 h 4705764"/>
                <a:gd name="connsiteX49" fmla="*/ 902 w 1825371"/>
                <a:gd name="connsiteY49" fmla="*/ 4114 h 4705764"/>
                <a:gd name="connsiteX50" fmla="*/ 15747 w 1825371"/>
                <a:gd name="connsiteY50" fmla="*/ 1352 h 4705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825371" h="4705764">
                  <a:moveTo>
                    <a:pt x="15747" y="1352"/>
                  </a:moveTo>
                  <a:cubicBezTo>
                    <a:pt x="40601" y="7565"/>
                    <a:pt x="63040" y="19648"/>
                    <a:pt x="83062" y="34837"/>
                  </a:cubicBezTo>
                  <a:cubicBezTo>
                    <a:pt x="383392" y="265435"/>
                    <a:pt x="679236" y="502594"/>
                    <a:pt x="961270" y="755975"/>
                  </a:cubicBezTo>
                  <a:cubicBezTo>
                    <a:pt x="1053096" y="838826"/>
                    <a:pt x="1146302" y="919949"/>
                    <a:pt x="1239162" y="1001764"/>
                  </a:cubicBezTo>
                  <a:cubicBezTo>
                    <a:pt x="1250209" y="1011775"/>
                    <a:pt x="1262636" y="1020060"/>
                    <a:pt x="1276445" y="1025928"/>
                  </a:cubicBezTo>
                  <a:cubicBezTo>
                    <a:pt x="1296466" y="1034213"/>
                    <a:pt x="1308204" y="1030070"/>
                    <a:pt x="1316489" y="1009704"/>
                  </a:cubicBezTo>
                  <a:cubicBezTo>
                    <a:pt x="1325119" y="988991"/>
                    <a:pt x="1335821" y="968968"/>
                    <a:pt x="1345141" y="948602"/>
                  </a:cubicBezTo>
                  <a:cubicBezTo>
                    <a:pt x="1359640" y="917188"/>
                    <a:pt x="1382079" y="892679"/>
                    <a:pt x="1407624" y="869894"/>
                  </a:cubicBezTo>
                  <a:cubicBezTo>
                    <a:pt x="1517055" y="771511"/>
                    <a:pt x="1634081" y="682447"/>
                    <a:pt x="1749379" y="590967"/>
                  </a:cubicBezTo>
                  <a:cubicBezTo>
                    <a:pt x="1768711" y="575432"/>
                    <a:pt x="1788043" y="559898"/>
                    <a:pt x="1808066" y="545399"/>
                  </a:cubicBezTo>
                  <a:cubicBezTo>
                    <a:pt x="1819802" y="536769"/>
                    <a:pt x="1824634" y="539875"/>
                    <a:pt x="1825326" y="554375"/>
                  </a:cubicBezTo>
                  <a:cubicBezTo>
                    <a:pt x="1826015" y="568528"/>
                    <a:pt x="1818766" y="579575"/>
                    <a:pt x="1811172" y="590277"/>
                  </a:cubicBezTo>
                  <a:cubicBezTo>
                    <a:pt x="1783900" y="628594"/>
                    <a:pt x="1751451" y="662770"/>
                    <a:pt x="1721073" y="698326"/>
                  </a:cubicBezTo>
                  <a:cubicBezTo>
                    <a:pt x="1613023" y="825017"/>
                    <a:pt x="1503592" y="950328"/>
                    <a:pt x="1385877" y="1068389"/>
                  </a:cubicBezTo>
                  <a:cubicBezTo>
                    <a:pt x="1376900" y="1077364"/>
                    <a:pt x="1378626" y="1088411"/>
                    <a:pt x="1376211" y="1098421"/>
                  </a:cubicBezTo>
                  <a:cubicBezTo>
                    <a:pt x="1373449" y="1111885"/>
                    <a:pt x="1370342" y="1124658"/>
                    <a:pt x="1361366" y="1135359"/>
                  </a:cubicBezTo>
                  <a:cubicBezTo>
                    <a:pt x="1352736" y="1145370"/>
                    <a:pt x="1352736" y="1157798"/>
                    <a:pt x="1355153" y="1169879"/>
                  </a:cubicBezTo>
                  <a:cubicBezTo>
                    <a:pt x="1369651" y="1242374"/>
                    <a:pt x="1391054" y="1312796"/>
                    <a:pt x="1409696" y="1384253"/>
                  </a:cubicBezTo>
                  <a:cubicBezTo>
                    <a:pt x="1440764" y="1505076"/>
                    <a:pt x="1484260" y="1622102"/>
                    <a:pt x="1524994" y="1739817"/>
                  </a:cubicBezTo>
                  <a:cubicBezTo>
                    <a:pt x="1577466" y="1890674"/>
                    <a:pt x="1615785" y="2046016"/>
                    <a:pt x="1659971" y="2199288"/>
                  </a:cubicBezTo>
                  <a:cubicBezTo>
                    <a:pt x="1707264" y="2363607"/>
                    <a:pt x="1746273" y="2529998"/>
                    <a:pt x="1782864" y="2697077"/>
                  </a:cubicBezTo>
                  <a:cubicBezTo>
                    <a:pt x="1788043" y="2720207"/>
                    <a:pt x="1790460" y="2744026"/>
                    <a:pt x="1794257" y="2767845"/>
                  </a:cubicBezTo>
                  <a:cubicBezTo>
                    <a:pt x="1794947" y="2771643"/>
                    <a:pt x="1797364" y="2776822"/>
                    <a:pt x="1791840" y="2778202"/>
                  </a:cubicBezTo>
                  <a:cubicBezTo>
                    <a:pt x="1786662" y="2779583"/>
                    <a:pt x="1785626" y="2774405"/>
                    <a:pt x="1784245" y="2770607"/>
                  </a:cubicBezTo>
                  <a:cubicBezTo>
                    <a:pt x="1770437" y="2734360"/>
                    <a:pt x="1756975" y="2698113"/>
                    <a:pt x="1746617" y="2660831"/>
                  </a:cubicBezTo>
                  <a:cubicBezTo>
                    <a:pt x="1673779" y="2397784"/>
                    <a:pt x="1595762" y="2136116"/>
                    <a:pt x="1513602" y="1875484"/>
                  </a:cubicBezTo>
                  <a:cubicBezTo>
                    <a:pt x="1448704" y="1670431"/>
                    <a:pt x="1380007" y="1466759"/>
                    <a:pt x="1297158" y="1267919"/>
                  </a:cubicBezTo>
                  <a:cubicBezTo>
                    <a:pt x="1289909" y="1251004"/>
                    <a:pt x="1282659" y="1234089"/>
                    <a:pt x="1275064" y="1217173"/>
                  </a:cubicBezTo>
                  <a:cubicBezTo>
                    <a:pt x="1269541" y="1205436"/>
                    <a:pt x="1260911" y="1191628"/>
                    <a:pt x="1248483" y="1193353"/>
                  </a:cubicBezTo>
                  <a:cubicBezTo>
                    <a:pt x="1238128" y="1194734"/>
                    <a:pt x="1235711" y="1211649"/>
                    <a:pt x="1232949" y="1222351"/>
                  </a:cubicBezTo>
                  <a:cubicBezTo>
                    <a:pt x="1228115" y="1242374"/>
                    <a:pt x="1229843" y="1262740"/>
                    <a:pt x="1230877" y="1283108"/>
                  </a:cubicBezTo>
                  <a:cubicBezTo>
                    <a:pt x="1226287" y="2417294"/>
                    <a:pt x="1231744" y="3571578"/>
                    <a:pt x="1227154" y="4705764"/>
                  </a:cubicBezTo>
                  <a:lnTo>
                    <a:pt x="998710" y="4695715"/>
                  </a:lnTo>
                  <a:cubicBezTo>
                    <a:pt x="1020244" y="4110251"/>
                    <a:pt x="1098940" y="1865978"/>
                    <a:pt x="1125245" y="1293464"/>
                  </a:cubicBezTo>
                  <a:cubicBezTo>
                    <a:pt x="1126970" y="1262740"/>
                    <a:pt x="1124553" y="1258943"/>
                    <a:pt x="1096247" y="1270681"/>
                  </a:cubicBezTo>
                  <a:cubicBezTo>
                    <a:pt x="1050679" y="1289666"/>
                    <a:pt x="1018575" y="1263776"/>
                    <a:pt x="984400" y="1242374"/>
                  </a:cubicBezTo>
                  <a:cubicBezTo>
                    <a:pt x="979221" y="1238921"/>
                    <a:pt x="977841" y="1232017"/>
                    <a:pt x="977149" y="1225458"/>
                  </a:cubicBezTo>
                  <a:cubicBezTo>
                    <a:pt x="976115" y="1213030"/>
                    <a:pt x="978530" y="1200949"/>
                    <a:pt x="983019" y="1189902"/>
                  </a:cubicBezTo>
                  <a:cubicBezTo>
                    <a:pt x="995792" y="1159523"/>
                    <a:pt x="1005457" y="1128109"/>
                    <a:pt x="1016158" y="1097041"/>
                  </a:cubicBezTo>
                  <a:cubicBezTo>
                    <a:pt x="1022717" y="1078055"/>
                    <a:pt x="1036181" y="1071841"/>
                    <a:pt x="1055513" y="1078055"/>
                  </a:cubicBezTo>
                  <a:cubicBezTo>
                    <a:pt x="1071737" y="1082887"/>
                    <a:pt x="1084855" y="1093934"/>
                    <a:pt x="1097628" y="1104290"/>
                  </a:cubicBezTo>
                  <a:cubicBezTo>
                    <a:pt x="1103496" y="1108779"/>
                    <a:pt x="1107983" y="1110504"/>
                    <a:pt x="1115579" y="1107743"/>
                  </a:cubicBezTo>
                  <a:cubicBezTo>
                    <a:pt x="1135945" y="1100147"/>
                    <a:pt x="1156313" y="1093589"/>
                    <a:pt x="1177026" y="1087375"/>
                  </a:cubicBezTo>
                  <a:cubicBezTo>
                    <a:pt x="1187726" y="1084268"/>
                    <a:pt x="1185655" y="1080126"/>
                    <a:pt x="1179787" y="1073913"/>
                  </a:cubicBezTo>
                  <a:cubicBezTo>
                    <a:pt x="1166668" y="1060449"/>
                    <a:pt x="1151134" y="1050438"/>
                    <a:pt x="1135255" y="1041117"/>
                  </a:cubicBezTo>
                  <a:cubicBezTo>
                    <a:pt x="1062417" y="998311"/>
                    <a:pt x="998207" y="944460"/>
                    <a:pt x="939868" y="883702"/>
                  </a:cubicBezTo>
                  <a:cubicBezTo>
                    <a:pt x="813177" y="751488"/>
                    <a:pt x="683379" y="622035"/>
                    <a:pt x="549783" y="496379"/>
                  </a:cubicBezTo>
                  <a:cubicBezTo>
                    <a:pt x="385809" y="341382"/>
                    <a:pt x="211479" y="197084"/>
                    <a:pt x="40947" y="48990"/>
                  </a:cubicBezTo>
                  <a:cubicBezTo>
                    <a:pt x="28864" y="38635"/>
                    <a:pt x="17472" y="27933"/>
                    <a:pt x="5735" y="17231"/>
                  </a:cubicBezTo>
                  <a:cubicBezTo>
                    <a:pt x="2283" y="13780"/>
                    <a:pt x="-1859" y="9292"/>
                    <a:pt x="902" y="4114"/>
                  </a:cubicBezTo>
                  <a:cubicBezTo>
                    <a:pt x="4009" y="-1755"/>
                    <a:pt x="10568" y="-29"/>
                    <a:pt x="15747" y="1352"/>
                  </a:cubicBezTo>
                  <a:close/>
                </a:path>
              </a:pathLst>
            </a:custGeom>
            <a:grpFill/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3C215486-5581-41DA-BB13-EC2929BFDFF6}"/>
                </a:ext>
              </a:extLst>
            </p:cNvPr>
            <p:cNvSpPr/>
            <p:nvPr/>
          </p:nvSpPr>
          <p:spPr>
            <a:xfrm flipH="1">
              <a:off x="6332703" y="1594640"/>
              <a:ext cx="603644" cy="1556181"/>
            </a:xfrm>
            <a:custGeom>
              <a:avLst/>
              <a:gdLst>
                <a:gd name="connsiteX0" fmla="*/ 15747 w 1825371"/>
                <a:gd name="connsiteY0" fmla="*/ 1352 h 3047785"/>
                <a:gd name="connsiteX1" fmla="*/ 83062 w 1825371"/>
                <a:gd name="connsiteY1" fmla="*/ 34837 h 3047785"/>
                <a:gd name="connsiteX2" fmla="*/ 961270 w 1825371"/>
                <a:gd name="connsiteY2" fmla="*/ 755975 h 3047785"/>
                <a:gd name="connsiteX3" fmla="*/ 1239162 w 1825371"/>
                <a:gd name="connsiteY3" fmla="*/ 1001764 h 3047785"/>
                <a:gd name="connsiteX4" fmla="*/ 1276445 w 1825371"/>
                <a:gd name="connsiteY4" fmla="*/ 1025928 h 3047785"/>
                <a:gd name="connsiteX5" fmla="*/ 1316489 w 1825371"/>
                <a:gd name="connsiteY5" fmla="*/ 1009704 h 3047785"/>
                <a:gd name="connsiteX6" fmla="*/ 1345141 w 1825371"/>
                <a:gd name="connsiteY6" fmla="*/ 948602 h 3047785"/>
                <a:gd name="connsiteX7" fmla="*/ 1407624 w 1825371"/>
                <a:gd name="connsiteY7" fmla="*/ 869894 h 3047785"/>
                <a:gd name="connsiteX8" fmla="*/ 1749379 w 1825371"/>
                <a:gd name="connsiteY8" fmla="*/ 590967 h 3047785"/>
                <a:gd name="connsiteX9" fmla="*/ 1808066 w 1825371"/>
                <a:gd name="connsiteY9" fmla="*/ 545399 h 3047785"/>
                <a:gd name="connsiteX10" fmla="*/ 1825326 w 1825371"/>
                <a:gd name="connsiteY10" fmla="*/ 554375 h 3047785"/>
                <a:gd name="connsiteX11" fmla="*/ 1811172 w 1825371"/>
                <a:gd name="connsiteY11" fmla="*/ 590277 h 3047785"/>
                <a:gd name="connsiteX12" fmla="*/ 1721073 w 1825371"/>
                <a:gd name="connsiteY12" fmla="*/ 698326 h 3047785"/>
                <a:gd name="connsiteX13" fmla="*/ 1385877 w 1825371"/>
                <a:gd name="connsiteY13" fmla="*/ 1068389 h 3047785"/>
                <a:gd name="connsiteX14" fmla="*/ 1376211 w 1825371"/>
                <a:gd name="connsiteY14" fmla="*/ 1098421 h 3047785"/>
                <a:gd name="connsiteX15" fmla="*/ 1361366 w 1825371"/>
                <a:gd name="connsiteY15" fmla="*/ 1135359 h 3047785"/>
                <a:gd name="connsiteX16" fmla="*/ 1355153 w 1825371"/>
                <a:gd name="connsiteY16" fmla="*/ 1169879 h 3047785"/>
                <a:gd name="connsiteX17" fmla="*/ 1409696 w 1825371"/>
                <a:gd name="connsiteY17" fmla="*/ 1384253 h 3047785"/>
                <a:gd name="connsiteX18" fmla="*/ 1524994 w 1825371"/>
                <a:gd name="connsiteY18" fmla="*/ 1739817 h 3047785"/>
                <a:gd name="connsiteX19" fmla="*/ 1659971 w 1825371"/>
                <a:gd name="connsiteY19" fmla="*/ 2199288 h 3047785"/>
                <a:gd name="connsiteX20" fmla="*/ 1782864 w 1825371"/>
                <a:gd name="connsiteY20" fmla="*/ 2697077 h 3047785"/>
                <a:gd name="connsiteX21" fmla="*/ 1794257 w 1825371"/>
                <a:gd name="connsiteY21" fmla="*/ 2767845 h 3047785"/>
                <a:gd name="connsiteX22" fmla="*/ 1791840 w 1825371"/>
                <a:gd name="connsiteY22" fmla="*/ 2778202 h 3047785"/>
                <a:gd name="connsiteX23" fmla="*/ 1784245 w 1825371"/>
                <a:gd name="connsiteY23" fmla="*/ 2770607 h 3047785"/>
                <a:gd name="connsiteX24" fmla="*/ 1746617 w 1825371"/>
                <a:gd name="connsiteY24" fmla="*/ 2660831 h 3047785"/>
                <a:gd name="connsiteX25" fmla="*/ 1513602 w 1825371"/>
                <a:gd name="connsiteY25" fmla="*/ 1875484 h 3047785"/>
                <a:gd name="connsiteX26" fmla="*/ 1297158 w 1825371"/>
                <a:gd name="connsiteY26" fmla="*/ 1267919 h 3047785"/>
                <a:gd name="connsiteX27" fmla="*/ 1275064 w 1825371"/>
                <a:gd name="connsiteY27" fmla="*/ 1217173 h 3047785"/>
                <a:gd name="connsiteX28" fmla="*/ 1248483 w 1825371"/>
                <a:gd name="connsiteY28" fmla="*/ 1193353 h 3047785"/>
                <a:gd name="connsiteX29" fmla="*/ 1232949 w 1825371"/>
                <a:gd name="connsiteY29" fmla="*/ 1222351 h 3047785"/>
                <a:gd name="connsiteX30" fmla="*/ 1230877 w 1825371"/>
                <a:gd name="connsiteY30" fmla="*/ 1283108 h 3047785"/>
                <a:gd name="connsiteX31" fmla="*/ 1243305 w 1825371"/>
                <a:gd name="connsiteY31" fmla="*/ 1522336 h 3047785"/>
                <a:gd name="connsiteX32" fmla="*/ 1261256 w 1825371"/>
                <a:gd name="connsiteY32" fmla="*/ 1854772 h 3047785"/>
                <a:gd name="connsiteX33" fmla="*/ 1272647 w 1825371"/>
                <a:gd name="connsiteY33" fmla="*/ 2086061 h 3047785"/>
                <a:gd name="connsiteX34" fmla="*/ 1288528 w 1825371"/>
                <a:gd name="connsiteY34" fmla="*/ 2674639 h 3047785"/>
                <a:gd name="connsiteX35" fmla="*/ 1297493 w 1825371"/>
                <a:gd name="connsiteY35" fmla="*/ 3047785 h 3047785"/>
                <a:gd name="connsiteX36" fmla="*/ 1048951 w 1825371"/>
                <a:gd name="connsiteY36" fmla="*/ 3047785 h 3047785"/>
                <a:gd name="connsiteX37" fmla="*/ 1053441 w 1825371"/>
                <a:gd name="connsiteY37" fmla="*/ 2920082 h 3047785"/>
                <a:gd name="connsiteX38" fmla="*/ 1066213 w 1825371"/>
                <a:gd name="connsiteY38" fmla="*/ 2573839 h 3047785"/>
                <a:gd name="connsiteX39" fmla="*/ 1077951 w 1825371"/>
                <a:gd name="connsiteY39" fmla="*/ 2236916 h 3047785"/>
                <a:gd name="connsiteX40" fmla="*/ 1093485 w 1825371"/>
                <a:gd name="connsiteY40" fmla="*/ 1882733 h 3047785"/>
                <a:gd name="connsiteX41" fmla="*/ 1107983 w 1825371"/>
                <a:gd name="connsiteY41" fmla="*/ 1608293 h 3047785"/>
                <a:gd name="connsiteX42" fmla="*/ 1125245 w 1825371"/>
                <a:gd name="connsiteY42" fmla="*/ 1293464 h 3047785"/>
                <a:gd name="connsiteX43" fmla="*/ 1096247 w 1825371"/>
                <a:gd name="connsiteY43" fmla="*/ 1270681 h 3047785"/>
                <a:gd name="connsiteX44" fmla="*/ 984400 w 1825371"/>
                <a:gd name="connsiteY44" fmla="*/ 1242374 h 3047785"/>
                <a:gd name="connsiteX45" fmla="*/ 977149 w 1825371"/>
                <a:gd name="connsiteY45" fmla="*/ 1225458 h 3047785"/>
                <a:gd name="connsiteX46" fmla="*/ 983019 w 1825371"/>
                <a:gd name="connsiteY46" fmla="*/ 1189902 h 3047785"/>
                <a:gd name="connsiteX47" fmla="*/ 1016158 w 1825371"/>
                <a:gd name="connsiteY47" fmla="*/ 1097041 h 3047785"/>
                <a:gd name="connsiteX48" fmla="*/ 1055513 w 1825371"/>
                <a:gd name="connsiteY48" fmla="*/ 1078055 h 3047785"/>
                <a:gd name="connsiteX49" fmla="*/ 1097628 w 1825371"/>
                <a:gd name="connsiteY49" fmla="*/ 1104290 h 3047785"/>
                <a:gd name="connsiteX50" fmla="*/ 1115579 w 1825371"/>
                <a:gd name="connsiteY50" fmla="*/ 1107743 h 3047785"/>
                <a:gd name="connsiteX51" fmla="*/ 1177026 w 1825371"/>
                <a:gd name="connsiteY51" fmla="*/ 1087375 h 3047785"/>
                <a:gd name="connsiteX52" fmla="*/ 1179787 w 1825371"/>
                <a:gd name="connsiteY52" fmla="*/ 1073913 h 3047785"/>
                <a:gd name="connsiteX53" fmla="*/ 1135255 w 1825371"/>
                <a:gd name="connsiteY53" fmla="*/ 1041117 h 3047785"/>
                <a:gd name="connsiteX54" fmla="*/ 939868 w 1825371"/>
                <a:gd name="connsiteY54" fmla="*/ 883702 h 3047785"/>
                <a:gd name="connsiteX55" fmla="*/ 549783 w 1825371"/>
                <a:gd name="connsiteY55" fmla="*/ 496379 h 3047785"/>
                <a:gd name="connsiteX56" fmla="*/ 40947 w 1825371"/>
                <a:gd name="connsiteY56" fmla="*/ 48990 h 3047785"/>
                <a:gd name="connsiteX57" fmla="*/ 5735 w 1825371"/>
                <a:gd name="connsiteY57" fmla="*/ 17231 h 3047785"/>
                <a:gd name="connsiteX58" fmla="*/ 902 w 1825371"/>
                <a:gd name="connsiteY58" fmla="*/ 4114 h 3047785"/>
                <a:gd name="connsiteX59" fmla="*/ 15747 w 1825371"/>
                <a:gd name="connsiteY59" fmla="*/ 1352 h 3047785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43305 w 1825371"/>
                <a:gd name="connsiteY31" fmla="*/ 1522336 h 4705763"/>
                <a:gd name="connsiteX32" fmla="*/ 1261256 w 1825371"/>
                <a:gd name="connsiteY32" fmla="*/ 1854772 h 4705763"/>
                <a:gd name="connsiteX33" fmla="*/ 1272647 w 1825371"/>
                <a:gd name="connsiteY33" fmla="*/ 2086061 h 4705763"/>
                <a:gd name="connsiteX34" fmla="*/ 1288528 w 1825371"/>
                <a:gd name="connsiteY34" fmla="*/ 2674639 h 4705763"/>
                <a:gd name="connsiteX35" fmla="*/ 1297493 w 1825371"/>
                <a:gd name="connsiteY35" fmla="*/ 3047785 h 4705763"/>
                <a:gd name="connsiteX36" fmla="*/ 938419 w 1825371"/>
                <a:gd name="connsiteY36" fmla="*/ 4705763 h 4705763"/>
                <a:gd name="connsiteX37" fmla="*/ 1053441 w 1825371"/>
                <a:gd name="connsiteY37" fmla="*/ 2920082 h 4705763"/>
                <a:gd name="connsiteX38" fmla="*/ 1066213 w 1825371"/>
                <a:gd name="connsiteY38" fmla="*/ 2573839 h 4705763"/>
                <a:gd name="connsiteX39" fmla="*/ 1077951 w 1825371"/>
                <a:gd name="connsiteY39" fmla="*/ 2236916 h 4705763"/>
                <a:gd name="connsiteX40" fmla="*/ 1093485 w 1825371"/>
                <a:gd name="connsiteY40" fmla="*/ 1882733 h 4705763"/>
                <a:gd name="connsiteX41" fmla="*/ 1107983 w 1825371"/>
                <a:gd name="connsiteY41" fmla="*/ 1608293 h 4705763"/>
                <a:gd name="connsiteX42" fmla="*/ 1125245 w 1825371"/>
                <a:gd name="connsiteY42" fmla="*/ 1293464 h 4705763"/>
                <a:gd name="connsiteX43" fmla="*/ 1096247 w 1825371"/>
                <a:gd name="connsiteY43" fmla="*/ 1270681 h 4705763"/>
                <a:gd name="connsiteX44" fmla="*/ 984400 w 1825371"/>
                <a:gd name="connsiteY44" fmla="*/ 1242374 h 4705763"/>
                <a:gd name="connsiteX45" fmla="*/ 977149 w 1825371"/>
                <a:gd name="connsiteY45" fmla="*/ 1225458 h 4705763"/>
                <a:gd name="connsiteX46" fmla="*/ 983019 w 1825371"/>
                <a:gd name="connsiteY46" fmla="*/ 1189902 h 4705763"/>
                <a:gd name="connsiteX47" fmla="*/ 1016158 w 1825371"/>
                <a:gd name="connsiteY47" fmla="*/ 1097041 h 4705763"/>
                <a:gd name="connsiteX48" fmla="*/ 1055513 w 1825371"/>
                <a:gd name="connsiteY48" fmla="*/ 1078055 h 4705763"/>
                <a:gd name="connsiteX49" fmla="*/ 1097628 w 1825371"/>
                <a:gd name="connsiteY49" fmla="*/ 1104290 h 4705763"/>
                <a:gd name="connsiteX50" fmla="*/ 1115579 w 1825371"/>
                <a:gd name="connsiteY50" fmla="*/ 1107743 h 4705763"/>
                <a:gd name="connsiteX51" fmla="*/ 1177026 w 1825371"/>
                <a:gd name="connsiteY51" fmla="*/ 1087375 h 4705763"/>
                <a:gd name="connsiteX52" fmla="*/ 1179787 w 1825371"/>
                <a:gd name="connsiteY52" fmla="*/ 1073913 h 4705763"/>
                <a:gd name="connsiteX53" fmla="*/ 1135255 w 1825371"/>
                <a:gd name="connsiteY53" fmla="*/ 1041117 h 4705763"/>
                <a:gd name="connsiteX54" fmla="*/ 939868 w 1825371"/>
                <a:gd name="connsiteY54" fmla="*/ 883702 h 4705763"/>
                <a:gd name="connsiteX55" fmla="*/ 549783 w 1825371"/>
                <a:gd name="connsiteY55" fmla="*/ 496379 h 4705763"/>
                <a:gd name="connsiteX56" fmla="*/ 40947 w 1825371"/>
                <a:gd name="connsiteY56" fmla="*/ 48990 h 4705763"/>
                <a:gd name="connsiteX57" fmla="*/ 5735 w 1825371"/>
                <a:gd name="connsiteY57" fmla="*/ 17231 h 4705763"/>
                <a:gd name="connsiteX58" fmla="*/ 902 w 1825371"/>
                <a:gd name="connsiteY58" fmla="*/ 4114 h 4705763"/>
                <a:gd name="connsiteX59" fmla="*/ 15747 w 1825371"/>
                <a:gd name="connsiteY59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43305 w 1825371"/>
                <a:gd name="connsiteY31" fmla="*/ 1522336 h 4705763"/>
                <a:gd name="connsiteX32" fmla="*/ 1261256 w 1825371"/>
                <a:gd name="connsiteY32" fmla="*/ 1854772 h 4705763"/>
                <a:gd name="connsiteX33" fmla="*/ 1272647 w 1825371"/>
                <a:gd name="connsiteY33" fmla="*/ 2086061 h 4705763"/>
                <a:gd name="connsiteX34" fmla="*/ 1288528 w 1825371"/>
                <a:gd name="connsiteY34" fmla="*/ 2674639 h 4705763"/>
                <a:gd name="connsiteX35" fmla="*/ 1297493 w 1825371"/>
                <a:gd name="connsiteY35" fmla="*/ 4685667 h 4705763"/>
                <a:gd name="connsiteX36" fmla="*/ 938419 w 1825371"/>
                <a:gd name="connsiteY36" fmla="*/ 4705763 h 4705763"/>
                <a:gd name="connsiteX37" fmla="*/ 1053441 w 1825371"/>
                <a:gd name="connsiteY37" fmla="*/ 2920082 h 4705763"/>
                <a:gd name="connsiteX38" fmla="*/ 1066213 w 1825371"/>
                <a:gd name="connsiteY38" fmla="*/ 2573839 h 4705763"/>
                <a:gd name="connsiteX39" fmla="*/ 1077951 w 1825371"/>
                <a:gd name="connsiteY39" fmla="*/ 2236916 h 4705763"/>
                <a:gd name="connsiteX40" fmla="*/ 1093485 w 1825371"/>
                <a:gd name="connsiteY40" fmla="*/ 1882733 h 4705763"/>
                <a:gd name="connsiteX41" fmla="*/ 1107983 w 1825371"/>
                <a:gd name="connsiteY41" fmla="*/ 1608293 h 4705763"/>
                <a:gd name="connsiteX42" fmla="*/ 1125245 w 1825371"/>
                <a:gd name="connsiteY42" fmla="*/ 1293464 h 4705763"/>
                <a:gd name="connsiteX43" fmla="*/ 1096247 w 1825371"/>
                <a:gd name="connsiteY43" fmla="*/ 1270681 h 4705763"/>
                <a:gd name="connsiteX44" fmla="*/ 984400 w 1825371"/>
                <a:gd name="connsiteY44" fmla="*/ 1242374 h 4705763"/>
                <a:gd name="connsiteX45" fmla="*/ 977149 w 1825371"/>
                <a:gd name="connsiteY45" fmla="*/ 1225458 h 4705763"/>
                <a:gd name="connsiteX46" fmla="*/ 983019 w 1825371"/>
                <a:gd name="connsiteY46" fmla="*/ 1189902 h 4705763"/>
                <a:gd name="connsiteX47" fmla="*/ 1016158 w 1825371"/>
                <a:gd name="connsiteY47" fmla="*/ 1097041 h 4705763"/>
                <a:gd name="connsiteX48" fmla="*/ 1055513 w 1825371"/>
                <a:gd name="connsiteY48" fmla="*/ 1078055 h 4705763"/>
                <a:gd name="connsiteX49" fmla="*/ 1097628 w 1825371"/>
                <a:gd name="connsiteY49" fmla="*/ 1104290 h 4705763"/>
                <a:gd name="connsiteX50" fmla="*/ 1115579 w 1825371"/>
                <a:gd name="connsiteY50" fmla="*/ 1107743 h 4705763"/>
                <a:gd name="connsiteX51" fmla="*/ 1177026 w 1825371"/>
                <a:gd name="connsiteY51" fmla="*/ 1087375 h 4705763"/>
                <a:gd name="connsiteX52" fmla="*/ 1179787 w 1825371"/>
                <a:gd name="connsiteY52" fmla="*/ 1073913 h 4705763"/>
                <a:gd name="connsiteX53" fmla="*/ 1135255 w 1825371"/>
                <a:gd name="connsiteY53" fmla="*/ 1041117 h 4705763"/>
                <a:gd name="connsiteX54" fmla="*/ 939868 w 1825371"/>
                <a:gd name="connsiteY54" fmla="*/ 883702 h 4705763"/>
                <a:gd name="connsiteX55" fmla="*/ 549783 w 1825371"/>
                <a:gd name="connsiteY55" fmla="*/ 496379 h 4705763"/>
                <a:gd name="connsiteX56" fmla="*/ 40947 w 1825371"/>
                <a:gd name="connsiteY56" fmla="*/ 48990 h 4705763"/>
                <a:gd name="connsiteX57" fmla="*/ 5735 w 1825371"/>
                <a:gd name="connsiteY57" fmla="*/ 17231 h 4705763"/>
                <a:gd name="connsiteX58" fmla="*/ 902 w 1825371"/>
                <a:gd name="connsiteY58" fmla="*/ 4114 h 4705763"/>
                <a:gd name="connsiteX59" fmla="*/ 15747 w 1825371"/>
                <a:gd name="connsiteY59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43305 w 1825371"/>
                <a:gd name="connsiteY31" fmla="*/ 1522336 h 4705763"/>
                <a:gd name="connsiteX32" fmla="*/ 1261256 w 1825371"/>
                <a:gd name="connsiteY32" fmla="*/ 1854772 h 4705763"/>
                <a:gd name="connsiteX33" fmla="*/ 1272647 w 1825371"/>
                <a:gd name="connsiteY33" fmla="*/ 2086061 h 4705763"/>
                <a:gd name="connsiteX34" fmla="*/ 1297493 w 1825371"/>
                <a:gd name="connsiteY34" fmla="*/ 4685667 h 4705763"/>
                <a:gd name="connsiteX35" fmla="*/ 938419 w 1825371"/>
                <a:gd name="connsiteY35" fmla="*/ 4705763 h 4705763"/>
                <a:gd name="connsiteX36" fmla="*/ 1053441 w 1825371"/>
                <a:gd name="connsiteY36" fmla="*/ 2920082 h 4705763"/>
                <a:gd name="connsiteX37" fmla="*/ 1066213 w 1825371"/>
                <a:gd name="connsiteY37" fmla="*/ 2573839 h 4705763"/>
                <a:gd name="connsiteX38" fmla="*/ 1077951 w 1825371"/>
                <a:gd name="connsiteY38" fmla="*/ 2236916 h 4705763"/>
                <a:gd name="connsiteX39" fmla="*/ 1093485 w 1825371"/>
                <a:gd name="connsiteY39" fmla="*/ 1882733 h 4705763"/>
                <a:gd name="connsiteX40" fmla="*/ 1107983 w 1825371"/>
                <a:gd name="connsiteY40" fmla="*/ 1608293 h 4705763"/>
                <a:gd name="connsiteX41" fmla="*/ 1125245 w 1825371"/>
                <a:gd name="connsiteY41" fmla="*/ 1293464 h 4705763"/>
                <a:gd name="connsiteX42" fmla="*/ 1096247 w 1825371"/>
                <a:gd name="connsiteY42" fmla="*/ 1270681 h 4705763"/>
                <a:gd name="connsiteX43" fmla="*/ 984400 w 1825371"/>
                <a:gd name="connsiteY43" fmla="*/ 1242374 h 4705763"/>
                <a:gd name="connsiteX44" fmla="*/ 977149 w 1825371"/>
                <a:gd name="connsiteY44" fmla="*/ 1225458 h 4705763"/>
                <a:gd name="connsiteX45" fmla="*/ 983019 w 1825371"/>
                <a:gd name="connsiteY45" fmla="*/ 1189902 h 4705763"/>
                <a:gd name="connsiteX46" fmla="*/ 1016158 w 1825371"/>
                <a:gd name="connsiteY46" fmla="*/ 1097041 h 4705763"/>
                <a:gd name="connsiteX47" fmla="*/ 1055513 w 1825371"/>
                <a:gd name="connsiteY47" fmla="*/ 1078055 h 4705763"/>
                <a:gd name="connsiteX48" fmla="*/ 1097628 w 1825371"/>
                <a:gd name="connsiteY48" fmla="*/ 1104290 h 4705763"/>
                <a:gd name="connsiteX49" fmla="*/ 1115579 w 1825371"/>
                <a:gd name="connsiteY49" fmla="*/ 1107743 h 4705763"/>
                <a:gd name="connsiteX50" fmla="*/ 1177026 w 1825371"/>
                <a:gd name="connsiteY50" fmla="*/ 1087375 h 4705763"/>
                <a:gd name="connsiteX51" fmla="*/ 1179787 w 1825371"/>
                <a:gd name="connsiteY51" fmla="*/ 1073913 h 4705763"/>
                <a:gd name="connsiteX52" fmla="*/ 1135255 w 1825371"/>
                <a:gd name="connsiteY52" fmla="*/ 1041117 h 4705763"/>
                <a:gd name="connsiteX53" fmla="*/ 939868 w 1825371"/>
                <a:gd name="connsiteY53" fmla="*/ 883702 h 4705763"/>
                <a:gd name="connsiteX54" fmla="*/ 549783 w 1825371"/>
                <a:gd name="connsiteY54" fmla="*/ 496379 h 4705763"/>
                <a:gd name="connsiteX55" fmla="*/ 40947 w 1825371"/>
                <a:gd name="connsiteY55" fmla="*/ 48990 h 4705763"/>
                <a:gd name="connsiteX56" fmla="*/ 5735 w 1825371"/>
                <a:gd name="connsiteY56" fmla="*/ 17231 h 4705763"/>
                <a:gd name="connsiteX57" fmla="*/ 902 w 1825371"/>
                <a:gd name="connsiteY57" fmla="*/ 4114 h 4705763"/>
                <a:gd name="connsiteX58" fmla="*/ 15747 w 1825371"/>
                <a:gd name="connsiteY58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43305 w 1825371"/>
                <a:gd name="connsiteY31" fmla="*/ 1522336 h 4705763"/>
                <a:gd name="connsiteX32" fmla="*/ 1261256 w 1825371"/>
                <a:gd name="connsiteY32" fmla="*/ 1854772 h 4705763"/>
                <a:gd name="connsiteX33" fmla="*/ 1297493 w 1825371"/>
                <a:gd name="connsiteY33" fmla="*/ 4685667 h 4705763"/>
                <a:gd name="connsiteX34" fmla="*/ 938419 w 1825371"/>
                <a:gd name="connsiteY34" fmla="*/ 4705763 h 4705763"/>
                <a:gd name="connsiteX35" fmla="*/ 1053441 w 1825371"/>
                <a:gd name="connsiteY35" fmla="*/ 2920082 h 4705763"/>
                <a:gd name="connsiteX36" fmla="*/ 1066213 w 1825371"/>
                <a:gd name="connsiteY36" fmla="*/ 2573839 h 4705763"/>
                <a:gd name="connsiteX37" fmla="*/ 1077951 w 1825371"/>
                <a:gd name="connsiteY37" fmla="*/ 2236916 h 4705763"/>
                <a:gd name="connsiteX38" fmla="*/ 1093485 w 1825371"/>
                <a:gd name="connsiteY38" fmla="*/ 1882733 h 4705763"/>
                <a:gd name="connsiteX39" fmla="*/ 1107983 w 1825371"/>
                <a:gd name="connsiteY39" fmla="*/ 1608293 h 4705763"/>
                <a:gd name="connsiteX40" fmla="*/ 1125245 w 1825371"/>
                <a:gd name="connsiteY40" fmla="*/ 1293464 h 4705763"/>
                <a:gd name="connsiteX41" fmla="*/ 1096247 w 1825371"/>
                <a:gd name="connsiteY41" fmla="*/ 1270681 h 4705763"/>
                <a:gd name="connsiteX42" fmla="*/ 984400 w 1825371"/>
                <a:gd name="connsiteY42" fmla="*/ 1242374 h 4705763"/>
                <a:gd name="connsiteX43" fmla="*/ 977149 w 1825371"/>
                <a:gd name="connsiteY43" fmla="*/ 1225458 h 4705763"/>
                <a:gd name="connsiteX44" fmla="*/ 983019 w 1825371"/>
                <a:gd name="connsiteY44" fmla="*/ 1189902 h 4705763"/>
                <a:gd name="connsiteX45" fmla="*/ 1016158 w 1825371"/>
                <a:gd name="connsiteY45" fmla="*/ 1097041 h 4705763"/>
                <a:gd name="connsiteX46" fmla="*/ 1055513 w 1825371"/>
                <a:gd name="connsiteY46" fmla="*/ 1078055 h 4705763"/>
                <a:gd name="connsiteX47" fmla="*/ 1097628 w 1825371"/>
                <a:gd name="connsiteY47" fmla="*/ 1104290 h 4705763"/>
                <a:gd name="connsiteX48" fmla="*/ 1115579 w 1825371"/>
                <a:gd name="connsiteY48" fmla="*/ 1107743 h 4705763"/>
                <a:gd name="connsiteX49" fmla="*/ 1177026 w 1825371"/>
                <a:gd name="connsiteY49" fmla="*/ 1087375 h 4705763"/>
                <a:gd name="connsiteX50" fmla="*/ 1179787 w 1825371"/>
                <a:gd name="connsiteY50" fmla="*/ 1073913 h 4705763"/>
                <a:gd name="connsiteX51" fmla="*/ 1135255 w 1825371"/>
                <a:gd name="connsiteY51" fmla="*/ 1041117 h 4705763"/>
                <a:gd name="connsiteX52" fmla="*/ 939868 w 1825371"/>
                <a:gd name="connsiteY52" fmla="*/ 883702 h 4705763"/>
                <a:gd name="connsiteX53" fmla="*/ 549783 w 1825371"/>
                <a:gd name="connsiteY53" fmla="*/ 496379 h 4705763"/>
                <a:gd name="connsiteX54" fmla="*/ 40947 w 1825371"/>
                <a:gd name="connsiteY54" fmla="*/ 48990 h 4705763"/>
                <a:gd name="connsiteX55" fmla="*/ 5735 w 1825371"/>
                <a:gd name="connsiteY55" fmla="*/ 17231 h 4705763"/>
                <a:gd name="connsiteX56" fmla="*/ 902 w 1825371"/>
                <a:gd name="connsiteY56" fmla="*/ 4114 h 4705763"/>
                <a:gd name="connsiteX57" fmla="*/ 15747 w 1825371"/>
                <a:gd name="connsiteY57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43305 w 1825371"/>
                <a:gd name="connsiteY31" fmla="*/ 1522336 h 4705763"/>
                <a:gd name="connsiteX32" fmla="*/ 1297493 w 1825371"/>
                <a:gd name="connsiteY32" fmla="*/ 4685667 h 4705763"/>
                <a:gd name="connsiteX33" fmla="*/ 938419 w 1825371"/>
                <a:gd name="connsiteY33" fmla="*/ 4705763 h 4705763"/>
                <a:gd name="connsiteX34" fmla="*/ 1053441 w 1825371"/>
                <a:gd name="connsiteY34" fmla="*/ 2920082 h 4705763"/>
                <a:gd name="connsiteX35" fmla="*/ 1066213 w 1825371"/>
                <a:gd name="connsiteY35" fmla="*/ 2573839 h 4705763"/>
                <a:gd name="connsiteX36" fmla="*/ 1077951 w 1825371"/>
                <a:gd name="connsiteY36" fmla="*/ 2236916 h 4705763"/>
                <a:gd name="connsiteX37" fmla="*/ 1093485 w 1825371"/>
                <a:gd name="connsiteY37" fmla="*/ 1882733 h 4705763"/>
                <a:gd name="connsiteX38" fmla="*/ 1107983 w 1825371"/>
                <a:gd name="connsiteY38" fmla="*/ 1608293 h 4705763"/>
                <a:gd name="connsiteX39" fmla="*/ 1125245 w 1825371"/>
                <a:gd name="connsiteY39" fmla="*/ 1293464 h 4705763"/>
                <a:gd name="connsiteX40" fmla="*/ 1096247 w 1825371"/>
                <a:gd name="connsiteY40" fmla="*/ 1270681 h 4705763"/>
                <a:gd name="connsiteX41" fmla="*/ 984400 w 1825371"/>
                <a:gd name="connsiteY41" fmla="*/ 1242374 h 4705763"/>
                <a:gd name="connsiteX42" fmla="*/ 977149 w 1825371"/>
                <a:gd name="connsiteY42" fmla="*/ 1225458 h 4705763"/>
                <a:gd name="connsiteX43" fmla="*/ 983019 w 1825371"/>
                <a:gd name="connsiteY43" fmla="*/ 1189902 h 4705763"/>
                <a:gd name="connsiteX44" fmla="*/ 1016158 w 1825371"/>
                <a:gd name="connsiteY44" fmla="*/ 1097041 h 4705763"/>
                <a:gd name="connsiteX45" fmla="*/ 1055513 w 1825371"/>
                <a:gd name="connsiteY45" fmla="*/ 1078055 h 4705763"/>
                <a:gd name="connsiteX46" fmla="*/ 1097628 w 1825371"/>
                <a:gd name="connsiteY46" fmla="*/ 1104290 h 4705763"/>
                <a:gd name="connsiteX47" fmla="*/ 1115579 w 1825371"/>
                <a:gd name="connsiteY47" fmla="*/ 1107743 h 4705763"/>
                <a:gd name="connsiteX48" fmla="*/ 1177026 w 1825371"/>
                <a:gd name="connsiteY48" fmla="*/ 1087375 h 4705763"/>
                <a:gd name="connsiteX49" fmla="*/ 1179787 w 1825371"/>
                <a:gd name="connsiteY49" fmla="*/ 1073913 h 4705763"/>
                <a:gd name="connsiteX50" fmla="*/ 1135255 w 1825371"/>
                <a:gd name="connsiteY50" fmla="*/ 1041117 h 4705763"/>
                <a:gd name="connsiteX51" fmla="*/ 939868 w 1825371"/>
                <a:gd name="connsiteY51" fmla="*/ 883702 h 4705763"/>
                <a:gd name="connsiteX52" fmla="*/ 549783 w 1825371"/>
                <a:gd name="connsiteY52" fmla="*/ 496379 h 4705763"/>
                <a:gd name="connsiteX53" fmla="*/ 40947 w 1825371"/>
                <a:gd name="connsiteY53" fmla="*/ 48990 h 4705763"/>
                <a:gd name="connsiteX54" fmla="*/ 5735 w 1825371"/>
                <a:gd name="connsiteY54" fmla="*/ 17231 h 4705763"/>
                <a:gd name="connsiteX55" fmla="*/ 902 w 1825371"/>
                <a:gd name="connsiteY55" fmla="*/ 4114 h 4705763"/>
                <a:gd name="connsiteX56" fmla="*/ 15747 w 1825371"/>
                <a:gd name="connsiteY56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053441 w 1825371"/>
                <a:gd name="connsiteY33" fmla="*/ 2920082 h 4705763"/>
                <a:gd name="connsiteX34" fmla="*/ 1066213 w 1825371"/>
                <a:gd name="connsiteY34" fmla="*/ 2573839 h 4705763"/>
                <a:gd name="connsiteX35" fmla="*/ 1077951 w 1825371"/>
                <a:gd name="connsiteY35" fmla="*/ 2236916 h 4705763"/>
                <a:gd name="connsiteX36" fmla="*/ 1093485 w 1825371"/>
                <a:gd name="connsiteY36" fmla="*/ 1882733 h 4705763"/>
                <a:gd name="connsiteX37" fmla="*/ 1107983 w 1825371"/>
                <a:gd name="connsiteY37" fmla="*/ 1608293 h 4705763"/>
                <a:gd name="connsiteX38" fmla="*/ 1125245 w 1825371"/>
                <a:gd name="connsiteY38" fmla="*/ 1293464 h 4705763"/>
                <a:gd name="connsiteX39" fmla="*/ 1096247 w 1825371"/>
                <a:gd name="connsiteY39" fmla="*/ 1270681 h 4705763"/>
                <a:gd name="connsiteX40" fmla="*/ 984400 w 1825371"/>
                <a:gd name="connsiteY40" fmla="*/ 1242374 h 4705763"/>
                <a:gd name="connsiteX41" fmla="*/ 977149 w 1825371"/>
                <a:gd name="connsiteY41" fmla="*/ 1225458 h 4705763"/>
                <a:gd name="connsiteX42" fmla="*/ 983019 w 1825371"/>
                <a:gd name="connsiteY42" fmla="*/ 1189902 h 4705763"/>
                <a:gd name="connsiteX43" fmla="*/ 1016158 w 1825371"/>
                <a:gd name="connsiteY43" fmla="*/ 1097041 h 4705763"/>
                <a:gd name="connsiteX44" fmla="*/ 1055513 w 1825371"/>
                <a:gd name="connsiteY44" fmla="*/ 1078055 h 4705763"/>
                <a:gd name="connsiteX45" fmla="*/ 1097628 w 1825371"/>
                <a:gd name="connsiteY45" fmla="*/ 1104290 h 4705763"/>
                <a:gd name="connsiteX46" fmla="*/ 1115579 w 1825371"/>
                <a:gd name="connsiteY46" fmla="*/ 1107743 h 4705763"/>
                <a:gd name="connsiteX47" fmla="*/ 1177026 w 1825371"/>
                <a:gd name="connsiteY47" fmla="*/ 1087375 h 4705763"/>
                <a:gd name="connsiteX48" fmla="*/ 1179787 w 1825371"/>
                <a:gd name="connsiteY48" fmla="*/ 1073913 h 4705763"/>
                <a:gd name="connsiteX49" fmla="*/ 1135255 w 1825371"/>
                <a:gd name="connsiteY49" fmla="*/ 1041117 h 4705763"/>
                <a:gd name="connsiteX50" fmla="*/ 939868 w 1825371"/>
                <a:gd name="connsiteY50" fmla="*/ 883702 h 4705763"/>
                <a:gd name="connsiteX51" fmla="*/ 549783 w 1825371"/>
                <a:gd name="connsiteY51" fmla="*/ 496379 h 4705763"/>
                <a:gd name="connsiteX52" fmla="*/ 40947 w 1825371"/>
                <a:gd name="connsiteY52" fmla="*/ 48990 h 4705763"/>
                <a:gd name="connsiteX53" fmla="*/ 5735 w 1825371"/>
                <a:gd name="connsiteY53" fmla="*/ 17231 h 4705763"/>
                <a:gd name="connsiteX54" fmla="*/ 902 w 1825371"/>
                <a:gd name="connsiteY54" fmla="*/ 4114 h 4705763"/>
                <a:gd name="connsiteX55" fmla="*/ 15747 w 1825371"/>
                <a:gd name="connsiteY55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053441 w 1825371"/>
                <a:gd name="connsiteY33" fmla="*/ 2920082 h 4705763"/>
                <a:gd name="connsiteX34" fmla="*/ 1066213 w 1825371"/>
                <a:gd name="connsiteY34" fmla="*/ 2573839 h 4705763"/>
                <a:gd name="connsiteX35" fmla="*/ 1077951 w 1825371"/>
                <a:gd name="connsiteY35" fmla="*/ 2236916 h 4705763"/>
                <a:gd name="connsiteX36" fmla="*/ 1093485 w 1825371"/>
                <a:gd name="connsiteY36" fmla="*/ 1882733 h 4705763"/>
                <a:gd name="connsiteX37" fmla="*/ 1125245 w 1825371"/>
                <a:gd name="connsiteY37" fmla="*/ 1293464 h 4705763"/>
                <a:gd name="connsiteX38" fmla="*/ 1096247 w 1825371"/>
                <a:gd name="connsiteY38" fmla="*/ 1270681 h 4705763"/>
                <a:gd name="connsiteX39" fmla="*/ 984400 w 1825371"/>
                <a:gd name="connsiteY39" fmla="*/ 1242374 h 4705763"/>
                <a:gd name="connsiteX40" fmla="*/ 977149 w 1825371"/>
                <a:gd name="connsiteY40" fmla="*/ 1225458 h 4705763"/>
                <a:gd name="connsiteX41" fmla="*/ 983019 w 1825371"/>
                <a:gd name="connsiteY41" fmla="*/ 1189902 h 4705763"/>
                <a:gd name="connsiteX42" fmla="*/ 1016158 w 1825371"/>
                <a:gd name="connsiteY42" fmla="*/ 1097041 h 4705763"/>
                <a:gd name="connsiteX43" fmla="*/ 1055513 w 1825371"/>
                <a:gd name="connsiteY43" fmla="*/ 1078055 h 4705763"/>
                <a:gd name="connsiteX44" fmla="*/ 1097628 w 1825371"/>
                <a:gd name="connsiteY44" fmla="*/ 1104290 h 4705763"/>
                <a:gd name="connsiteX45" fmla="*/ 1115579 w 1825371"/>
                <a:gd name="connsiteY45" fmla="*/ 1107743 h 4705763"/>
                <a:gd name="connsiteX46" fmla="*/ 1177026 w 1825371"/>
                <a:gd name="connsiteY46" fmla="*/ 1087375 h 4705763"/>
                <a:gd name="connsiteX47" fmla="*/ 1179787 w 1825371"/>
                <a:gd name="connsiteY47" fmla="*/ 1073913 h 4705763"/>
                <a:gd name="connsiteX48" fmla="*/ 1135255 w 1825371"/>
                <a:gd name="connsiteY48" fmla="*/ 1041117 h 4705763"/>
                <a:gd name="connsiteX49" fmla="*/ 939868 w 1825371"/>
                <a:gd name="connsiteY49" fmla="*/ 883702 h 4705763"/>
                <a:gd name="connsiteX50" fmla="*/ 549783 w 1825371"/>
                <a:gd name="connsiteY50" fmla="*/ 496379 h 4705763"/>
                <a:gd name="connsiteX51" fmla="*/ 40947 w 1825371"/>
                <a:gd name="connsiteY51" fmla="*/ 48990 h 4705763"/>
                <a:gd name="connsiteX52" fmla="*/ 5735 w 1825371"/>
                <a:gd name="connsiteY52" fmla="*/ 17231 h 4705763"/>
                <a:gd name="connsiteX53" fmla="*/ 902 w 1825371"/>
                <a:gd name="connsiteY53" fmla="*/ 4114 h 4705763"/>
                <a:gd name="connsiteX54" fmla="*/ 15747 w 1825371"/>
                <a:gd name="connsiteY54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053441 w 1825371"/>
                <a:gd name="connsiteY33" fmla="*/ 2920082 h 4705763"/>
                <a:gd name="connsiteX34" fmla="*/ 1066213 w 1825371"/>
                <a:gd name="connsiteY34" fmla="*/ 2573839 h 4705763"/>
                <a:gd name="connsiteX35" fmla="*/ 1077951 w 1825371"/>
                <a:gd name="connsiteY35" fmla="*/ 2236916 h 4705763"/>
                <a:gd name="connsiteX36" fmla="*/ 1125245 w 1825371"/>
                <a:gd name="connsiteY36" fmla="*/ 1293464 h 4705763"/>
                <a:gd name="connsiteX37" fmla="*/ 1096247 w 1825371"/>
                <a:gd name="connsiteY37" fmla="*/ 1270681 h 4705763"/>
                <a:gd name="connsiteX38" fmla="*/ 984400 w 1825371"/>
                <a:gd name="connsiteY38" fmla="*/ 1242374 h 4705763"/>
                <a:gd name="connsiteX39" fmla="*/ 977149 w 1825371"/>
                <a:gd name="connsiteY39" fmla="*/ 1225458 h 4705763"/>
                <a:gd name="connsiteX40" fmla="*/ 983019 w 1825371"/>
                <a:gd name="connsiteY40" fmla="*/ 1189902 h 4705763"/>
                <a:gd name="connsiteX41" fmla="*/ 1016158 w 1825371"/>
                <a:gd name="connsiteY41" fmla="*/ 1097041 h 4705763"/>
                <a:gd name="connsiteX42" fmla="*/ 1055513 w 1825371"/>
                <a:gd name="connsiteY42" fmla="*/ 1078055 h 4705763"/>
                <a:gd name="connsiteX43" fmla="*/ 1097628 w 1825371"/>
                <a:gd name="connsiteY43" fmla="*/ 1104290 h 4705763"/>
                <a:gd name="connsiteX44" fmla="*/ 1115579 w 1825371"/>
                <a:gd name="connsiteY44" fmla="*/ 1107743 h 4705763"/>
                <a:gd name="connsiteX45" fmla="*/ 1177026 w 1825371"/>
                <a:gd name="connsiteY45" fmla="*/ 1087375 h 4705763"/>
                <a:gd name="connsiteX46" fmla="*/ 1179787 w 1825371"/>
                <a:gd name="connsiteY46" fmla="*/ 1073913 h 4705763"/>
                <a:gd name="connsiteX47" fmla="*/ 1135255 w 1825371"/>
                <a:gd name="connsiteY47" fmla="*/ 1041117 h 4705763"/>
                <a:gd name="connsiteX48" fmla="*/ 939868 w 1825371"/>
                <a:gd name="connsiteY48" fmla="*/ 883702 h 4705763"/>
                <a:gd name="connsiteX49" fmla="*/ 549783 w 1825371"/>
                <a:gd name="connsiteY49" fmla="*/ 496379 h 4705763"/>
                <a:gd name="connsiteX50" fmla="*/ 40947 w 1825371"/>
                <a:gd name="connsiteY50" fmla="*/ 48990 h 4705763"/>
                <a:gd name="connsiteX51" fmla="*/ 5735 w 1825371"/>
                <a:gd name="connsiteY51" fmla="*/ 17231 h 4705763"/>
                <a:gd name="connsiteX52" fmla="*/ 902 w 1825371"/>
                <a:gd name="connsiteY52" fmla="*/ 4114 h 4705763"/>
                <a:gd name="connsiteX53" fmla="*/ 15747 w 1825371"/>
                <a:gd name="connsiteY53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053441 w 1825371"/>
                <a:gd name="connsiteY33" fmla="*/ 2920082 h 4705763"/>
                <a:gd name="connsiteX34" fmla="*/ 1066213 w 1825371"/>
                <a:gd name="connsiteY34" fmla="*/ 2573839 h 4705763"/>
                <a:gd name="connsiteX35" fmla="*/ 1125245 w 1825371"/>
                <a:gd name="connsiteY35" fmla="*/ 1293464 h 4705763"/>
                <a:gd name="connsiteX36" fmla="*/ 1096247 w 1825371"/>
                <a:gd name="connsiteY36" fmla="*/ 1270681 h 4705763"/>
                <a:gd name="connsiteX37" fmla="*/ 984400 w 1825371"/>
                <a:gd name="connsiteY37" fmla="*/ 1242374 h 4705763"/>
                <a:gd name="connsiteX38" fmla="*/ 977149 w 1825371"/>
                <a:gd name="connsiteY38" fmla="*/ 1225458 h 4705763"/>
                <a:gd name="connsiteX39" fmla="*/ 983019 w 1825371"/>
                <a:gd name="connsiteY39" fmla="*/ 1189902 h 4705763"/>
                <a:gd name="connsiteX40" fmla="*/ 1016158 w 1825371"/>
                <a:gd name="connsiteY40" fmla="*/ 1097041 h 4705763"/>
                <a:gd name="connsiteX41" fmla="*/ 1055513 w 1825371"/>
                <a:gd name="connsiteY41" fmla="*/ 1078055 h 4705763"/>
                <a:gd name="connsiteX42" fmla="*/ 1097628 w 1825371"/>
                <a:gd name="connsiteY42" fmla="*/ 1104290 h 4705763"/>
                <a:gd name="connsiteX43" fmla="*/ 1115579 w 1825371"/>
                <a:gd name="connsiteY43" fmla="*/ 1107743 h 4705763"/>
                <a:gd name="connsiteX44" fmla="*/ 1177026 w 1825371"/>
                <a:gd name="connsiteY44" fmla="*/ 1087375 h 4705763"/>
                <a:gd name="connsiteX45" fmla="*/ 1179787 w 1825371"/>
                <a:gd name="connsiteY45" fmla="*/ 1073913 h 4705763"/>
                <a:gd name="connsiteX46" fmla="*/ 1135255 w 1825371"/>
                <a:gd name="connsiteY46" fmla="*/ 1041117 h 4705763"/>
                <a:gd name="connsiteX47" fmla="*/ 939868 w 1825371"/>
                <a:gd name="connsiteY47" fmla="*/ 883702 h 4705763"/>
                <a:gd name="connsiteX48" fmla="*/ 549783 w 1825371"/>
                <a:gd name="connsiteY48" fmla="*/ 496379 h 4705763"/>
                <a:gd name="connsiteX49" fmla="*/ 40947 w 1825371"/>
                <a:gd name="connsiteY49" fmla="*/ 48990 h 4705763"/>
                <a:gd name="connsiteX50" fmla="*/ 5735 w 1825371"/>
                <a:gd name="connsiteY50" fmla="*/ 17231 h 4705763"/>
                <a:gd name="connsiteX51" fmla="*/ 902 w 1825371"/>
                <a:gd name="connsiteY51" fmla="*/ 4114 h 4705763"/>
                <a:gd name="connsiteX52" fmla="*/ 15747 w 1825371"/>
                <a:gd name="connsiteY52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053441 w 1825371"/>
                <a:gd name="connsiteY33" fmla="*/ 2920082 h 4705763"/>
                <a:gd name="connsiteX34" fmla="*/ 1125245 w 1825371"/>
                <a:gd name="connsiteY34" fmla="*/ 1293464 h 4705763"/>
                <a:gd name="connsiteX35" fmla="*/ 1096247 w 1825371"/>
                <a:gd name="connsiteY35" fmla="*/ 1270681 h 4705763"/>
                <a:gd name="connsiteX36" fmla="*/ 984400 w 1825371"/>
                <a:gd name="connsiteY36" fmla="*/ 1242374 h 4705763"/>
                <a:gd name="connsiteX37" fmla="*/ 977149 w 1825371"/>
                <a:gd name="connsiteY37" fmla="*/ 1225458 h 4705763"/>
                <a:gd name="connsiteX38" fmla="*/ 983019 w 1825371"/>
                <a:gd name="connsiteY38" fmla="*/ 1189902 h 4705763"/>
                <a:gd name="connsiteX39" fmla="*/ 1016158 w 1825371"/>
                <a:gd name="connsiteY39" fmla="*/ 1097041 h 4705763"/>
                <a:gd name="connsiteX40" fmla="*/ 1055513 w 1825371"/>
                <a:gd name="connsiteY40" fmla="*/ 1078055 h 4705763"/>
                <a:gd name="connsiteX41" fmla="*/ 1097628 w 1825371"/>
                <a:gd name="connsiteY41" fmla="*/ 1104290 h 4705763"/>
                <a:gd name="connsiteX42" fmla="*/ 1115579 w 1825371"/>
                <a:gd name="connsiteY42" fmla="*/ 1107743 h 4705763"/>
                <a:gd name="connsiteX43" fmla="*/ 1177026 w 1825371"/>
                <a:gd name="connsiteY43" fmla="*/ 1087375 h 4705763"/>
                <a:gd name="connsiteX44" fmla="*/ 1179787 w 1825371"/>
                <a:gd name="connsiteY44" fmla="*/ 1073913 h 4705763"/>
                <a:gd name="connsiteX45" fmla="*/ 1135255 w 1825371"/>
                <a:gd name="connsiteY45" fmla="*/ 1041117 h 4705763"/>
                <a:gd name="connsiteX46" fmla="*/ 939868 w 1825371"/>
                <a:gd name="connsiteY46" fmla="*/ 883702 h 4705763"/>
                <a:gd name="connsiteX47" fmla="*/ 549783 w 1825371"/>
                <a:gd name="connsiteY47" fmla="*/ 496379 h 4705763"/>
                <a:gd name="connsiteX48" fmla="*/ 40947 w 1825371"/>
                <a:gd name="connsiteY48" fmla="*/ 48990 h 4705763"/>
                <a:gd name="connsiteX49" fmla="*/ 5735 w 1825371"/>
                <a:gd name="connsiteY49" fmla="*/ 17231 h 4705763"/>
                <a:gd name="connsiteX50" fmla="*/ 902 w 1825371"/>
                <a:gd name="connsiteY50" fmla="*/ 4114 h 4705763"/>
                <a:gd name="connsiteX51" fmla="*/ 15747 w 1825371"/>
                <a:gd name="connsiteY51" fmla="*/ 1352 h 4705763"/>
                <a:gd name="connsiteX0" fmla="*/ 15747 w 1825371"/>
                <a:gd name="connsiteY0" fmla="*/ 1352 h 4705763"/>
                <a:gd name="connsiteX1" fmla="*/ 83062 w 1825371"/>
                <a:gd name="connsiteY1" fmla="*/ 34837 h 4705763"/>
                <a:gd name="connsiteX2" fmla="*/ 961270 w 1825371"/>
                <a:gd name="connsiteY2" fmla="*/ 755975 h 4705763"/>
                <a:gd name="connsiteX3" fmla="*/ 1239162 w 1825371"/>
                <a:gd name="connsiteY3" fmla="*/ 1001764 h 4705763"/>
                <a:gd name="connsiteX4" fmla="*/ 1276445 w 1825371"/>
                <a:gd name="connsiteY4" fmla="*/ 1025928 h 4705763"/>
                <a:gd name="connsiteX5" fmla="*/ 1316489 w 1825371"/>
                <a:gd name="connsiteY5" fmla="*/ 1009704 h 4705763"/>
                <a:gd name="connsiteX6" fmla="*/ 1345141 w 1825371"/>
                <a:gd name="connsiteY6" fmla="*/ 948602 h 4705763"/>
                <a:gd name="connsiteX7" fmla="*/ 1407624 w 1825371"/>
                <a:gd name="connsiteY7" fmla="*/ 869894 h 4705763"/>
                <a:gd name="connsiteX8" fmla="*/ 1749379 w 1825371"/>
                <a:gd name="connsiteY8" fmla="*/ 590967 h 4705763"/>
                <a:gd name="connsiteX9" fmla="*/ 1808066 w 1825371"/>
                <a:gd name="connsiteY9" fmla="*/ 545399 h 4705763"/>
                <a:gd name="connsiteX10" fmla="*/ 1825326 w 1825371"/>
                <a:gd name="connsiteY10" fmla="*/ 554375 h 4705763"/>
                <a:gd name="connsiteX11" fmla="*/ 1811172 w 1825371"/>
                <a:gd name="connsiteY11" fmla="*/ 590277 h 4705763"/>
                <a:gd name="connsiteX12" fmla="*/ 1721073 w 1825371"/>
                <a:gd name="connsiteY12" fmla="*/ 698326 h 4705763"/>
                <a:gd name="connsiteX13" fmla="*/ 1385877 w 1825371"/>
                <a:gd name="connsiteY13" fmla="*/ 1068389 h 4705763"/>
                <a:gd name="connsiteX14" fmla="*/ 1376211 w 1825371"/>
                <a:gd name="connsiteY14" fmla="*/ 1098421 h 4705763"/>
                <a:gd name="connsiteX15" fmla="*/ 1361366 w 1825371"/>
                <a:gd name="connsiteY15" fmla="*/ 1135359 h 4705763"/>
                <a:gd name="connsiteX16" fmla="*/ 1355153 w 1825371"/>
                <a:gd name="connsiteY16" fmla="*/ 1169879 h 4705763"/>
                <a:gd name="connsiteX17" fmla="*/ 1409696 w 1825371"/>
                <a:gd name="connsiteY17" fmla="*/ 1384253 h 4705763"/>
                <a:gd name="connsiteX18" fmla="*/ 1524994 w 1825371"/>
                <a:gd name="connsiteY18" fmla="*/ 1739817 h 4705763"/>
                <a:gd name="connsiteX19" fmla="*/ 1659971 w 1825371"/>
                <a:gd name="connsiteY19" fmla="*/ 2199288 h 4705763"/>
                <a:gd name="connsiteX20" fmla="*/ 1782864 w 1825371"/>
                <a:gd name="connsiteY20" fmla="*/ 2697077 h 4705763"/>
                <a:gd name="connsiteX21" fmla="*/ 1794257 w 1825371"/>
                <a:gd name="connsiteY21" fmla="*/ 2767845 h 4705763"/>
                <a:gd name="connsiteX22" fmla="*/ 1791840 w 1825371"/>
                <a:gd name="connsiteY22" fmla="*/ 2778202 h 4705763"/>
                <a:gd name="connsiteX23" fmla="*/ 1784245 w 1825371"/>
                <a:gd name="connsiteY23" fmla="*/ 2770607 h 4705763"/>
                <a:gd name="connsiteX24" fmla="*/ 1746617 w 1825371"/>
                <a:gd name="connsiteY24" fmla="*/ 2660831 h 4705763"/>
                <a:gd name="connsiteX25" fmla="*/ 1513602 w 1825371"/>
                <a:gd name="connsiteY25" fmla="*/ 1875484 h 4705763"/>
                <a:gd name="connsiteX26" fmla="*/ 1297158 w 1825371"/>
                <a:gd name="connsiteY26" fmla="*/ 1267919 h 4705763"/>
                <a:gd name="connsiteX27" fmla="*/ 1275064 w 1825371"/>
                <a:gd name="connsiteY27" fmla="*/ 1217173 h 4705763"/>
                <a:gd name="connsiteX28" fmla="*/ 1248483 w 1825371"/>
                <a:gd name="connsiteY28" fmla="*/ 1193353 h 4705763"/>
                <a:gd name="connsiteX29" fmla="*/ 1232949 w 1825371"/>
                <a:gd name="connsiteY29" fmla="*/ 1222351 h 4705763"/>
                <a:gd name="connsiteX30" fmla="*/ 1230877 w 1825371"/>
                <a:gd name="connsiteY30" fmla="*/ 1283108 h 4705763"/>
                <a:gd name="connsiteX31" fmla="*/ 1297493 w 1825371"/>
                <a:gd name="connsiteY31" fmla="*/ 4685667 h 4705763"/>
                <a:gd name="connsiteX32" fmla="*/ 938419 w 1825371"/>
                <a:gd name="connsiteY32" fmla="*/ 4705763 h 4705763"/>
                <a:gd name="connsiteX33" fmla="*/ 1125245 w 1825371"/>
                <a:gd name="connsiteY33" fmla="*/ 1293464 h 4705763"/>
                <a:gd name="connsiteX34" fmla="*/ 1096247 w 1825371"/>
                <a:gd name="connsiteY34" fmla="*/ 1270681 h 4705763"/>
                <a:gd name="connsiteX35" fmla="*/ 984400 w 1825371"/>
                <a:gd name="connsiteY35" fmla="*/ 1242374 h 4705763"/>
                <a:gd name="connsiteX36" fmla="*/ 977149 w 1825371"/>
                <a:gd name="connsiteY36" fmla="*/ 1225458 h 4705763"/>
                <a:gd name="connsiteX37" fmla="*/ 983019 w 1825371"/>
                <a:gd name="connsiteY37" fmla="*/ 1189902 h 4705763"/>
                <a:gd name="connsiteX38" fmla="*/ 1016158 w 1825371"/>
                <a:gd name="connsiteY38" fmla="*/ 1097041 h 4705763"/>
                <a:gd name="connsiteX39" fmla="*/ 1055513 w 1825371"/>
                <a:gd name="connsiteY39" fmla="*/ 1078055 h 4705763"/>
                <a:gd name="connsiteX40" fmla="*/ 1097628 w 1825371"/>
                <a:gd name="connsiteY40" fmla="*/ 1104290 h 4705763"/>
                <a:gd name="connsiteX41" fmla="*/ 1115579 w 1825371"/>
                <a:gd name="connsiteY41" fmla="*/ 1107743 h 4705763"/>
                <a:gd name="connsiteX42" fmla="*/ 1177026 w 1825371"/>
                <a:gd name="connsiteY42" fmla="*/ 1087375 h 4705763"/>
                <a:gd name="connsiteX43" fmla="*/ 1179787 w 1825371"/>
                <a:gd name="connsiteY43" fmla="*/ 1073913 h 4705763"/>
                <a:gd name="connsiteX44" fmla="*/ 1135255 w 1825371"/>
                <a:gd name="connsiteY44" fmla="*/ 1041117 h 4705763"/>
                <a:gd name="connsiteX45" fmla="*/ 939868 w 1825371"/>
                <a:gd name="connsiteY45" fmla="*/ 883702 h 4705763"/>
                <a:gd name="connsiteX46" fmla="*/ 549783 w 1825371"/>
                <a:gd name="connsiteY46" fmla="*/ 496379 h 4705763"/>
                <a:gd name="connsiteX47" fmla="*/ 40947 w 1825371"/>
                <a:gd name="connsiteY47" fmla="*/ 48990 h 4705763"/>
                <a:gd name="connsiteX48" fmla="*/ 5735 w 1825371"/>
                <a:gd name="connsiteY48" fmla="*/ 17231 h 4705763"/>
                <a:gd name="connsiteX49" fmla="*/ 902 w 1825371"/>
                <a:gd name="connsiteY49" fmla="*/ 4114 h 4705763"/>
                <a:gd name="connsiteX50" fmla="*/ 15747 w 1825371"/>
                <a:gd name="connsiteY50" fmla="*/ 1352 h 4705763"/>
                <a:gd name="connsiteX0" fmla="*/ 15747 w 1825371"/>
                <a:gd name="connsiteY0" fmla="*/ 1352 h 4685667"/>
                <a:gd name="connsiteX1" fmla="*/ 83062 w 1825371"/>
                <a:gd name="connsiteY1" fmla="*/ 34837 h 4685667"/>
                <a:gd name="connsiteX2" fmla="*/ 961270 w 1825371"/>
                <a:gd name="connsiteY2" fmla="*/ 755975 h 4685667"/>
                <a:gd name="connsiteX3" fmla="*/ 1239162 w 1825371"/>
                <a:gd name="connsiteY3" fmla="*/ 1001764 h 4685667"/>
                <a:gd name="connsiteX4" fmla="*/ 1276445 w 1825371"/>
                <a:gd name="connsiteY4" fmla="*/ 1025928 h 4685667"/>
                <a:gd name="connsiteX5" fmla="*/ 1316489 w 1825371"/>
                <a:gd name="connsiteY5" fmla="*/ 1009704 h 4685667"/>
                <a:gd name="connsiteX6" fmla="*/ 1345141 w 1825371"/>
                <a:gd name="connsiteY6" fmla="*/ 948602 h 4685667"/>
                <a:gd name="connsiteX7" fmla="*/ 1407624 w 1825371"/>
                <a:gd name="connsiteY7" fmla="*/ 869894 h 4685667"/>
                <a:gd name="connsiteX8" fmla="*/ 1749379 w 1825371"/>
                <a:gd name="connsiteY8" fmla="*/ 590967 h 4685667"/>
                <a:gd name="connsiteX9" fmla="*/ 1808066 w 1825371"/>
                <a:gd name="connsiteY9" fmla="*/ 545399 h 4685667"/>
                <a:gd name="connsiteX10" fmla="*/ 1825326 w 1825371"/>
                <a:gd name="connsiteY10" fmla="*/ 554375 h 4685667"/>
                <a:gd name="connsiteX11" fmla="*/ 1811172 w 1825371"/>
                <a:gd name="connsiteY11" fmla="*/ 590277 h 4685667"/>
                <a:gd name="connsiteX12" fmla="*/ 1721073 w 1825371"/>
                <a:gd name="connsiteY12" fmla="*/ 698326 h 4685667"/>
                <a:gd name="connsiteX13" fmla="*/ 1385877 w 1825371"/>
                <a:gd name="connsiteY13" fmla="*/ 1068389 h 4685667"/>
                <a:gd name="connsiteX14" fmla="*/ 1376211 w 1825371"/>
                <a:gd name="connsiteY14" fmla="*/ 1098421 h 4685667"/>
                <a:gd name="connsiteX15" fmla="*/ 1361366 w 1825371"/>
                <a:gd name="connsiteY15" fmla="*/ 1135359 h 4685667"/>
                <a:gd name="connsiteX16" fmla="*/ 1355153 w 1825371"/>
                <a:gd name="connsiteY16" fmla="*/ 1169879 h 4685667"/>
                <a:gd name="connsiteX17" fmla="*/ 1409696 w 1825371"/>
                <a:gd name="connsiteY17" fmla="*/ 1384253 h 4685667"/>
                <a:gd name="connsiteX18" fmla="*/ 1524994 w 1825371"/>
                <a:gd name="connsiteY18" fmla="*/ 1739817 h 4685667"/>
                <a:gd name="connsiteX19" fmla="*/ 1659971 w 1825371"/>
                <a:gd name="connsiteY19" fmla="*/ 2199288 h 4685667"/>
                <a:gd name="connsiteX20" fmla="*/ 1782864 w 1825371"/>
                <a:gd name="connsiteY20" fmla="*/ 2697077 h 4685667"/>
                <a:gd name="connsiteX21" fmla="*/ 1794257 w 1825371"/>
                <a:gd name="connsiteY21" fmla="*/ 2767845 h 4685667"/>
                <a:gd name="connsiteX22" fmla="*/ 1791840 w 1825371"/>
                <a:gd name="connsiteY22" fmla="*/ 2778202 h 4685667"/>
                <a:gd name="connsiteX23" fmla="*/ 1784245 w 1825371"/>
                <a:gd name="connsiteY23" fmla="*/ 2770607 h 4685667"/>
                <a:gd name="connsiteX24" fmla="*/ 1746617 w 1825371"/>
                <a:gd name="connsiteY24" fmla="*/ 2660831 h 4685667"/>
                <a:gd name="connsiteX25" fmla="*/ 1513602 w 1825371"/>
                <a:gd name="connsiteY25" fmla="*/ 1875484 h 4685667"/>
                <a:gd name="connsiteX26" fmla="*/ 1297158 w 1825371"/>
                <a:gd name="connsiteY26" fmla="*/ 1267919 h 4685667"/>
                <a:gd name="connsiteX27" fmla="*/ 1275064 w 1825371"/>
                <a:gd name="connsiteY27" fmla="*/ 1217173 h 4685667"/>
                <a:gd name="connsiteX28" fmla="*/ 1248483 w 1825371"/>
                <a:gd name="connsiteY28" fmla="*/ 1193353 h 4685667"/>
                <a:gd name="connsiteX29" fmla="*/ 1232949 w 1825371"/>
                <a:gd name="connsiteY29" fmla="*/ 1222351 h 4685667"/>
                <a:gd name="connsiteX30" fmla="*/ 1230877 w 1825371"/>
                <a:gd name="connsiteY30" fmla="*/ 1283108 h 4685667"/>
                <a:gd name="connsiteX31" fmla="*/ 1297493 w 1825371"/>
                <a:gd name="connsiteY31" fmla="*/ 4685667 h 4685667"/>
                <a:gd name="connsiteX32" fmla="*/ 978613 w 1825371"/>
                <a:gd name="connsiteY32" fmla="*/ 4685667 h 4685667"/>
                <a:gd name="connsiteX33" fmla="*/ 1125245 w 1825371"/>
                <a:gd name="connsiteY33" fmla="*/ 1293464 h 4685667"/>
                <a:gd name="connsiteX34" fmla="*/ 1096247 w 1825371"/>
                <a:gd name="connsiteY34" fmla="*/ 1270681 h 4685667"/>
                <a:gd name="connsiteX35" fmla="*/ 984400 w 1825371"/>
                <a:gd name="connsiteY35" fmla="*/ 1242374 h 4685667"/>
                <a:gd name="connsiteX36" fmla="*/ 977149 w 1825371"/>
                <a:gd name="connsiteY36" fmla="*/ 1225458 h 4685667"/>
                <a:gd name="connsiteX37" fmla="*/ 983019 w 1825371"/>
                <a:gd name="connsiteY37" fmla="*/ 1189902 h 4685667"/>
                <a:gd name="connsiteX38" fmla="*/ 1016158 w 1825371"/>
                <a:gd name="connsiteY38" fmla="*/ 1097041 h 4685667"/>
                <a:gd name="connsiteX39" fmla="*/ 1055513 w 1825371"/>
                <a:gd name="connsiteY39" fmla="*/ 1078055 h 4685667"/>
                <a:gd name="connsiteX40" fmla="*/ 1097628 w 1825371"/>
                <a:gd name="connsiteY40" fmla="*/ 1104290 h 4685667"/>
                <a:gd name="connsiteX41" fmla="*/ 1115579 w 1825371"/>
                <a:gd name="connsiteY41" fmla="*/ 1107743 h 4685667"/>
                <a:gd name="connsiteX42" fmla="*/ 1177026 w 1825371"/>
                <a:gd name="connsiteY42" fmla="*/ 1087375 h 4685667"/>
                <a:gd name="connsiteX43" fmla="*/ 1179787 w 1825371"/>
                <a:gd name="connsiteY43" fmla="*/ 1073913 h 4685667"/>
                <a:gd name="connsiteX44" fmla="*/ 1135255 w 1825371"/>
                <a:gd name="connsiteY44" fmla="*/ 1041117 h 4685667"/>
                <a:gd name="connsiteX45" fmla="*/ 939868 w 1825371"/>
                <a:gd name="connsiteY45" fmla="*/ 883702 h 4685667"/>
                <a:gd name="connsiteX46" fmla="*/ 549783 w 1825371"/>
                <a:gd name="connsiteY46" fmla="*/ 496379 h 4685667"/>
                <a:gd name="connsiteX47" fmla="*/ 40947 w 1825371"/>
                <a:gd name="connsiteY47" fmla="*/ 48990 h 4685667"/>
                <a:gd name="connsiteX48" fmla="*/ 5735 w 1825371"/>
                <a:gd name="connsiteY48" fmla="*/ 17231 h 4685667"/>
                <a:gd name="connsiteX49" fmla="*/ 902 w 1825371"/>
                <a:gd name="connsiteY49" fmla="*/ 4114 h 4685667"/>
                <a:gd name="connsiteX50" fmla="*/ 15747 w 1825371"/>
                <a:gd name="connsiteY50" fmla="*/ 1352 h 4685667"/>
                <a:gd name="connsiteX0" fmla="*/ 15747 w 1825371"/>
                <a:gd name="connsiteY0" fmla="*/ 1352 h 4685667"/>
                <a:gd name="connsiteX1" fmla="*/ 83062 w 1825371"/>
                <a:gd name="connsiteY1" fmla="*/ 34837 h 4685667"/>
                <a:gd name="connsiteX2" fmla="*/ 961270 w 1825371"/>
                <a:gd name="connsiteY2" fmla="*/ 755975 h 4685667"/>
                <a:gd name="connsiteX3" fmla="*/ 1239162 w 1825371"/>
                <a:gd name="connsiteY3" fmla="*/ 1001764 h 4685667"/>
                <a:gd name="connsiteX4" fmla="*/ 1276445 w 1825371"/>
                <a:gd name="connsiteY4" fmla="*/ 1025928 h 4685667"/>
                <a:gd name="connsiteX5" fmla="*/ 1316489 w 1825371"/>
                <a:gd name="connsiteY5" fmla="*/ 1009704 h 4685667"/>
                <a:gd name="connsiteX6" fmla="*/ 1345141 w 1825371"/>
                <a:gd name="connsiteY6" fmla="*/ 948602 h 4685667"/>
                <a:gd name="connsiteX7" fmla="*/ 1407624 w 1825371"/>
                <a:gd name="connsiteY7" fmla="*/ 869894 h 4685667"/>
                <a:gd name="connsiteX8" fmla="*/ 1749379 w 1825371"/>
                <a:gd name="connsiteY8" fmla="*/ 590967 h 4685667"/>
                <a:gd name="connsiteX9" fmla="*/ 1808066 w 1825371"/>
                <a:gd name="connsiteY9" fmla="*/ 545399 h 4685667"/>
                <a:gd name="connsiteX10" fmla="*/ 1825326 w 1825371"/>
                <a:gd name="connsiteY10" fmla="*/ 554375 h 4685667"/>
                <a:gd name="connsiteX11" fmla="*/ 1811172 w 1825371"/>
                <a:gd name="connsiteY11" fmla="*/ 590277 h 4685667"/>
                <a:gd name="connsiteX12" fmla="*/ 1721073 w 1825371"/>
                <a:gd name="connsiteY12" fmla="*/ 698326 h 4685667"/>
                <a:gd name="connsiteX13" fmla="*/ 1385877 w 1825371"/>
                <a:gd name="connsiteY13" fmla="*/ 1068389 h 4685667"/>
                <a:gd name="connsiteX14" fmla="*/ 1376211 w 1825371"/>
                <a:gd name="connsiteY14" fmla="*/ 1098421 h 4685667"/>
                <a:gd name="connsiteX15" fmla="*/ 1361366 w 1825371"/>
                <a:gd name="connsiteY15" fmla="*/ 1135359 h 4685667"/>
                <a:gd name="connsiteX16" fmla="*/ 1355153 w 1825371"/>
                <a:gd name="connsiteY16" fmla="*/ 1169879 h 4685667"/>
                <a:gd name="connsiteX17" fmla="*/ 1409696 w 1825371"/>
                <a:gd name="connsiteY17" fmla="*/ 1384253 h 4685667"/>
                <a:gd name="connsiteX18" fmla="*/ 1524994 w 1825371"/>
                <a:gd name="connsiteY18" fmla="*/ 1739817 h 4685667"/>
                <a:gd name="connsiteX19" fmla="*/ 1659971 w 1825371"/>
                <a:gd name="connsiteY19" fmla="*/ 2199288 h 4685667"/>
                <a:gd name="connsiteX20" fmla="*/ 1782864 w 1825371"/>
                <a:gd name="connsiteY20" fmla="*/ 2697077 h 4685667"/>
                <a:gd name="connsiteX21" fmla="*/ 1794257 w 1825371"/>
                <a:gd name="connsiteY21" fmla="*/ 2767845 h 4685667"/>
                <a:gd name="connsiteX22" fmla="*/ 1791840 w 1825371"/>
                <a:gd name="connsiteY22" fmla="*/ 2778202 h 4685667"/>
                <a:gd name="connsiteX23" fmla="*/ 1784245 w 1825371"/>
                <a:gd name="connsiteY23" fmla="*/ 2770607 h 4685667"/>
                <a:gd name="connsiteX24" fmla="*/ 1746617 w 1825371"/>
                <a:gd name="connsiteY24" fmla="*/ 2660831 h 4685667"/>
                <a:gd name="connsiteX25" fmla="*/ 1513602 w 1825371"/>
                <a:gd name="connsiteY25" fmla="*/ 1875484 h 4685667"/>
                <a:gd name="connsiteX26" fmla="*/ 1297158 w 1825371"/>
                <a:gd name="connsiteY26" fmla="*/ 1267919 h 4685667"/>
                <a:gd name="connsiteX27" fmla="*/ 1275064 w 1825371"/>
                <a:gd name="connsiteY27" fmla="*/ 1217173 h 4685667"/>
                <a:gd name="connsiteX28" fmla="*/ 1248483 w 1825371"/>
                <a:gd name="connsiteY28" fmla="*/ 1193353 h 4685667"/>
                <a:gd name="connsiteX29" fmla="*/ 1232949 w 1825371"/>
                <a:gd name="connsiteY29" fmla="*/ 1222351 h 4685667"/>
                <a:gd name="connsiteX30" fmla="*/ 1230877 w 1825371"/>
                <a:gd name="connsiteY30" fmla="*/ 1283108 h 4685667"/>
                <a:gd name="connsiteX31" fmla="*/ 1217106 w 1825371"/>
                <a:gd name="connsiteY31" fmla="*/ 4685667 h 4685667"/>
                <a:gd name="connsiteX32" fmla="*/ 978613 w 1825371"/>
                <a:gd name="connsiteY32" fmla="*/ 4685667 h 4685667"/>
                <a:gd name="connsiteX33" fmla="*/ 1125245 w 1825371"/>
                <a:gd name="connsiteY33" fmla="*/ 1293464 h 4685667"/>
                <a:gd name="connsiteX34" fmla="*/ 1096247 w 1825371"/>
                <a:gd name="connsiteY34" fmla="*/ 1270681 h 4685667"/>
                <a:gd name="connsiteX35" fmla="*/ 984400 w 1825371"/>
                <a:gd name="connsiteY35" fmla="*/ 1242374 h 4685667"/>
                <a:gd name="connsiteX36" fmla="*/ 977149 w 1825371"/>
                <a:gd name="connsiteY36" fmla="*/ 1225458 h 4685667"/>
                <a:gd name="connsiteX37" fmla="*/ 983019 w 1825371"/>
                <a:gd name="connsiteY37" fmla="*/ 1189902 h 4685667"/>
                <a:gd name="connsiteX38" fmla="*/ 1016158 w 1825371"/>
                <a:gd name="connsiteY38" fmla="*/ 1097041 h 4685667"/>
                <a:gd name="connsiteX39" fmla="*/ 1055513 w 1825371"/>
                <a:gd name="connsiteY39" fmla="*/ 1078055 h 4685667"/>
                <a:gd name="connsiteX40" fmla="*/ 1097628 w 1825371"/>
                <a:gd name="connsiteY40" fmla="*/ 1104290 h 4685667"/>
                <a:gd name="connsiteX41" fmla="*/ 1115579 w 1825371"/>
                <a:gd name="connsiteY41" fmla="*/ 1107743 h 4685667"/>
                <a:gd name="connsiteX42" fmla="*/ 1177026 w 1825371"/>
                <a:gd name="connsiteY42" fmla="*/ 1087375 h 4685667"/>
                <a:gd name="connsiteX43" fmla="*/ 1179787 w 1825371"/>
                <a:gd name="connsiteY43" fmla="*/ 1073913 h 4685667"/>
                <a:gd name="connsiteX44" fmla="*/ 1135255 w 1825371"/>
                <a:gd name="connsiteY44" fmla="*/ 1041117 h 4685667"/>
                <a:gd name="connsiteX45" fmla="*/ 939868 w 1825371"/>
                <a:gd name="connsiteY45" fmla="*/ 883702 h 4685667"/>
                <a:gd name="connsiteX46" fmla="*/ 549783 w 1825371"/>
                <a:gd name="connsiteY46" fmla="*/ 496379 h 4685667"/>
                <a:gd name="connsiteX47" fmla="*/ 40947 w 1825371"/>
                <a:gd name="connsiteY47" fmla="*/ 48990 h 4685667"/>
                <a:gd name="connsiteX48" fmla="*/ 5735 w 1825371"/>
                <a:gd name="connsiteY48" fmla="*/ 17231 h 4685667"/>
                <a:gd name="connsiteX49" fmla="*/ 902 w 1825371"/>
                <a:gd name="connsiteY49" fmla="*/ 4114 h 4685667"/>
                <a:gd name="connsiteX50" fmla="*/ 15747 w 1825371"/>
                <a:gd name="connsiteY50" fmla="*/ 1352 h 4685667"/>
                <a:gd name="connsiteX0" fmla="*/ 15747 w 1825371"/>
                <a:gd name="connsiteY0" fmla="*/ 1352 h 4705764"/>
                <a:gd name="connsiteX1" fmla="*/ 83062 w 1825371"/>
                <a:gd name="connsiteY1" fmla="*/ 34837 h 4705764"/>
                <a:gd name="connsiteX2" fmla="*/ 961270 w 1825371"/>
                <a:gd name="connsiteY2" fmla="*/ 755975 h 4705764"/>
                <a:gd name="connsiteX3" fmla="*/ 1239162 w 1825371"/>
                <a:gd name="connsiteY3" fmla="*/ 1001764 h 4705764"/>
                <a:gd name="connsiteX4" fmla="*/ 1276445 w 1825371"/>
                <a:gd name="connsiteY4" fmla="*/ 1025928 h 4705764"/>
                <a:gd name="connsiteX5" fmla="*/ 1316489 w 1825371"/>
                <a:gd name="connsiteY5" fmla="*/ 1009704 h 4705764"/>
                <a:gd name="connsiteX6" fmla="*/ 1345141 w 1825371"/>
                <a:gd name="connsiteY6" fmla="*/ 948602 h 4705764"/>
                <a:gd name="connsiteX7" fmla="*/ 1407624 w 1825371"/>
                <a:gd name="connsiteY7" fmla="*/ 869894 h 4705764"/>
                <a:gd name="connsiteX8" fmla="*/ 1749379 w 1825371"/>
                <a:gd name="connsiteY8" fmla="*/ 590967 h 4705764"/>
                <a:gd name="connsiteX9" fmla="*/ 1808066 w 1825371"/>
                <a:gd name="connsiteY9" fmla="*/ 545399 h 4705764"/>
                <a:gd name="connsiteX10" fmla="*/ 1825326 w 1825371"/>
                <a:gd name="connsiteY10" fmla="*/ 554375 h 4705764"/>
                <a:gd name="connsiteX11" fmla="*/ 1811172 w 1825371"/>
                <a:gd name="connsiteY11" fmla="*/ 590277 h 4705764"/>
                <a:gd name="connsiteX12" fmla="*/ 1721073 w 1825371"/>
                <a:gd name="connsiteY12" fmla="*/ 698326 h 4705764"/>
                <a:gd name="connsiteX13" fmla="*/ 1385877 w 1825371"/>
                <a:gd name="connsiteY13" fmla="*/ 1068389 h 4705764"/>
                <a:gd name="connsiteX14" fmla="*/ 1376211 w 1825371"/>
                <a:gd name="connsiteY14" fmla="*/ 1098421 h 4705764"/>
                <a:gd name="connsiteX15" fmla="*/ 1361366 w 1825371"/>
                <a:gd name="connsiteY15" fmla="*/ 1135359 h 4705764"/>
                <a:gd name="connsiteX16" fmla="*/ 1355153 w 1825371"/>
                <a:gd name="connsiteY16" fmla="*/ 1169879 h 4705764"/>
                <a:gd name="connsiteX17" fmla="*/ 1409696 w 1825371"/>
                <a:gd name="connsiteY17" fmla="*/ 1384253 h 4705764"/>
                <a:gd name="connsiteX18" fmla="*/ 1524994 w 1825371"/>
                <a:gd name="connsiteY18" fmla="*/ 1739817 h 4705764"/>
                <a:gd name="connsiteX19" fmla="*/ 1659971 w 1825371"/>
                <a:gd name="connsiteY19" fmla="*/ 2199288 h 4705764"/>
                <a:gd name="connsiteX20" fmla="*/ 1782864 w 1825371"/>
                <a:gd name="connsiteY20" fmla="*/ 2697077 h 4705764"/>
                <a:gd name="connsiteX21" fmla="*/ 1794257 w 1825371"/>
                <a:gd name="connsiteY21" fmla="*/ 2767845 h 4705764"/>
                <a:gd name="connsiteX22" fmla="*/ 1791840 w 1825371"/>
                <a:gd name="connsiteY22" fmla="*/ 2778202 h 4705764"/>
                <a:gd name="connsiteX23" fmla="*/ 1784245 w 1825371"/>
                <a:gd name="connsiteY23" fmla="*/ 2770607 h 4705764"/>
                <a:gd name="connsiteX24" fmla="*/ 1746617 w 1825371"/>
                <a:gd name="connsiteY24" fmla="*/ 2660831 h 4705764"/>
                <a:gd name="connsiteX25" fmla="*/ 1513602 w 1825371"/>
                <a:gd name="connsiteY25" fmla="*/ 1875484 h 4705764"/>
                <a:gd name="connsiteX26" fmla="*/ 1297158 w 1825371"/>
                <a:gd name="connsiteY26" fmla="*/ 1267919 h 4705764"/>
                <a:gd name="connsiteX27" fmla="*/ 1275064 w 1825371"/>
                <a:gd name="connsiteY27" fmla="*/ 1217173 h 4705764"/>
                <a:gd name="connsiteX28" fmla="*/ 1248483 w 1825371"/>
                <a:gd name="connsiteY28" fmla="*/ 1193353 h 4705764"/>
                <a:gd name="connsiteX29" fmla="*/ 1232949 w 1825371"/>
                <a:gd name="connsiteY29" fmla="*/ 1222351 h 4705764"/>
                <a:gd name="connsiteX30" fmla="*/ 1230877 w 1825371"/>
                <a:gd name="connsiteY30" fmla="*/ 1283108 h 4705764"/>
                <a:gd name="connsiteX31" fmla="*/ 1227154 w 1825371"/>
                <a:gd name="connsiteY31" fmla="*/ 4705764 h 4705764"/>
                <a:gd name="connsiteX32" fmla="*/ 978613 w 1825371"/>
                <a:gd name="connsiteY32" fmla="*/ 4685667 h 4705764"/>
                <a:gd name="connsiteX33" fmla="*/ 1125245 w 1825371"/>
                <a:gd name="connsiteY33" fmla="*/ 1293464 h 4705764"/>
                <a:gd name="connsiteX34" fmla="*/ 1096247 w 1825371"/>
                <a:gd name="connsiteY34" fmla="*/ 1270681 h 4705764"/>
                <a:gd name="connsiteX35" fmla="*/ 984400 w 1825371"/>
                <a:gd name="connsiteY35" fmla="*/ 1242374 h 4705764"/>
                <a:gd name="connsiteX36" fmla="*/ 977149 w 1825371"/>
                <a:gd name="connsiteY36" fmla="*/ 1225458 h 4705764"/>
                <a:gd name="connsiteX37" fmla="*/ 983019 w 1825371"/>
                <a:gd name="connsiteY37" fmla="*/ 1189902 h 4705764"/>
                <a:gd name="connsiteX38" fmla="*/ 1016158 w 1825371"/>
                <a:gd name="connsiteY38" fmla="*/ 1097041 h 4705764"/>
                <a:gd name="connsiteX39" fmla="*/ 1055513 w 1825371"/>
                <a:gd name="connsiteY39" fmla="*/ 1078055 h 4705764"/>
                <a:gd name="connsiteX40" fmla="*/ 1097628 w 1825371"/>
                <a:gd name="connsiteY40" fmla="*/ 1104290 h 4705764"/>
                <a:gd name="connsiteX41" fmla="*/ 1115579 w 1825371"/>
                <a:gd name="connsiteY41" fmla="*/ 1107743 h 4705764"/>
                <a:gd name="connsiteX42" fmla="*/ 1177026 w 1825371"/>
                <a:gd name="connsiteY42" fmla="*/ 1087375 h 4705764"/>
                <a:gd name="connsiteX43" fmla="*/ 1179787 w 1825371"/>
                <a:gd name="connsiteY43" fmla="*/ 1073913 h 4705764"/>
                <a:gd name="connsiteX44" fmla="*/ 1135255 w 1825371"/>
                <a:gd name="connsiteY44" fmla="*/ 1041117 h 4705764"/>
                <a:gd name="connsiteX45" fmla="*/ 939868 w 1825371"/>
                <a:gd name="connsiteY45" fmla="*/ 883702 h 4705764"/>
                <a:gd name="connsiteX46" fmla="*/ 549783 w 1825371"/>
                <a:gd name="connsiteY46" fmla="*/ 496379 h 4705764"/>
                <a:gd name="connsiteX47" fmla="*/ 40947 w 1825371"/>
                <a:gd name="connsiteY47" fmla="*/ 48990 h 4705764"/>
                <a:gd name="connsiteX48" fmla="*/ 5735 w 1825371"/>
                <a:gd name="connsiteY48" fmla="*/ 17231 h 4705764"/>
                <a:gd name="connsiteX49" fmla="*/ 902 w 1825371"/>
                <a:gd name="connsiteY49" fmla="*/ 4114 h 4705764"/>
                <a:gd name="connsiteX50" fmla="*/ 15747 w 1825371"/>
                <a:gd name="connsiteY50" fmla="*/ 1352 h 4705764"/>
                <a:gd name="connsiteX0" fmla="*/ 15747 w 1825371"/>
                <a:gd name="connsiteY0" fmla="*/ 1352 h 4705764"/>
                <a:gd name="connsiteX1" fmla="*/ 83062 w 1825371"/>
                <a:gd name="connsiteY1" fmla="*/ 34837 h 4705764"/>
                <a:gd name="connsiteX2" fmla="*/ 961270 w 1825371"/>
                <a:gd name="connsiteY2" fmla="*/ 755975 h 4705764"/>
                <a:gd name="connsiteX3" fmla="*/ 1239162 w 1825371"/>
                <a:gd name="connsiteY3" fmla="*/ 1001764 h 4705764"/>
                <a:gd name="connsiteX4" fmla="*/ 1276445 w 1825371"/>
                <a:gd name="connsiteY4" fmla="*/ 1025928 h 4705764"/>
                <a:gd name="connsiteX5" fmla="*/ 1316489 w 1825371"/>
                <a:gd name="connsiteY5" fmla="*/ 1009704 h 4705764"/>
                <a:gd name="connsiteX6" fmla="*/ 1345141 w 1825371"/>
                <a:gd name="connsiteY6" fmla="*/ 948602 h 4705764"/>
                <a:gd name="connsiteX7" fmla="*/ 1407624 w 1825371"/>
                <a:gd name="connsiteY7" fmla="*/ 869894 h 4705764"/>
                <a:gd name="connsiteX8" fmla="*/ 1749379 w 1825371"/>
                <a:gd name="connsiteY8" fmla="*/ 590967 h 4705764"/>
                <a:gd name="connsiteX9" fmla="*/ 1808066 w 1825371"/>
                <a:gd name="connsiteY9" fmla="*/ 545399 h 4705764"/>
                <a:gd name="connsiteX10" fmla="*/ 1825326 w 1825371"/>
                <a:gd name="connsiteY10" fmla="*/ 554375 h 4705764"/>
                <a:gd name="connsiteX11" fmla="*/ 1811172 w 1825371"/>
                <a:gd name="connsiteY11" fmla="*/ 590277 h 4705764"/>
                <a:gd name="connsiteX12" fmla="*/ 1721073 w 1825371"/>
                <a:gd name="connsiteY12" fmla="*/ 698326 h 4705764"/>
                <a:gd name="connsiteX13" fmla="*/ 1385877 w 1825371"/>
                <a:gd name="connsiteY13" fmla="*/ 1068389 h 4705764"/>
                <a:gd name="connsiteX14" fmla="*/ 1376211 w 1825371"/>
                <a:gd name="connsiteY14" fmla="*/ 1098421 h 4705764"/>
                <a:gd name="connsiteX15" fmla="*/ 1361366 w 1825371"/>
                <a:gd name="connsiteY15" fmla="*/ 1135359 h 4705764"/>
                <a:gd name="connsiteX16" fmla="*/ 1355153 w 1825371"/>
                <a:gd name="connsiteY16" fmla="*/ 1169879 h 4705764"/>
                <a:gd name="connsiteX17" fmla="*/ 1409696 w 1825371"/>
                <a:gd name="connsiteY17" fmla="*/ 1384253 h 4705764"/>
                <a:gd name="connsiteX18" fmla="*/ 1524994 w 1825371"/>
                <a:gd name="connsiteY18" fmla="*/ 1739817 h 4705764"/>
                <a:gd name="connsiteX19" fmla="*/ 1659971 w 1825371"/>
                <a:gd name="connsiteY19" fmla="*/ 2199288 h 4705764"/>
                <a:gd name="connsiteX20" fmla="*/ 1782864 w 1825371"/>
                <a:gd name="connsiteY20" fmla="*/ 2697077 h 4705764"/>
                <a:gd name="connsiteX21" fmla="*/ 1794257 w 1825371"/>
                <a:gd name="connsiteY21" fmla="*/ 2767845 h 4705764"/>
                <a:gd name="connsiteX22" fmla="*/ 1791840 w 1825371"/>
                <a:gd name="connsiteY22" fmla="*/ 2778202 h 4705764"/>
                <a:gd name="connsiteX23" fmla="*/ 1784245 w 1825371"/>
                <a:gd name="connsiteY23" fmla="*/ 2770607 h 4705764"/>
                <a:gd name="connsiteX24" fmla="*/ 1746617 w 1825371"/>
                <a:gd name="connsiteY24" fmla="*/ 2660831 h 4705764"/>
                <a:gd name="connsiteX25" fmla="*/ 1513602 w 1825371"/>
                <a:gd name="connsiteY25" fmla="*/ 1875484 h 4705764"/>
                <a:gd name="connsiteX26" fmla="*/ 1297158 w 1825371"/>
                <a:gd name="connsiteY26" fmla="*/ 1267919 h 4705764"/>
                <a:gd name="connsiteX27" fmla="*/ 1275064 w 1825371"/>
                <a:gd name="connsiteY27" fmla="*/ 1217173 h 4705764"/>
                <a:gd name="connsiteX28" fmla="*/ 1248483 w 1825371"/>
                <a:gd name="connsiteY28" fmla="*/ 1193353 h 4705764"/>
                <a:gd name="connsiteX29" fmla="*/ 1232949 w 1825371"/>
                <a:gd name="connsiteY29" fmla="*/ 1222351 h 4705764"/>
                <a:gd name="connsiteX30" fmla="*/ 1230877 w 1825371"/>
                <a:gd name="connsiteY30" fmla="*/ 1283108 h 4705764"/>
                <a:gd name="connsiteX31" fmla="*/ 1227154 w 1825371"/>
                <a:gd name="connsiteY31" fmla="*/ 4705764 h 4705764"/>
                <a:gd name="connsiteX32" fmla="*/ 998710 w 1825371"/>
                <a:gd name="connsiteY32" fmla="*/ 4695715 h 4705764"/>
                <a:gd name="connsiteX33" fmla="*/ 1125245 w 1825371"/>
                <a:gd name="connsiteY33" fmla="*/ 1293464 h 4705764"/>
                <a:gd name="connsiteX34" fmla="*/ 1096247 w 1825371"/>
                <a:gd name="connsiteY34" fmla="*/ 1270681 h 4705764"/>
                <a:gd name="connsiteX35" fmla="*/ 984400 w 1825371"/>
                <a:gd name="connsiteY35" fmla="*/ 1242374 h 4705764"/>
                <a:gd name="connsiteX36" fmla="*/ 977149 w 1825371"/>
                <a:gd name="connsiteY36" fmla="*/ 1225458 h 4705764"/>
                <a:gd name="connsiteX37" fmla="*/ 983019 w 1825371"/>
                <a:gd name="connsiteY37" fmla="*/ 1189902 h 4705764"/>
                <a:gd name="connsiteX38" fmla="*/ 1016158 w 1825371"/>
                <a:gd name="connsiteY38" fmla="*/ 1097041 h 4705764"/>
                <a:gd name="connsiteX39" fmla="*/ 1055513 w 1825371"/>
                <a:gd name="connsiteY39" fmla="*/ 1078055 h 4705764"/>
                <a:gd name="connsiteX40" fmla="*/ 1097628 w 1825371"/>
                <a:gd name="connsiteY40" fmla="*/ 1104290 h 4705764"/>
                <a:gd name="connsiteX41" fmla="*/ 1115579 w 1825371"/>
                <a:gd name="connsiteY41" fmla="*/ 1107743 h 4705764"/>
                <a:gd name="connsiteX42" fmla="*/ 1177026 w 1825371"/>
                <a:gd name="connsiteY42" fmla="*/ 1087375 h 4705764"/>
                <a:gd name="connsiteX43" fmla="*/ 1179787 w 1825371"/>
                <a:gd name="connsiteY43" fmla="*/ 1073913 h 4705764"/>
                <a:gd name="connsiteX44" fmla="*/ 1135255 w 1825371"/>
                <a:gd name="connsiteY44" fmla="*/ 1041117 h 4705764"/>
                <a:gd name="connsiteX45" fmla="*/ 939868 w 1825371"/>
                <a:gd name="connsiteY45" fmla="*/ 883702 h 4705764"/>
                <a:gd name="connsiteX46" fmla="*/ 549783 w 1825371"/>
                <a:gd name="connsiteY46" fmla="*/ 496379 h 4705764"/>
                <a:gd name="connsiteX47" fmla="*/ 40947 w 1825371"/>
                <a:gd name="connsiteY47" fmla="*/ 48990 h 4705764"/>
                <a:gd name="connsiteX48" fmla="*/ 5735 w 1825371"/>
                <a:gd name="connsiteY48" fmla="*/ 17231 h 4705764"/>
                <a:gd name="connsiteX49" fmla="*/ 902 w 1825371"/>
                <a:gd name="connsiteY49" fmla="*/ 4114 h 4705764"/>
                <a:gd name="connsiteX50" fmla="*/ 15747 w 1825371"/>
                <a:gd name="connsiteY50" fmla="*/ 1352 h 4705764"/>
                <a:gd name="connsiteX0" fmla="*/ 15747 w 1825371"/>
                <a:gd name="connsiteY0" fmla="*/ 1352 h 4705764"/>
                <a:gd name="connsiteX1" fmla="*/ 83062 w 1825371"/>
                <a:gd name="connsiteY1" fmla="*/ 34837 h 4705764"/>
                <a:gd name="connsiteX2" fmla="*/ 961270 w 1825371"/>
                <a:gd name="connsiteY2" fmla="*/ 755975 h 4705764"/>
                <a:gd name="connsiteX3" fmla="*/ 1239162 w 1825371"/>
                <a:gd name="connsiteY3" fmla="*/ 1001764 h 4705764"/>
                <a:gd name="connsiteX4" fmla="*/ 1276445 w 1825371"/>
                <a:gd name="connsiteY4" fmla="*/ 1025928 h 4705764"/>
                <a:gd name="connsiteX5" fmla="*/ 1316489 w 1825371"/>
                <a:gd name="connsiteY5" fmla="*/ 1009704 h 4705764"/>
                <a:gd name="connsiteX6" fmla="*/ 1345141 w 1825371"/>
                <a:gd name="connsiteY6" fmla="*/ 948602 h 4705764"/>
                <a:gd name="connsiteX7" fmla="*/ 1407624 w 1825371"/>
                <a:gd name="connsiteY7" fmla="*/ 869894 h 4705764"/>
                <a:gd name="connsiteX8" fmla="*/ 1749379 w 1825371"/>
                <a:gd name="connsiteY8" fmla="*/ 590967 h 4705764"/>
                <a:gd name="connsiteX9" fmla="*/ 1808066 w 1825371"/>
                <a:gd name="connsiteY9" fmla="*/ 545399 h 4705764"/>
                <a:gd name="connsiteX10" fmla="*/ 1825326 w 1825371"/>
                <a:gd name="connsiteY10" fmla="*/ 554375 h 4705764"/>
                <a:gd name="connsiteX11" fmla="*/ 1811172 w 1825371"/>
                <a:gd name="connsiteY11" fmla="*/ 590277 h 4705764"/>
                <a:gd name="connsiteX12" fmla="*/ 1721073 w 1825371"/>
                <a:gd name="connsiteY12" fmla="*/ 698326 h 4705764"/>
                <a:gd name="connsiteX13" fmla="*/ 1385877 w 1825371"/>
                <a:gd name="connsiteY13" fmla="*/ 1068389 h 4705764"/>
                <a:gd name="connsiteX14" fmla="*/ 1376211 w 1825371"/>
                <a:gd name="connsiteY14" fmla="*/ 1098421 h 4705764"/>
                <a:gd name="connsiteX15" fmla="*/ 1361366 w 1825371"/>
                <a:gd name="connsiteY15" fmla="*/ 1135359 h 4705764"/>
                <a:gd name="connsiteX16" fmla="*/ 1355153 w 1825371"/>
                <a:gd name="connsiteY16" fmla="*/ 1169879 h 4705764"/>
                <a:gd name="connsiteX17" fmla="*/ 1409696 w 1825371"/>
                <a:gd name="connsiteY17" fmla="*/ 1384253 h 4705764"/>
                <a:gd name="connsiteX18" fmla="*/ 1524994 w 1825371"/>
                <a:gd name="connsiteY18" fmla="*/ 1739817 h 4705764"/>
                <a:gd name="connsiteX19" fmla="*/ 1659971 w 1825371"/>
                <a:gd name="connsiteY19" fmla="*/ 2199288 h 4705764"/>
                <a:gd name="connsiteX20" fmla="*/ 1782864 w 1825371"/>
                <a:gd name="connsiteY20" fmla="*/ 2697077 h 4705764"/>
                <a:gd name="connsiteX21" fmla="*/ 1794257 w 1825371"/>
                <a:gd name="connsiteY21" fmla="*/ 2767845 h 4705764"/>
                <a:gd name="connsiteX22" fmla="*/ 1791840 w 1825371"/>
                <a:gd name="connsiteY22" fmla="*/ 2778202 h 4705764"/>
                <a:gd name="connsiteX23" fmla="*/ 1784245 w 1825371"/>
                <a:gd name="connsiteY23" fmla="*/ 2770607 h 4705764"/>
                <a:gd name="connsiteX24" fmla="*/ 1746617 w 1825371"/>
                <a:gd name="connsiteY24" fmla="*/ 2660831 h 4705764"/>
                <a:gd name="connsiteX25" fmla="*/ 1513602 w 1825371"/>
                <a:gd name="connsiteY25" fmla="*/ 1875484 h 4705764"/>
                <a:gd name="connsiteX26" fmla="*/ 1297158 w 1825371"/>
                <a:gd name="connsiteY26" fmla="*/ 1267919 h 4705764"/>
                <a:gd name="connsiteX27" fmla="*/ 1275064 w 1825371"/>
                <a:gd name="connsiteY27" fmla="*/ 1217173 h 4705764"/>
                <a:gd name="connsiteX28" fmla="*/ 1248483 w 1825371"/>
                <a:gd name="connsiteY28" fmla="*/ 1193353 h 4705764"/>
                <a:gd name="connsiteX29" fmla="*/ 1232949 w 1825371"/>
                <a:gd name="connsiteY29" fmla="*/ 1222351 h 4705764"/>
                <a:gd name="connsiteX30" fmla="*/ 1230877 w 1825371"/>
                <a:gd name="connsiteY30" fmla="*/ 1283108 h 4705764"/>
                <a:gd name="connsiteX31" fmla="*/ 1227154 w 1825371"/>
                <a:gd name="connsiteY31" fmla="*/ 4705764 h 4705764"/>
                <a:gd name="connsiteX32" fmla="*/ 998710 w 1825371"/>
                <a:gd name="connsiteY32" fmla="*/ 4695715 h 4705764"/>
                <a:gd name="connsiteX33" fmla="*/ 1125245 w 1825371"/>
                <a:gd name="connsiteY33" fmla="*/ 1293464 h 4705764"/>
                <a:gd name="connsiteX34" fmla="*/ 1096247 w 1825371"/>
                <a:gd name="connsiteY34" fmla="*/ 1270681 h 4705764"/>
                <a:gd name="connsiteX35" fmla="*/ 984400 w 1825371"/>
                <a:gd name="connsiteY35" fmla="*/ 1242374 h 4705764"/>
                <a:gd name="connsiteX36" fmla="*/ 977149 w 1825371"/>
                <a:gd name="connsiteY36" fmla="*/ 1225458 h 4705764"/>
                <a:gd name="connsiteX37" fmla="*/ 983019 w 1825371"/>
                <a:gd name="connsiteY37" fmla="*/ 1189902 h 4705764"/>
                <a:gd name="connsiteX38" fmla="*/ 1016158 w 1825371"/>
                <a:gd name="connsiteY38" fmla="*/ 1097041 h 4705764"/>
                <a:gd name="connsiteX39" fmla="*/ 1055513 w 1825371"/>
                <a:gd name="connsiteY39" fmla="*/ 1078055 h 4705764"/>
                <a:gd name="connsiteX40" fmla="*/ 1097628 w 1825371"/>
                <a:gd name="connsiteY40" fmla="*/ 1104290 h 4705764"/>
                <a:gd name="connsiteX41" fmla="*/ 1115579 w 1825371"/>
                <a:gd name="connsiteY41" fmla="*/ 1107743 h 4705764"/>
                <a:gd name="connsiteX42" fmla="*/ 1177026 w 1825371"/>
                <a:gd name="connsiteY42" fmla="*/ 1087375 h 4705764"/>
                <a:gd name="connsiteX43" fmla="*/ 1179787 w 1825371"/>
                <a:gd name="connsiteY43" fmla="*/ 1073913 h 4705764"/>
                <a:gd name="connsiteX44" fmla="*/ 1135255 w 1825371"/>
                <a:gd name="connsiteY44" fmla="*/ 1041117 h 4705764"/>
                <a:gd name="connsiteX45" fmla="*/ 939868 w 1825371"/>
                <a:gd name="connsiteY45" fmla="*/ 883702 h 4705764"/>
                <a:gd name="connsiteX46" fmla="*/ 549783 w 1825371"/>
                <a:gd name="connsiteY46" fmla="*/ 496379 h 4705764"/>
                <a:gd name="connsiteX47" fmla="*/ 40947 w 1825371"/>
                <a:gd name="connsiteY47" fmla="*/ 48990 h 4705764"/>
                <a:gd name="connsiteX48" fmla="*/ 5735 w 1825371"/>
                <a:gd name="connsiteY48" fmla="*/ 17231 h 4705764"/>
                <a:gd name="connsiteX49" fmla="*/ 902 w 1825371"/>
                <a:gd name="connsiteY49" fmla="*/ 4114 h 4705764"/>
                <a:gd name="connsiteX50" fmla="*/ 15747 w 1825371"/>
                <a:gd name="connsiteY50" fmla="*/ 1352 h 4705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</a:cxnLst>
              <a:rect l="l" t="t" r="r" b="b"/>
              <a:pathLst>
                <a:path w="1825371" h="4705764">
                  <a:moveTo>
                    <a:pt x="15747" y="1352"/>
                  </a:moveTo>
                  <a:cubicBezTo>
                    <a:pt x="40601" y="7565"/>
                    <a:pt x="63040" y="19648"/>
                    <a:pt x="83062" y="34837"/>
                  </a:cubicBezTo>
                  <a:cubicBezTo>
                    <a:pt x="383392" y="265435"/>
                    <a:pt x="679236" y="502594"/>
                    <a:pt x="961270" y="755975"/>
                  </a:cubicBezTo>
                  <a:cubicBezTo>
                    <a:pt x="1053096" y="838826"/>
                    <a:pt x="1146302" y="919949"/>
                    <a:pt x="1239162" y="1001764"/>
                  </a:cubicBezTo>
                  <a:cubicBezTo>
                    <a:pt x="1250209" y="1011775"/>
                    <a:pt x="1262636" y="1020060"/>
                    <a:pt x="1276445" y="1025928"/>
                  </a:cubicBezTo>
                  <a:cubicBezTo>
                    <a:pt x="1296466" y="1034213"/>
                    <a:pt x="1308204" y="1030070"/>
                    <a:pt x="1316489" y="1009704"/>
                  </a:cubicBezTo>
                  <a:cubicBezTo>
                    <a:pt x="1325119" y="988991"/>
                    <a:pt x="1335821" y="968968"/>
                    <a:pt x="1345141" y="948602"/>
                  </a:cubicBezTo>
                  <a:cubicBezTo>
                    <a:pt x="1359640" y="917188"/>
                    <a:pt x="1382079" y="892679"/>
                    <a:pt x="1407624" y="869894"/>
                  </a:cubicBezTo>
                  <a:cubicBezTo>
                    <a:pt x="1517055" y="771511"/>
                    <a:pt x="1634081" y="682447"/>
                    <a:pt x="1749379" y="590967"/>
                  </a:cubicBezTo>
                  <a:cubicBezTo>
                    <a:pt x="1768711" y="575432"/>
                    <a:pt x="1788043" y="559898"/>
                    <a:pt x="1808066" y="545399"/>
                  </a:cubicBezTo>
                  <a:cubicBezTo>
                    <a:pt x="1819802" y="536769"/>
                    <a:pt x="1824634" y="539875"/>
                    <a:pt x="1825326" y="554375"/>
                  </a:cubicBezTo>
                  <a:cubicBezTo>
                    <a:pt x="1826015" y="568528"/>
                    <a:pt x="1818766" y="579575"/>
                    <a:pt x="1811172" y="590277"/>
                  </a:cubicBezTo>
                  <a:cubicBezTo>
                    <a:pt x="1783900" y="628594"/>
                    <a:pt x="1751451" y="662770"/>
                    <a:pt x="1721073" y="698326"/>
                  </a:cubicBezTo>
                  <a:cubicBezTo>
                    <a:pt x="1613023" y="825017"/>
                    <a:pt x="1503592" y="950328"/>
                    <a:pt x="1385877" y="1068389"/>
                  </a:cubicBezTo>
                  <a:cubicBezTo>
                    <a:pt x="1376900" y="1077364"/>
                    <a:pt x="1378626" y="1088411"/>
                    <a:pt x="1376211" y="1098421"/>
                  </a:cubicBezTo>
                  <a:cubicBezTo>
                    <a:pt x="1373449" y="1111885"/>
                    <a:pt x="1370342" y="1124658"/>
                    <a:pt x="1361366" y="1135359"/>
                  </a:cubicBezTo>
                  <a:cubicBezTo>
                    <a:pt x="1352736" y="1145370"/>
                    <a:pt x="1352736" y="1157798"/>
                    <a:pt x="1355153" y="1169879"/>
                  </a:cubicBezTo>
                  <a:cubicBezTo>
                    <a:pt x="1369651" y="1242374"/>
                    <a:pt x="1391054" y="1312796"/>
                    <a:pt x="1409696" y="1384253"/>
                  </a:cubicBezTo>
                  <a:cubicBezTo>
                    <a:pt x="1440764" y="1505076"/>
                    <a:pt x="1484260" y="1622102"/>
                    <a:pt x="1524994" y="1739817"/>
                  </a:cubicBezTo>
                  <a:cubicBezTo>
                    <a:pt x="1577466" y="1890674"/>
                    <a:pt x="1615785" y="2046016"/>
                    <a:pt x="1659971" y="2199288"/>
                  </a:cubicBezTo>
                  <a:cubicBezTo>
                    <a:pt x="1707264" y="2363607"/>
                    <a:pt x="1746273" y="2529998"/>
                    <a:pt x="1782864" y="2697077"/>
                  </a:cubicBezTo>
                  <a:cubicBezTo>
                    <a:pt x="1788043" y="2720207"/>
                    <a:pt x="1790460" y="2744026"/>
                    <a:pt x="1794257" y="2767845"/>
                  </a:cubicBezTo>
                  <a:cubicBezTo>
                    <a:pt x="1794947" y="2771643"/>
                    <a:pt x="1797364" y="2776822"/>
                    <a:pt x="1791840" y="2778202"/>
                  </a:cubicBezTo>
                  <a:cubicBezTo>
                    <a:pt x="1786662" y="2779583"/>
                    <a:pt x="1785626" y="2774405"/>
                    <a:pt x="1784245" y="2770607"/>
                  </a:cubicBezTo>
                  <a:cubicBezTo>
                    <a:pt x="1770437" y="2734360"/>
                    <a:pt x="1756975" y="2698113"/>
                    <a:pt x="1746617" y="2660831"/>
                  </a:cubicBezTo>
                  <a:cubicBezTo>
                    <a:pt x="1673779" y="2397784"/>
                    <a:pt x="1595762" y="2136116"/>
                    <a:pt x="1513602" y="1875484"/>
                  </a:cubicBezTo>
                  <a:cubicBezTo>
                    <a:pt x="1448704" y="1670431"/>
                    <a:pt x="1380007" y="1466759"/>
                    <a:pt x="1297158" y="1267919"/>
                  </a:cubicBezTo>
                  <a:cubicBezTo>
                    <a:pt x="1289909" y="1251004"/>
                    <a:pt x="1282659" y="1234089"/>
                    <a:pt x="1275064" y="1217173"/>
                  </a:cubicBezTo>
                  <a:cubicBezTo>
                    <a:pt x="1269541" y="1205436"/>
                    <a:pt x="1260911" y="1191628"/>
                    <a:pt x="1248483" y="1193353"/>
                  </a:cubicBezTo>
                  <a:cubicBezTo>
                    <a:pt x="1238128" y="1194734"/>
                    <a:pt x="1235711" y="1211649"/>
                    <a:pt x="1232949" y="1222351"/>
                  </a:cubicBezTo>
                  <a:cubicBezTo>
                    <a:pt x="1228115" y="1242374"/>
                    <a:pt x="1229843" y="1262740"/>
                    <a:pt x="1230877" y="1283108"/>
                  </a:cubicBezTo>
                  <a:cubicBezTo>
                    <a:pt x="1226287" y="2417294"/>
                    <a:pt x="1231744" y="3571578"/>
                    <a:pt x="1227154" y="4705764"/>
                  </a:cubicBezTo>
                  <a:lnTo>
                    <a:pt x="998710" y="4695715"/>
                  </a:lnTo>
                  <a:cubicBezTo>
                    <a:pt x="1020244" y="4110251"/>
                    <a:pt x="1098940" y="1865978"/>
                    <a:pt x="1125245" y="1293464"/>
                  </a:cubicBezTo>
                  <a:cubicBezTo>
                    <a:pt x="1126970" y="1262740"/>
                    <a:pt x="1124553" y="1258943"/>
                    <a:pt x="1096247" y="1270681"/>
                  </a:cubicBezTo>
                  <a:cubicBezTo>
                    <a:pt x="1050679" y="1289666"/>
                    <a:pt x="1018575" y="1263776"/>
                    <a:pt x="984400" y="1242374"/>
                  </a:cubicBezTo>
                  <a:cubicBezTo>
                    <a:pt x="979221" y="1238921"/>
                    <a:pt x="977841" y="1232017"/>
                    <a:pt x="977149" y="1225458"/>
                  </a:cubicBezTo>
                  <a:cubicBezTo>
                    <a:pt x="976115" y="1213030"/>
                    <a:pt x="978530" y="1200949"/>
                    <a:pt x="983019" y="1189902"/>
                  </a:cubicBezTo>
                  <a:cubicBezTo>
                    <a:pt x="995792" y="1159523"/>
                    <a:pt x="1005457" y="1128109"/>
                    <a:pt x="1016158" y="1097041"/>
                  </a:cubicBezTo>
                  <a:cubicBezTo>
                    <a:pt x="1022717" y="1078055"/>
                    <a:pt x="1036181" y="1071841"/>
                    <a:pt x="1055513" y="1078055"/>
                  </a:cubicBezTo>
                  <a:cubicBezTo>
                    <a:pt x="1071737" y="1082887"/>
                    <a:pt x="1084855" y="1093934"/>
                    <a:pt x="1097628" y="1104290"/>
                  </a:cubicBezTo>
                  <a:cubicBezTo>
                    <a:pt x="1103496" y="1108779"/>
                    <a:pt x="1107983" y="1110504"/>
                    <a:pt x="1115579" y="1107743"/>
                  </a:cubicBezTo>
                  <a:cubicBezTo>
                    <a:pt x="1135945" y="1100147"/>
                    <a:pt x="1156313" y="1093589"/>
                    <a:pt x="1177026" y="1087375"/>
                  </a:cubicBezTo>
                  <a:cubicBezTo>
                    <a:pt x="1187726" y="1084268"/>
                    <a:pt x="1185655" y="1080126"/>
                    <a:pt x="1179787" y="1073913"/>
                  </a:cubicBezTo>
                  <a:cubicBezTo>
                    <a:pt x="1166668" y="1060449"/>
                    <a:pt x="1151134" y="1050438"/>
                    <a:pt x="1135255" y="1041117"/>
                  </a:cubicBezTo>
                  <a:cubicBezTo>
                    <a:pt x="1062417" y="998311"/>
                    <a:pt x="998207" y="944460"/>
                    <a:pt x="939868" y="883702"/>
                  </a:cubicBezTo>
                  <a:cubicBezTo>
                    <a:pt x="813177" y="751488"/>
                    <a:pt x="683379" y="622035"/>
                    <a:pt x="549783" y="496379"/>
                  </a:cubicBezTo>
                  <a:cubicBezTo>
                    <a:pt x="385809" y="341382"/>
                    <a:pt x="211479" y="197084"/>
                    <a:pt x="40947" y="48990"/>
                  </a:cubicBezTo>
                  <a:cubicBezTo>
                    <a:pt x="28864" y="38635"/>
                    <a:pt x="17472" y="27933"/>
                    <a:pt x="5735" y="17231"/>
                  </a:cubicBezTo>
                  <a:cubicBezTo>
                    <a:pt x="2283" y="13780"/>
                    <a:pt x="-1859" y="9292"/>
                    <a:pt x="902" y="4114"/>
                  </a:cubicBezTo>
                  <a:cubicBezTo>
                    <a:pt x="4009" y="-1755"/>
                    <a:pt x="10568" y="-29"/>
                    <a:pt x="15747" y="1352"/>
                  </a:cubicBezTo>
                  <a:close/>
                </a:path>
              </a:pathLst>
            </a:custGeom>
            <a:grpFill/>
            <a:ln w="2261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1A54AB28-9F5A-48C0-A57A-AE3E743FFDE1}"/>
              </a:ext>
            </a:extLst>
          </p:cNvPr>
          <p:cNvGrpSpPr/>
          <p:nvPr/>
        </p:nvGrpSpPr>
        <p:grpSpPr>
          <a:xfrm>
            <a:off x="3609104" y="2369880"/>
            <a:ext cx="4336199" cy="1622461"/>
            <a:chOff x="5615841" y="4238904"/>
            <a:chExt cx="1552845" cy="581023"/>
          </a:xfrm>
          <a:solidFill>
            <a:schemeClr val="accent3"/>
          </a:solidFill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7F06776A-A1FE-49DF-9DF8-D21E35001880}"/>
                </a:ext>
              </a:extLst>
            </p:cNvPr>
            <p:cNvSpPr/>
            <p:nvPr/>
          </p:nvSpPr>
          <p:spPr>
            <a:xfrm rot="221733">
              <a:off x="5615841" y="4238904"/>
              <a:ext cx="906894" cy="577971"/>
            </a:xfrm>
            <a:custGeom>
              <a:avLst/>
              <a:gdLst>
                <a:gd name="connsiteX0" fmla="*/ 891999 w 904552"/>
                <a:gd name="connsiteY0" fmla="*/ 534735 h 576210"/>
                <a:gd name="connsiteX1" fmla="*/ 789633 w 904552"/>
                <a:gd name="connsiteY1" fmla="*/ 575295 h 576210"/>
                <a:gd name="connsiteX2" fmla="*/ 691774 w 904552"/>
                <a:gd name="connsiteY2" fmla="*/ 575295 h 576210"/>
                <a:gd name="connsiteX3" fmla="*/ 618379 w 904552"/>
                <a:gd name="connsiteY3" fmla="*/ 559521 h 576210"/>
                <a:gd name="connsiteX4" fmla="*/ 453242 w 904552"/>
                <a:gd name="connsiteY4" fmla="*/ 479045 h 576210"/>
                <a:gd name="connsiteX5" fmla="*/ 366006 w 904552"/>
                <a:gd name="connsiteY5" fmla="*/ 381186 h 576210"/>
                <a:gd name="connsiteX6" fmla="*/ 297762 w 904552"/>
                <a:gd name="connsiteY6" fmla="*/ 286224 h 576210"/>
                <a:gd name="connsiteX7" fmla="*/ 206985 w 904552"/>
                <a:gd name="connsiteY7" fmla="*/ 196091 h 576210"/>
                <a:gd name="connsiteX8" fmla="*/ 135844 w 904552"/>
                <a:gd name="connsiteY8" fmla="*/ 135250 h 576210"/>
                <a:gd name="connsiteX9" fmla="*/ 37663 w 904552"/>
                <a:gd name="connsiteY9" fmla="*/ 58959 h 576210"/>
                <a:gd name="connsiteX10" fmla="*/ 0 w 904552"/>
                <a:gd name="connsiteY10" fmla="*/ 31919 h 576210"/>
                <a:gd name="connsiteX11" fmla="*/ 67278 w 904552"/>
                <a:gd name="connsiteY11" fmla="*/ 31919 h 576210"/>
                <a:gd name="connsiteX12" fmla="*/ 351198 w 904552"/>
                <a:gd name="connsiteY12" fmla="*/ 7776 h 576210"/>
                <a:gd name="connsiteX13" fmla="*/ 639625 w 904552"/>
                <a:gd name="connsiteY13" fmla="*/ 45761 h 576210"/>
                <a:gd name="connsiteX14" fmla="*/ 823111 w 904552"/>
                <a:gd name="connsiteY14" fmla="*/ 233110 h 576210"/>
                <a:gd name="connsiteX15" fmla="*/ 906806 w 904552"/>
                <a:gd name="connsiteY15" fmla="*/ 491921 h 576210"/>
                <a:gd name="connsiteX16" fmla="*/ 906163 w 904552"/>
                <a:gd name="connsiteY16" fmla="*/ 499325 h 576210"/>
                <a:gd name="connsiteX17" fmla="*/ 833734 w 904552"/>
                <a:gd name="connsiteY17" fmla="*/ 455868 h 576210"/>
                <a:gd name="connsiteX18" fmla="*/ 717526 w 904552"/>
                <a:gd name="connsiteY18" fmla="*/ 356077 h 576210"/>
                <a:gd name="connsiteX19" fmla="*/ 642844 w 904552"/>
                <a:gd name="connsiteY19" fmla="*/ 254677 h 576210"/>
                <a:gd name="connsiteX20" fmla="*/ 559471 w 904552"/>
                <a:gd name="connsiteY20" fmla="*/ 178708 h 576210"/>
                <a:gd name="connsiteX21" fmla="*/ 481248 w 904552"/>
                <a:gd name="connsiteY21" fmla="*/ 168407 h 576210"/>
                <a:gd name="connsiteX22" fmla="*/ 502172 w 904552"/>
                <a:gd name="connsiteY22" fmla="*/ 175167 h 576210"/>
                <a:gd name="connsiteX23" fmla="*/ 607435 w 904552"/>
                <a:gd name="connsiteY23" fmla="*/ 247595 h 576210"/>
                <a:gd name="connsiteX24" fmla="*/ 673747 w 904552"/>
                <a:gd name="connsiteY24" fmla="*/ 347386 h 576210"/>
                <a:gd name="connsiteX25" fmla="*/ 769031 w 904552"/>
                <a:gd name="connsiteY25" fmla="*/ 441704 h 576210"/>
                <a:gd name="connsiteX26" fmla="*/ 891999 w 904552"/>
                <a:gd name="connsiteY26" fmla="*/ 534735 h 576210"/>
                <a:gd name="connsiteX0" fmla="*/ 891999 w 906893"/>
                <a:gd name="connsiteY0" fmla="*/ 534735 h 577971"/>
                <a:gd name="connsiteX1" fmla="*/ 789633 w 906893"/>
                <a:gd name="connsiteY1" fmla="*/ 575295 h 577971"/>
                <a:gd name="connsiteX2" fmla="*/ 691774 w 906893"/>
                <a:gd name="connsiteY2" fmla="*/ 575295 h 577971"/>
                <a:gd name="connsiteX3" fmla="*/ 618379 w 906893"/>
                <a:gd name="connsiteY3" fmla="*/ 559521 h 577971"/>
                <a:gd name="connsiteX4" fmla="*/ 453242 w 906893"/>
                <a:gd name="connsiteY4" fmla="*/ 479045 h 577971"/>
                <a:gd name="connsiteX5" fmla="*/ 366006 w 906893"/>
                <a:gd name="connsiteY5" fmla="*/ 381186 h 577971"/>
                <a:gd name="connsiteX6" fmla="*/ 297762 w 906893"/>
                <a:gd name="connsiteY6" fmla="*/ 286224 h 577971"/>
                <a:gd name="connsiteX7" fmla="*/ 206985 w 906893"/>
                <a:gd name="connsiteY7" fmla="*/ 196091 h 577971"/>
                <a:gd name="connsiteX8" fmla="*/ 135844 w 906893"/>
                <a:gd name="connsiteY8" fmla="*/ 135250 h 577971"/>
                <a:gd name="connsiteX9" fmla="*/ 37663 w 906893"/>
                <a:gd name="connsiteY9" fmla="*/ 58959 h 577971"/>
                <a:gd name="connsiteX10" fmla="*/ 0 w 906893"/>
                <a:gd name="connsiteY10" fmla="*/ 31919 h 577971"/>
                <a:gd name="connsiteX11" fmla="*/ 351198 w 906893"/>
                <a:gd name="connsiteY11" fmla="*/ 7776 h 577971"/>
                <a:gd name="connsiteX12" fmla="*/ 639625 w 906893"/>
                <a:gd name="connsiteY12" fmla="*/ 45761 h 577971"/>
                <a:gd name="connsiteX13" fmla="*/ 823111 w 906893"/>
                <a:gd name="connsiteY13" fmla="*/ 233110 h 577971"/>
                <a:gd name="connsiteX14" fmla="*/ 906806 w 906893"/>
                <a:gd name="connsiteY14" fmla="*/ 491921 h 577971"/>
                <a:gd name="connsiteX15" fmla="*/ 906163 w 906893"/>
                <a:gd name="connsiteY15" fmla="*/ 499325 h 577971"/>
                <a:gd name="connsiteX16" fmla="*/ 833734 w 906893"/>
                <a:gd name="connsiteY16" fmla="*/ 455868 h 577971"/>
                <a:gd name="connsiteX17" fmla="*/ 717526 w 906893"/>
                <a:gd name="connsiteY17" fmla="*/ 356077 h 577971"/>
                <a:gd name="connsiteX18" fmla="*/ 642844 w 906893"/>
                <a:gd name="connsiteY18" fmla="*/ 254677 h 577971"/>
                <a:gd name="connsiteX19" fmla="*/ 559471 w 906893"/>
                <a:gd name="connsiteY19" fmla="*/ 178708 h 577971"/>
                <a:gd name="connsiteX20" fmla="*/ 481248 w 906893"/>
                <a:gd name="connsiteY20" fmla="*/ 168407 h 577971"/>
                <a:gd name="connsiteX21" fmla="*/ 502172 w 906893"/>
                <a:gd name="connsiteY21" fmla="*/ 175167 h 577971"/>
                <a:gd name="connsiteX22" fmla="*/ 607435 w 906893"/>
                <a:gd name="connsiteY22" fmla="*/ 247595 h 577971"/>
                <a:gd name="connsiteX23" fmla="*/ 673747 w 906893"/>
                <a:gd name="connsiteY23" fmla="*/ 347386 h 577971"/>
                <a:gd name="connsiteX24" fmla="*/ 769031 w 906893"/>
                <a:gd name="connsiteY24" fmla="*/ 441704 h 577971"/>
                <a:gd name="connsiteX25" fmla="*/ 891999 w 906893"/>
                <a:gd name="connsiteY25" fmla="*/ 534735 h 5779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906893" h="577971">
                  <a:moveTo>
                    <a:pt x="891999" y="534735"/>
                  </a:moveTo>
                  <a:cubicBezTo>
                    <a:pt x="860774" y="558878"/>
                    <a:pt x="826330" y="570466"/>
                    <a:pt x="789633" y="575295"/>
                  </a:cubicBezTo>
                  <a:cubicBezTo>
                    <a:pt x="757121" y="579479"/>
                    <a:pt x="724286" y="578192"/>
                    <a:pt x="691774" y="575295"/>
                  </a:cubicBezTo>
                  <a:cubicBezTo>
                    <a:pt x="666987" y="573363"/>
                    <a:pt x="642522" y="566603"/>
                    <a:pt x="618379" y="559521"/>
                  </a:cubicBezTo>
                  <a:cubicBezTo>
                    <a:pt x="558827" y="541817"/>
                    <a:pt x="502816" y="516708"/>
                    <a:pt x="453242" y="479045"/>
                  </a:cubicBezTo>
                  <a:cubicBezTo>
                    <a:pt x="418155" y="452005"/>
                    <a:pt x="386286" y="422068"/>
                    <a:pt x="366006" y="381186"/>
                  </a:cubicBezTo>
                  <a:cubicBezTo>
                    <a:pt x="348623" y="345776"/>
                    <a:pt x="322549" y="316483"/>
                    <a:pt x="297762" y="286224"/>
                  </a:cubicBezTo>
                  <a:cubicBezTo>
                    <a:pt x="270400" y="253068"/>
                    <a:pt x="237244" y="226028"/>
                    <a:pt x="206985" y="196091"/>
                  </a:cubicBezTo>
                  <a:cubicBezTo>
                    <a:pt x="184773" y="174201"/>
                    <a:pt x="160309" y="154887"/>
                    <a:pt x="135844" y="135250"/>
                  </a:cubicBezTo>
                  <a:cubicBezTo>
                    <a:pt x="103653" y="109176"/>
                    <a:pt x="70497" y="84068"/>
                    <a:pt x="37663" y="58959"/>
                  </a:cubicBezTo>
                  <a:cubicBezTo>
                    <a:pt x="25431" y="49624"/>
                    <a:pt x="12232" y="40932"/>
                    <a:pt x="0" y="31919"/>
                  </a:cubicBezTo>
                  <a:lnTo>
                    <a:pt x="351198" y="7776"/>
                  </a:lnTo>
                  <a:cubicBezTo>
                    <a:pt x="450667" y="-7997"/>
                    <a:pt x="548204" y="-1881"/>
                    <a:pt x="639625" y="45761"/>
                  </a:cubicBezTo>
                  <a:cubicBezTo>
                    <a:pt x="721067" y="88252"/>
                    <a:pt x="779654" y="153599"/>
                    <a:pt x="823111" y="233110"/>
                  </a:cubicBezTo>
                  <a:cubicBezTo>
                    <a:pt x="867212" y="313908"/>
                    <a:pt x="892321" y="401144"/>
                    <a:pt x="906806" y="491921"/>
                  </a:cubicBezTo>
                  <a:cubicBezTo>
                    <a:pt x="907128" y="493853"/>
                    <a:pt x="906484" y="496106"/>
                    <a:pt x="906163" y="499325"/>
                  </a:cubicBezTo>
                  <a:cubicBezTo>
                    <a:pt x="879444" y="488059"/>
                    <a:pt x="856911" y="470997"/>
                    <a:pt x="833734" y="455868"/>
                  </a:cubicBezTo>
                  <a:cubicBezTo>
                    <a:pt x="790599" y="427540"/>
                    <a:pt x="752614" y="393418"/>
                    <a:pt x="717526" y="356077"/>
                  </a:cubicBezTo>
                  <a:cubicBezTo>
                    <a:pt x="688555" y="325496"/>
                    <a:pt x="667953" y="288155"/>
                    <a:pt x="642844" y="254677"/>
                  </a:cubicBezTo>
                  <a:cubicBezTo>
                    <a:pt x="619989" y="224096"/>
                    <a:pt x="594880" y="196091"/>
                    <a:pt x="559471" y="178708"/>
                  </a:cubicBezTo>
                  <a:cubicBezTo>
                    <a:pt x="534362" y="166475"/>
                    <a:pt x="508288" y="167119"/>
                    <a:pt x="481248" y="168407"/>
                  </a:cubicBezTo>
                  <a:cubicBezTo>
                    <a:pt x="487364" y="174523"/>
                    <a:pt x="495090" y="173879"/>
                    <a:pt x="502172" y="175167"/>
                  </a:cubicBezTo>
                  <a:cubicBezTo>
                    <a:pt x="548848" y="182571"/>
                    <a:pt x="580395" y="211542"/>
                    <a:pt x="607435" y="247595"/>
                  </a:cubicBezTo>
                  <a:cubicBezTo>
                    <a:pt x="631256" y="279786"/>
                    <a:pt x="652823" y="313264"/>
                    <a:pt x="673747" y="347386"/>
                  </a:cubicBezTo>
                  <a:cubicBezTo>
                    <a:pt x="697890" y="386336"/>
                    <a:pt x="735231" y="412411"/>
                    <a:pt x="769031" y="441704"/>
                  </a:cubicBezTo>
                  <a:cubicBezTo>
                    <a:pt x="807338" y="474860"/>
                    <a:pt x="848220" y="506085"/>
                    <a:pt x="891999" y="534735"/>
                  </a:cubicBezTo>
                  <a:close/>
                </a:path>
              </a:pathLst>
            </a:custGeom>
            <a:grpFill/>
            <a:ln w="32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0723D289-969B-426B-B8FA-FC6EE52575F3}"/>
                </a:ext>
              </a:extLst>
            </p:cNvPr>
            <p:cNvSpPr/>
            <p:nvPr/>
          </p:nvSpPr>
          <p:spPr>
            <a:xfrm>
              <a:off x="6530026" y="4411923"/>
              <a:ext cx="638660" cy="408004"/>
            </a:xfrm>
            <a:custGeom>
              <a:avLst/>
              <a:gdLst>
                <a:gd name="connsiteX0" fmla="*/ 638659 w 637371"/>
                <a:gd name="connsiteY0" fmla="*/ 20878 h 405600"/>
                <a:gd name="connsiteX1" fmla="*/ 469338 w 637371"/>
                <a:gd name="connsiteY1" fmla="*/ 158653 h 405600"/>
                <a:gd name="connsiteX2" fmla="*/ 380170 w 637371"/>
                <a:gd name="connsiteY2" fmla="*/ 269066 h 405600"/>
                <a:gd name="connsiteX3" fmla="*/ 283276 w 637371"/>
                <a:gd name="connsiteY3" fmla="*/ 359522 h 405600"/>
                <a:gd name="connsiteX4" fmla="*/ 136810 w 637371"/>
                <a:gd name="connsiteY4" fmla="*/ 406520 h 405600"/>
                <a:gd name="connsiteX5" fmla="*/ 24143 w 637371"/>
                <a:gd name="connsiteY5" fmla="*/ 387849 h 405600"/>
                <a:gd name="connsiteX6" fmla="*/ 9657 w 637371"/>
                <a:gd name="connsiteY6" fmla="*/ 377227 h 405600"/>
                <a:gd name="connsiteX7" fmla="*/ 114598 w 637371"/>
                <a:gd name="connsiteY7" fmla="*/ 296107 h 405600"/>
                <a:gd name="connsiteX8" fmla="*/ 176404 w 637371"/>
                <a:gd name="connsiteY8" fmla="*/ 224966 h 405600"/>
                <a:gd name="connsiteX9" fmla="*/ 219861 w 637371"/>
                <a:gd name="connsiteY9" fmla="*/ 163160 h 405600"/>
                <a:gd name="connsiteX10" fmla="*/ 286817 w 637371"/>
                <a:gd name="connsiteY10" fmla="*/ 122278 h 405600"/>
                <a:gd name="connsiteX11" fmla="*/ 300337 w 637371"/>
                <a:gd name="connsiteY11" fmla="*/ 117771 h 405600"/>
                <a:gd name="connsiteX12" fmla="*/ 214711 w 637371"/>
                <a:gd name="connsiteY12" fmla="*/ 145133 h 405600"/>
                <a:gd name="connsiteX13" fmla="*/ 168034 w 637371"/>
                <a:gd name="connsiteY13" fmla="*/ 204364 h 405600"/>
                <a:gd name="connsiteX14" fmla="*/ 0 w 637371"/>
                <a:gd name="connsiteY14" fmla="*/ 352118 h 405600"/>
                <a:gd name="connsiteX15" fmla="*/ 21889 w 637371"/>
                <a:gd name="connsiteY15" fmla="*/ 253293 h 405600"/>
                <a:gd name="connsiteX16" fmla="*/ 161274 w 637371"/>
                <a:gd name="connsiteY16" fmla="*/ 46308 h 405600"/>
                <a:gd name="connsiteX17" fmla="*/ 264928 w 637371"/>
                <a:gd name="connsiteY17" fmla="*/ 5104 h 405600"/>
                <a:gd name="connsiteX18" fmla="*/ 426846 w 637371"/>
                <a:gd name="connsiteY18" fmla="*/ 10577 h 405600"/>
                <a:gd name="connsiteX19" fmla="*/ 602606 w 637371"/>
                <a:gd name="connsiteY19" fmla="*/ 21522 h 405600"/>
                <a:gd name="connsiteX20" fmla="*/ 638659 w 637371"/>
                <a:gd name="connsiteY20" fmla="*/ 20878 h 405600"/>
                <a:gd name="connsiteX0" fmla="*/ 638659 w 638659"/>
                <a:gd name="connsiteY0" fmla="*/ 20878 h 408004"/>
                <a:gd name="connsiteX1" fmla="*/ 469338 w 638659"/>
                <a:gd name="connsiteY1" fmla="*/ 158653 h 408004"/>
                <a:gd name="connsiteX2" fmla="*/ 380170 w 638659"/>
                <a:gd name="connsiteY2" fmla="*/ 269066 h 408004"/>
                <a:gd name="connsiteX3" fmla="*/ 283276 w 638659"/>
                <a:gd name="connsiteY3" fmla="*/ 359522 h 408004"/>
                <a:gd name="connsiteX4" fmla="*/ 136810 w 638659"/>
                <a:gd name="connsiteY4" fmla="*/ 406520 h 408004"/>
                <a:gd name="connsiteX5" fmla="*/ 24143 w 638659"/>
                <a:gd name="connsiteY5" fmla="*/ 387849 h 408004"/>
                <a:gd name="connsiteX6" fmla="*/ 9657 w 638659"/>
                <a:gd name="connsiteY6" fmla="*/ 377227 h 408004"/>
                <a:gd name="connsiteX7" fmla="*/ 114598 w 638659"/>
                <a:gd name="connsiteY7" fmla="*/ 296107 h 408004"/>
                <a:gd name="connsiteX8" fmla="*/ 176404 w 638659"/>
                <a:gd name="connsiteY8" fmla="*/ 224966 h 408004"/>
                <a:gd name="connsiteX9" fmla="*/ 219861 w 638659"/>
                <a:gd name="connsiteY9" fmla="*/ 163160 h 408004"/>
                <a:gd name="connsiteX10" fmla="*/ 286817 w 638659"/>
                <a:gd name="connsiteY10" fmla="*/ 122278 h 408004"/>
                <a:gd name="connsiteX11" fmla="*/ 300337 w 638659"/>
                <a:gd name="connsiteY11" fmla="*/ 117771 h 408004"/>
                <a:gd name="connsiteX12" fmla="*/ 214711 w 638659"/>
                <a:gd name="connsiteY12" fmla="*/ 145133 h 408004"/>
                <a:gd name="connsiteX13" fmla="*/ 168034 w 638659"/>
                <a:gd name="connsiteY13" fmla="*/ 204364 h 408004"/>
                <a:gd name="connsiteX14" fmla="*/ 0 w 638659"/>
                <a:gd name="connsiteY14" fmla="*/ 352118 h 408004"/>
                <a:gd name="connsiteX15" fmla="*/ 21889 w 638659"/>
                <a:gd name="connsiteY15" fmla="*/ 253293 h 408004"/>
                <a:gd name="connsiteX16" fmla="*/ 161274 w 638659"/>
                <a:gd name="connsiteY16" fmla="*/ 46308 h 408004"/>
                <a:gd name="connsiteX17" fmla="*/ 264928 w 638659"/>
                <a:gd name="connsiteY17" fmla="*/ 5104 h 408004"/>
                <a:gd name="connsiteX18" fmla="*/ 426846 w 638659"/>
                <a:gd name="connsiteY18" fmla="*/ 10577 h 408004"/>
                <a:gd name="connsiteX19" fmla="*/ 638659 w 638659"/>
                <a:gd name="connsiteY19" fmla="*/ 20878 h 4080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638659" h="408004">
                  <a:moveTo>
                    <a:pt x="638659" y="20878"/>
                  </a:moveTo>
                  <a:cubicBezTo>
                    <a:pt x="576854" y="64657"/>
                    <a:pt x="521486" y="109723"/>
                    <a:pt x="469338" y="158653"/>
                  </a:cubicBezTo>
                  <a:cubicBezTo>
                    <a:pt x="434572" y="191166"/>
                    <a:pt x="402703" y="226253"/>
                    <a:pt x="380170" y="269066"/>
                  </a:cubicBezTo>
                  <a:cubicBezTo>
                    <a:pt x="358602" y="310592"/>
                    <a:pt x="322549" y="336989"/>
                    <a:pt x="283276" y="359522"/>
                  </a:cubicBezTo>
                  <a:cubicBezTo>
                    <a:pt x="237888" y="385596"/>
                    <a:pt x="188958" y="400726"/>
                    <a:pt x="136810" y="406520"/>
                  </a:cubicBezTo>
                  <a:cubicBezTo>
                    <a:pt x="97215" y="410705"/>
                    <a:pt x="59552" y="406520"/>
                    <a:pt x="24143" y="387849"/>
                  </a:cubicBezTo>
                  <a:cubicBezTo>
                    <a:pt x="18670" y="384952"/>
                    <a:pt x="15129" y="381411"/>
                    <a:pt x="9657" y="377227"/>
                  </a:cubicBezTo>
                  <a:cubicBezTo>
                    <a:pt x="46998" y="351796"/>
                    <a:pt x="81442" y="324756"/>
                    <a:pt x="114598" y="296107"/>
                  </a:cubicBezTo>
                  <a:cubicBezTo>
                    <a:pt x="138741" y="275183"/>
                    <a:pt x="160631" y="253293"/>
                    <a:pt x="176404" y="224966"/>
                  </a:cubicBezTo>
                  <a:cubicBezTo>
                    <a:pt x="188636" y="203076"/>
                    <a:pt x="203766" y="182796"/>
                    <a:pt x="219861" y="163160"/>
                  </a:cubicBezTo>
                  <a:cubicBezTo>
                    <a:pt x="237566" y="141914"/>
                    <a:pt x="258812" y="126463"/>
                    <a:pt x="286817" y="122278"/>
                  </a:cubicBezTo>
                  <a:cubicBezTo>
                    <a:pt x="291002" y="121634"/>
                    <a:pt x="296475" y="122600"/>
                    <a:pt x="300337" y="117771"/>
                  </a:cubicBezTo>
                  <a:cubicBezTo>
                    <a:pt x="267181" y="113265"/>
                    <a:pt x="238853" y="122278"/>
                    <a:pt x="214711" y="145133"/>
                  </a:cubicBezTo>
                  <a:cubicBezTo>
                    <a:pt x="196362" y="162516"/>
                    <a:pt x="181876" y="183118"/>
                    <a:pt x="168034" y="204364"/>
                  </a:cubicBezTo>
                  <a:cubicBezTo>
                    <a:pt x="126187" y="268101"/>
                    <a:pt x="67922" y="313811"/>
                    <a:pt x="0" y="352118"/>
                  </a:cubicBezTo>
                  <a:cubicBezTo>
                    <a:pt x="3863" y="316709"/>
                    <a:pt x="11910" y="284518"/>
                    <a:pt x="21889" y="253293"/>
                  </a:cubicBezTo>
                  <a:cubicBezTo>
                    <a:pt x="47964" y="170564"/>
                    <a:pt x="89811" y="98457"/>
                    <a:pt x="161274" y="46308"/>
                  </a:cubicBezTo>
                  <a:cubicBezTo>
                    <a:pt x="192177" y="23775"/>
                    <a:pt x="227909" y="12186"/>
                    <a:pt x="264928" y="5104"/>
                  </a:cubicBezTo>
                  <a:cubicBezTo>
                    <a:pt x="319330" y="-5197"/>
                    <a:pt x="372766" y="1885"/>
                    <a:pt x="426846" y="10577"/>
                  </a:cubicBezTo>
                  <a:cubicBezTo>
                    <a:pt x="489134" y="13206"/>
                    <a:pt x="631577" y="-3801"/>
                    <a:pt x="638659" y="20878"/>
                  </a:cubicBezTo>
                  <a:close/>
                </a:path>
              </a:pathLst>
            </a:custGeom>
            <a:grpFill/>
            <a:ln w="320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58" name="Rectangle 57">
            <a:extLst>
              <a:ext uri="{FF2B5EF4-FFF2-40B4-BE49-F238E27FC236}">
                <a16:creationId xmlns:a16="http://schemas.microsoft.com/office/drawing/2014/main" xmlns="" id="{F8DB6FFD-AFE5-43BD-ABD6-00113C4BD74C}"/>
              </a:ext>
            </a:extLst>
          </p:cNvPr>
          <p:cNvSpPr/>
          <p:nvPr/>
        </p:nvSpPr>
        <p:spPr>
          <a:xfrm>
            <a:off x="0" y="4153709"/>
            <a:ext cx="12192000" cy="138129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xmlns="" id="{3FBB36C2-2713-4D8A-BA46-DEEB982E310F}"/>
              </a:ext>
            </a:extLst>
          </p:cNvPr>
          <p:cNvGrpSpPr/>
          <p:nvPr/>
        </p:nvGrpSpPr>
        <p:grpSpPr>
          <a:xfrm>
            <a:off x="3653397" y="1887066"/>
            <a:ext cx="1546155" cy="505120"/>
            <a:chOff x="4723437" y="2782010"/>
            <a:chExt cx="1546155" cy="50512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49AEBCB8-9322-4067-B666-83F9AF540BF1}"/>
                </a:ext>
              </a:extLst>
            </p:cNvPr>
            <p:cNvSpPr/>
            <p:nvPr/>
          </p:nvSpPr>
          <p:spPr>
            <a:xfrm>
              <a:off x="4723437" y="3035109"/>
              <a:ext cx="303918" cy="252021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1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4761E601-E025-48CD-9F5D-301F067DA4FE}"/>
                </a:ext>
              </a:extLst>
            </p:cNvPr>
            <p:cNvSpPr/>
            <p:nvPr/>
          </p:nvSpPr>
          <p:spPr>
            <a:xfrm>
              <a:off x="4990334" y="2782010"/>
              <a:ext cx="609135" cy="505120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1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C7E79BEC-BD2C-4EA9-AA15-040318662F43}"/>
                </a:ext>
              </a:extLst>
            </p:cNvPr>
            <p:cNvSpPr/>
            <p:nvPr/>
          </p:nvSpPr>
          <p:spPr>
            <a:xfrm>
              <a:off x="5589947" y="2972095"/>
              <a:ext cx="379909" cy="315035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1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xmlns="" id="{A86273BA-E6AD-48DB-8FB4-3FC95F003612}"/>
                </a:ext>
              </a:extLst>
            </p:cNvPr>
            <p:cNvSpPr/>
            <p:nvPr/>
          </p:nvSpPr>
          <p:spPr>
            <a:xfrm>
              <a:off x="5965674" y="3035109"/>
              <a:ext cx="303918" cy="252021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1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60" name="TextBox 59">
            <a:extLst>
              <a:ext uri="{FF2B5EF4-FFF2-40B4-BE49-F238E27FC236}">
                <a16:creationId xmlns:a16="http://schemas.microsoft.com/office/drawing/2014/main" xmlns="" id="{6F542FDA-6944-41BC-817D-DE672C425147}"/>
              </a:ext>
            </a:extLst>
          </p:cNvPr>
          <p:cNvSpPr txBox="1"/>
          <p:nvPr/>
        </p:nvSpPr>
        <p:spPr>
          <a:xfrm>
            <a:off x="3219393" y="4224845"/>
            <a:ext cx="6339554" cy="995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867" dirty="0" err="1">
                <a:solidFill>
                  <a:schemeClr val="bg1"/>
                </a:solidFill>
                <a:cs typeface="Arial" pitchFamily="34" charset="0"/>
              </a:rPr>
              <a:t>Hvala</a:t>
            </a:r>
            <a:r>
              <a:rPr lang="en-US" altLang="ko-KR" sz="5867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5867" dirty="0" err="1">
                <a:solidFill>
                  <a:schemeClr val="bg1"/>
                </a:solidFill>
                <a:cs typeface="Arial" pitchFamily="34" charset="0"/>
              </a:rPr>
              <a:t>na</a:t>
            </a:r>
            <a:r>
              <a:rPr lang="en-US" altLang="ko-KR" sz="5867" dirty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5867" dirty="0" err="1">
                <a:solidFill>
                  <a:schemeClr val="bg1"/>
                </a:solidFill>
                <a:cs typeface="Arial" pitchFamily="34" charset="0"/>
              </a:rPr>
              <a:t>pažnji</a:t>
            </a:r>
            <a:r>
              <a:rPr lang="en-US" altLang="ko-KR" sz="5867" dirty="0">
                <a:solidFill>
                  <a:schemeClr val="bg1"/>
                </a:solidFill>
                <a:cs typeface="Arial" pitchFamily="34" charset="0"/>
              </a:rPr>
              <a:t> !</a:t>
            </a:r>
            <a:endParaRPr lang="ko-KR" altLang="en-US" sz="5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xmlns="" id="{E61A478B-62D4-4072-997E-3837B16B99F0}"/>
              </a:ext>
            </a:extLst>
          </p:cNvPr>
          <p:cNvSpPr/>
          <p:nvPr/>
        </p:nvSpPr>
        <p:spPr>
          <a:xfrm>
            <a:off x="8211992" y="2232636"/>
            <a:ext cx="773271" cy="773271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xmlns="" id="{E0A05C90-FC07-4A23-B3F3-F2271CDD452A}"/>
              </a:ext>
            </a:extLst>
          </p:cNvPr>
          <p:cNvSpPr/>
          <p:nvPr/>
        </p:nvSpPr>
        <p:spPr>
          <a:xfrm>
            <a:off x="10896490" y="3035713"/>
            <a:ext cx="506393" cy="506393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xmlns="" id="{4654E7D2-C455-48AD-9072-7C9F160565B1}"/>
              </a:ext>
            </a:extLst>
          </p:cNvPr>
          <p:cNvSpPr/>
          <p:nvPr/>
        </p:nvSpPr>
        <p:spPr>
          <a:xfrm>
            <a:off x="9761427" y="781194"/>
            <a:ext cx="516853" cy="516853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xmlns="" id="{C3AEA43F-7102-4622-863C-29B6D6394F72}"/>
              </a:ext>
            </a:extLst>
          </p:cNvPr>
          <p:cNvSpPr/>
          <p:nvPr/>
        </p:nvSpPr>
        <p:spPr>
          <a:xfrm>
            <a:off x="10197311" y="2949370"/>
            <a:ext cx="901558" cy="90155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xmlns="" id="{447E0538-A412-4387-94A5-2B342C0A2E77}"/>
              </a:ext>
            </a:extLst>
          </p:cNvPr>
          <p:cNvSpPr/>
          <p:nvPr/>
        </p:nvSpPr>
        <p:spPr>
          <a:xfrm>
            <a:off x="2432698" y="1815596"/>
            <a:ext cx="962308" cy="962308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xmlns="" id="{43425CA9-3BFA-4533-A436-6EF7335C439C}"/>
              </a:ext>
            </a:extLst>
          </p:cNvPr>
          <p:cNvSpPr/>
          <p:nvPr/>
        </p:nvSpPr>
        <p:spPr>
          <a:xfrm>
            <a:off x="2668257" y="844212"/>
            <a:ext cx="656604" cy="656604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xmlns="" id="{16E02D60-ECA5-447C-A132-55E2E0516A52}"/>
              </a:ext>
            </a:extLst>
          </p:cNvPr>
          <p:cNvSpPr/>
          <p:nvPr/>
        </p:nvSpPr>
        <p:spPr>
          <a:xfrm>
            <a:off x="6808066" y="619083"/>
            <a:ext cx="242979" cy="242979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xmlns="" id="{DA4C073D-E698-4E29-BC83-EF46F8AA0768}"/>
              </a:ext>
            </a:extLst>
          </p:cNvPr>
          <p:cNvSpPr/>
          <p:nvPr/>
        </p:nvSpPr>
        <p:spPr>
          <a:xfrm>
            <a:off x="5103454" y="1046165"/>
            <a:ext cx="404592" cy="404592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xmlns="" id="{D816EC0B-289D-45DB-BA2A-2D5774E94545}"/>
              </a:ext>
            </a:extLst>
          </p:cNvPr>
          <p:cNvSpPr/>
          <p:nvPr/>
        </p:nvSpPr>
        <p:spPr>
          <a:xfrm>
            <a:off x="2348624" y="2503039"/>
            <a:ext cx="404592" cy="404592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xmlns="" id="{B3E9C167-3E74-444B-BBF1-A9F4B19A0035}"/>
              </a:ext>
            </a:extLst>
          </p:cNvPr>
          <p:cNvSpPr/>
          <p:nvPr/>
        </p:nvSpPr>
        <p:spPr>
          <a:xfrm>
            <a:off x="1357837" y="2406633"/>
            <a:ext cx="498826" cy="49882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xmlns="" id="{9F287556-555D-45F7-91BA-127AA0690FDF}"/>
              </a:ext>
            </a:extLst>
          </p:cNvPr>
          <p:cNvSpPr/>
          <p:nvPr/>
        </p:nvSpPr>
        <p:spPr>
          <a:xfrm>
            <a:off x="37811" y="2276039"/>
            <a:ext cx="1344768" cy="134476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xmlns="" id="{83C54042-12EC-4257-9472-65969213694F}"/>
              </a:ext>
            </a:extLst>
          </p:cNvPr>
          <p:cNvSpPr/>
          <p:nvPr/>
        </p:nvSpPr>
        <p:spPr>
          <a:xfrm>
            <a:off x="10938453" y="708766"/>
            <a:ext cx="1106829" cy="1106829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xmlns="" id="{3C1D6E05-CC0A-452F-A74B-FE5A4584A4DF}"/>
              </a:ext>
            </a:extLst>
          </p:cNvPr>
          <p:cNvSpPr/>
          <p:nvPr/>
        </p:nvSpPr>
        <p:spPr>
          <a:xfrm>
            <a:off x="2454804" y="880520"/>
            <a:ext cx="331383" cy="331383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xmlns="" id="{914D98F1-76F8-41BF-A12D-78A5C07503ED}"/>
              </a:ext>
            </a:extLst>
          </p:cNvPr>
          <p:cNvSpPr/>
          <p:nvPr/>
        </p:nvSpPr>
        <p:spPr>
          <a:xfrm>
            <a:off x="145136" y="277276"/>
            <a:ext cx="820878" cy="820878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>
            <a:extLst>
              <a:ext uri="{FF2B5EF4-FFF2-40B4-BE49-F238E27FC236}">
                <a16:creationId xmlns:a16="http://schemas.microsoft.com/office/drawing/2014/main" xmlns="" id="{9EAC5C74-3392-4FBA-8A2D-E2B9483F00A2}"/>
              </a:ext>
            </a:extLst>
          </p:cNvPr>
          <p:cNvSpPr/>
          <p:nvPr/>
        </p:nvSpPr>
        <p:spPr>
          <a:xfrm>
            <a:off x="481123" y="4439471"/>
            <a:ext cx="762187" cy="762187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xmlns="" id="{0952C6B5-0003-48C7-9E41-46727D58D262}"/>
              </a:ext>
            </a:extLst>
          </p:cNvPr>
          <p:cNvSpPr/>
          <p:nvPr/>
        </p:nvSpPr>
        <p:spPr>
          <a:xfrm>
            <a:off x="10520003" y="5103756"/>
            <a:ext cx="464131" cy="464131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xmlns="" id="{AACC6F48-963A-4D2D-891F-B11C324665FB}"/>
              </a:ext>
            </a:extLst>
          </p:cNvPr>
          <p:cNvSpPr/>
          <p:nvPr/>
        </p:nvSpPr>
        <p:spPr>
          <a:xfrm>
            <a:off x="9256939" y="6160415"/>
            <a:ext cx="516853" cy="516853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xmlns="" id="{2209FB43-BBDD-41E0-8C0A-051FAD8F47E4}"/>
              </a:ext>
            </a:extLst>
          </p:cNvPr>
          <p:cNvSpPr/>
          <p:nvPr/>
        </p:nvSpPr>
        <p:spPr>
          <a:xfrm>
            <a:off x="10858712" y="5119682"/>
            <a:ext cx="826317" cy="826317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xmlns="" id="{67878697-B718-4D49-B8FC-454C280C8238}"/>
              </a:ext>
            </a:extLst>
          </p:cNvPr>
          <p:cNvSpPr/>
          <p:nvPr/>
        </p:nvSpPr>
        <p:spPr>
          <a:xfrm>
            <a:off x="8257517" y="5000138"/>
            <a:ext cx="962308" cy="96230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xmlns="" id="{C37F3F48-FCE9-4756-8242-6F96B485530D}"/>
              </a:ext>
            </a:extLst>
          </p:cNvPr>
          <p:cNvSpPr/>
          <p:nvPr/>
        </p:nvSpPr>
        <p:spPr>
          <a:xfrm>
            <a:off x="3227515" y="5371302"/>
            <a:ext cx="286720" cy="286720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xmlns="" id="{EBC5EA47-AF78-4443-A1B8-3559FF601647}"/>
              </a:ext>
            </a:extLst>
          </p:cNvPr>
          <p:cNvSpPr/>
          <p:nvPr/>
        </p:nvSpPr>
        <p:spPr>
          <a:xfrm>
            <a:off x="2712665" y="5604458"/>
            <a:ext cx="656604" cy="656604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xmlns="" id="{8C34BC9F-65C8-4978-80DA-4ECADB737858}"/>
              </a:ext>
            </a:extLst>
          </p:cNvPr>
          <p:cNvSpPr/>
          <p:nvPr/>
        </p:nvSpPr>
        <p:spPr>
          <a:xfrm>
            <a:off x="1751580" y="4816286"/>
            <a:ext cx="682849" cy="682849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xmlns="" id="{B02291E0-B99B-4495-92DE-EB42A6C69230}"/>
              </a:ext>
            </a:extLst>
          </p:cNvPr>
          <p:cNvSpPr/>
          <p:nvPr/>
        </p:nvSpPr>
        <p:spPr>
          <a:xfrm>
            <a:off x="4783042" y="6104314"/>
            <a:ext cx="776344" cy="776344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xmlns="" id="{A36D0159-0FBC-4B08-91FD-B5D892CA7BA3}"/>
              </a:ext>
            </a:extLst>
          </p:cNvPr>
          <p:cNvSpPr/>
          <p:nvPr/>
        </p:nvSpPr>
        <p:spPr>
          <a:xfrm>
            <a:off x="6852474" y="5379329"/>
            <a:ext cx="242979" cy="242979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xmlns="" id="{7FBC0625-FE03-4E22-B678-3B0096C355B8}"/>
              </a:ext>
            </a:extLst>
          </p:cNvPr>
          <p:cNvSpPr/>
          <p:nvPr/>
        </p:nvSpPr>
        <p:spPr>
          <a:xfrm>
            <a:off x="5928058" y="5854759"/>
            <a:ext cx="242979" cy="242979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xmlns="" id="{15E7D22D-22B1-48B6-93B4-4286CC271BFD}"/>
              </a:ext>
            </a:extLst>
          </p:cNvPr>
          <p:cNvSpPr/>
          <p:nvPr/>
        </p:nvSpPr>
        <p:spPr>
          <a:xfrm>
            <a:off x="1171043" y="6561831"/>
            <a:ext cx="219607" cy="219607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>
            <a:extLst>
              <a:ext uri="{FF2B5EF4-FFF2-40B4-BE49-F238E27FC236}">
                <a16:creationId xmlns:a16="http://schemas.microsoft.com/office/drawing/2014/main" xmlns="" id="{D33C6072-A605-45F7-93C8-93173206E614}"/>
              </a:ext>
            </a:extLst>
          </p:cNvPr>
          <p:cNvSpPr/>
          <p:nvPr/>
        </p:nvSpPr>
        <p:spPr>
          <a:xfrm>
            <a:off x="3172243" y="3422681"/>
            <a:ext cx="962308" cy="96230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xmlns="" id="{380D9025-E8B8-4F96-843E-FFA4DFCBA173}"/>
              </a:ext>
            </a:extLst>
          </p:cNvPr>
          <p:cNvSpPr/>
          <p:nvPr/>
        </p:nvSpPr>
        <p:spPr>
          <a:xfrm>
            <a:off x="8406878" y="3990900"/>
            <a:ext cx="476336" cy="476336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984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A5A2245E-D65D-4E72-9270-065B6538264E}"/>
              </a:ext>
            </a:extLst>
          </p:cNvPr>
          <p:cNvGrpSpPr/>
          <p:nvPr/>
        </p:nvGrpSpPr>
        <p:grpSpPr>
          <a:xfrm>
            <a:off x="0" y="3973708"/>
            <a:ext cx="12192001" cy="2080511"/>
            <a:chOff x="-1" y="3417122"/>
            <a:chExt cx="12192001" cy="2080511"/>
          </a:xfrm>
          <a:solidFill>
            <a:schemeClr val="accent1"/>
          </a:solidFill>
        </p:grpSpPr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xmlns="" id="{A5185807-BFFE-41DD-9E11-896DB79CD116}"/>
                </a:ext>
              </a:extLst>
            </p:cNvPr>
            <p:cNvSpPr/>
            <p:nvPr/>
          </p:nvSpPr>
          <p:spPr>
            <a:xfrm>
              <a:off x="0" y="3550807"/>
              <a:ext cx="12192000" cy="18181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xmlns="" id="{5E3FD0C2-CEF5-438E-B90B-978756B8C9BE}"/>
                </a:ext>
              </a:extLst>
            </p:cNvPr>
            <p:cNvSpPr/>
            <p:nvPr/>
          </p:nvSpPr>
          <p:spPr>
            <a:xfrm>
              <a:off x="-1" y="3417122"/>
              <a:ext cx="12191853" cy="707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" name="Rectangle 103">
              <a:extLst>
                <a:ext uri="{FF2B5EF4-FFF2-40B4-BE49-F238E27FC236}">
                  <a16:creationId xmlns:a16="http://schemas.microsoft.com/office/drawing/2014/main" xmlns="" id="{A15DC202-E55F-4A81-B799-58CA9018BA5F}"/>
                </a:ext>
              </a:extLst>
            </p:cNvPr>
            <p:cNvSpPr/>
            <p:nvPr/>
          </p:nvSpPr>
          <p:spPr>
            <a:xfrm>
              <a:off x="147" y="5426893"/>
              <a:ext cx="12191853" cy="7074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7F2CFAEB-7DBC-4C48-A698-FE974A481D1A}"/>
              </a:ext>
            </a:extLst>
          </p:cNvPr>
          <p:cNvSpPr txBox="1"/>
          <p:nvPr/>
        </p:nvSpPr>
        <p:spPr>
          <a:xfrm>
            <a:off x="1" y="4404100"/>
            <a:ext cx="12192000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dirty="0">
                <a:solidFill>
                  <a:schemeClr val="bg1"/>
                </a:solidFill>
                <a:cs typeface="Arial" pitchFamily="34" charset="0"/>
              </a:rPr>
              <a:t>ENERGIJA</a:t>
            </a:r>
            <a:endParaRPr lang="ko-KR" altLang="en-US" sz="48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05" name="Group 104">
            <a:extLst>
              <a:ext uri="{FF2B5EF4-FFF2-40B4-BE49-F238E27FC236}">
                <a16:creationId xmlns:a16="http://schemas.microsoft.com/office/drawing/2014/main" xmlns="" id="{DCC25ADD-4A69-4511-8889-085F9D49CE63}"/>
              </a:ext>
            </a:extLst>
          </p:cNvPr>
          <p:cNvGrpSpPr/>
          <p:nvPr/>
        </p:nvGrpSpPr>
        <p:grpSpPr>
          <a:xfrm>
            <a:off x="4960005" y="1133489"/>
            <a:ext cx="2218401" cy="2218401"/>
            <a:chOff x="4547049" y="1897856"/>
            <a:chExt cx="3071634" cy="3071634"/>
          </a:xfrm>
          <a:effectLst/>
        </p:grpSpPr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xmlns="" id="{122A6FB6-0EE3-4863-B56C-23891EB35735}"/>
                </a:ext>
              </a:extLst>
            </p:cNvPr>
            <p:cNvSpPr/>
            <p:nvPr/>
          </p:nvSpPr>
          <p:spPr>
            <a:xfrm>
              <a:off x="4547049" y="1897856"/>
              <a:ext cx="3071634" cy="3071634"/>
            </a:xfrm>
            <a:custGeom>
              <a:avLst/>
              <a:gdLst>
                <a:gd name="connsiteX0" fmla="*/ 3057049 w 3057525"/>
                <a:gd name="connsiteY0" fmla="*/ 1532096 h 3057525"/>
                <a:gd name="connsiteX1" fmla="*/ 1532096 w 3057525"/>
                <a:gd name="connsiteY1" fmla="*/ 3057049 h 3057525"/>
                <a:gd name="connsiteX2" fmla="*/ 7144 w 3057525"/>
                <a:gd name="connsiteY2" fmla="*/ 1532096 h 3057525"/>
                <a:gd name="connsiteX3" fmla="*/ 1532096 w 3057525"/>
                <a:gd name="connsiteY3" fmla="*/ 7144 h 3057525"/>
                <a:gd name="connsiteX4" fmla="*/ 3057049 w 3057525"/>
                <a:gd name="connsiteY4" fmla="*/ 1532096 h 3057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525" h="3057525">
                  <a:moveTo>
                    <a:pt x="3057049" y="1532096"/>
                  </a:moveTo>
                  <a:cubicBezTo>
                    <a:pt x="3057049" y="2374304"/>
                    <a:pt x="2374304" y="3057049"/>
                    <a:pt x="1532096" y="3057049"/>
                  </a:cubicBezTo>
                  <a:cubicBezTo>
                    <a:pt x="689888" y="3057049"/>
                    <a:pt x="7144" y="2374304"/>
                    <a:pt x="7144" y="1532096"/>
                  </a:cubicBezTo>
                  <a:cubicBezTo>
                    <a:pt x="7144" y="689888"/>
                    <a:pt x="689888" y="7144"/>
                    <a:pt x="1532096" y="7144"/>
                  </a:cubicBezTo>
                  <a:cubicBezTo>
                    <a:pt x="2374304" y="7144"/>
                    <a:pt x="3057049" y="689888"/>
                    <a:pt x="3057049" y="1532096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  <a:effectLst/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xmlns="" id="{8000B800-DDCC-41B0-88A9-A4A8FD2A6F38}"/>
                </a:ext>
              </a:extLst>
            </p:cNvPr>
            <p:cNvSpPr/>
            <p:nvPr/>
          </p:nvSpPr>
          <p:spPr>
            <a:xfrm>
              <a:off x="4574848" y="1907000"/>
              <a:ext cx="3028217" cy="2962327"/>
            </a:xfrm>
            <a:custGeom>
              <a:avLst/>
              <a:gdLst>
                <a:gd name="connsiteX0" fmla="*/ 2863236 w 3028217"/>
                <a:gd name="connsiteY0" fmla="*/ 2049564 h 2962327"/>
                <a:gd name="connsiteX1" fmla="*/ 2844662 w 3028217"/>
                <a:gd name="connsiteY1" fmla="*/ 2065518 h 2962327"/>
                <a:gd name="connsiteX2" fmla="*/ 2847519 w 3028217"/>
                <a:gd name="connsiteY2" fmla="*/ 2116953 h 2962327"/>
                <a:gd name="connsiteX3" fmla="*/ 2887525 w 3028217"/>
                <a:gd name="connsiteY3" fmla="*/ 2084568 h 2962327"/>
                <a:gd name="connsiteX4" fmla="*/ 2890382 w 3028217"/>
                <a:gd name="connsiteY4" fmla="*/ 2078853 h 2962327"/>
                <a:gd name="connsiteX5" fmla="*/ 2890382 w 3028217"/>
                <a:gd name="connsiteY5" fmla="*/ 2057898 h 2962327"/>
                <a:gd name="connsiteX6" fmla="*/ 2863236 w 3028217"/>
                <a:gd name="connsiteY6" fmla="*/ 2049564 h 2962327"/>
                <a:gd name="connsiteX7" fmla="*/ 2453184 w 3028217"/>
                <a:gd name="connsiteY7" fmla="*/ 1703568 h 2962327"/>
                <a:gd name="connsiteX8" fmla="*/ 2444611 w 3028217"/>
                <a:gd name="connsiteY8" fmla="*/ 1714046 h 2962327"/>
                <a:gd name="connsiteX9" fmla="*/ 2467471 w 3028217"/>
                <a:gd name="connsiteY9" fmla="*/ 1740716 h 2962327"/>
                <a:gd name="connsiteX10" fmla="*/ 2482711 w 3028217"/>
                <a:gd name="connsiteY10" fmla="*/ 1728333 h 2962327"/>
                <a:gd name="connsiteX11" fmla="*/ 2453184 w 3028217"/>
                <a:gd name="connsiteY11" fmla="*/ 1703568 h 2962327"/>
                <a:gd name="connsiteX12" fmla="*/ 802501 w 3028217"/>
                <a:gd name="connsiteY12" fmla="*/ 1583553 h 2962327"/>
                <a:gd name="connsiteX13" fmla="*/ 812026 w 3028217"/>
                <a:gd name="connsiteY13" fmla="*/ 1589268 h 2962327"/>
                <a:gd name="connsiteX14" fmla="*/ 802501 w 3028217"/>
                <a:gd name="connsiteY14" fmla="*/ 1599745 h 2962327"/>
                <a:gd name="connsiteX15" fmla="*/ 792024 w 3028217"/>
                <a:gd name="connsiteY15" fmla="*/ 1594030 h 2962327"/>
                <a:gd name="connsiteX16" fmla="*/ 802501 w 3028217"/>
                <a:gd name="connsiteY16" fmla="*/ 1583553 h 2962327"/>
                <a:gd name="connsiteX17" fmla="*/ 573901 w 3028217"/>
                <a:gd name="connsiteY17" fmla="*/ 1577838 h 2962327"/>
                <a:gd name="connsiteX18" fmla="*/ 592951 w 3028217"/>
                <a:gd name="connsiteY18" fmla="*/ 1589268 h 2962327"/>
                <a:gd name="connsiteX19" fmla="*/ 584379 w 3028217"/>
                <a:gd name="connsiteY19" fmla="*/ 1596888 h 2962327"/>
                <a:gd name="connsiteX20" fmla="*/ 565329 w 3028217"/>
                <a:gd name="connsiteY20" fmla="*/ 1587363 h 2962327"/>
                <a:gd name="connsiteX21" fmla="*/ 573901 w 3028217"/>
                <a:gd name="connsiteY21" fmla="*/ 1577838 h 2962327"/>
                <a:gd name="connsiteX22" fmla="*/ 698678 w 3028217"/>
                <a:gd name="connsiteY22" fmla="*/ 1550216 h 2962327"/>
                <a:gd name="connsiteX23" fmla="*/ 763448 w 3028217"/>
                <a:gd name="connsiteY23" fmla="*/ 1592126 h 2962327"/>
                <a:gd name="connsiteX24" fmla="*/ 678676 w 3028217"/>
                <a:gd name="connsiteY24" fmla="*/ 1592126 h 2962327"/>
                <a:gd name="connsiteX25" fmla="*/ 698678 w 3028217"/>
                <a:gd name="connsiteY25" fmla="*/ 1550216 h 2962327"/>
                <a:gd name="connsiteX26" fmla="*/ 492939 w 3028217"/>
                <a:gd name="connsiteY26" fmla="*/ 1460681 h 2962327"/>
                <a:gd name="connsiteX27" fmla="*/ 562471 w 3028217"/>
                <a:gd name="connsiteY27" fmla="*/ 1479731 h 2962327"/>
                <a:gd name="connsiteX28" fmla="*/ 646291 w 3028217"/>
                <a:gd name="connsiteY28" fmla="*/ 1537833 h 2962327"/>
                <a:gd name="connsiteX29" fmla="*/ 577711 w 3028217"/>
                <a:gd name="connsiteY29" fmla="*/ 1525451 h 2962327"/>
                <a:gd name="connsiteX30" fmla="*/ 527229 w 3028217"/>
                <a:gd name="connsiteY30" fmla="*/ 1487351 h 2962327"/>
                <a:gd name="connsiteX31" fmla="*/ 525032 w 3028217"/>
                <a:gd name="connsiteY31" fmla="*/ 1486533 h 2962327"/>
                <a:gd name="connsiteX32" fmla="*/ 527229 w 3028217"/>
                <a:gd name="connsiteY32" fmla="*/ 1488303 h 2962327"/>
                <a:gd name="connsiteX33" fmla="*/ 451029 w 3028217"/>
                <a:gd name="connsiteY33" fmla="*/ 1494971 h 2962327"/>
                <a:gd name="connsiteX34" fmla="*/ 492939 w 3028217"/>
                <a:gd name="connsiteY34" fmla="*/ 1460681 h 2962327"/>
                <a:gd name="connsiteX35" fmla="*/ 592475 w 3028217"/>
                <a:gd name="connsiteY35" fmla="*/ 1413889 h 2962327"/>
                <a:gd name="connsiteX36" fmla="*/ 596761 w 3028217"/>
                <a:gd name="connsiteY36" fmla="*/ 1414961 h 2962327"/>
                <a:gd name="connsiteX37" fmla="*/ 595809 w 3028217"/>
                <a:gd name="connsiteY37" fmla="*/ 1447346 h 2962327"/>
                <a:gd name="connsiteX38" fmla="*/ 588189 w 3028217"/>
                <a:gd name="connsiteY38" fmla="*/ 1414961 h 2962327"/>
                <a:gd name="connsiteX39" fmla="*/ 592475 w 3028217"/>
                <a:gd name="connsiteY39" fmla="*/ 1413889 h 2962327"/>
                <a:gd name="connsiteX40" fmla="*/ 2633206 w 3028217"/>
                <a:gd name="connsiteY40" fmla="*/ 1174931 h 2962327"/>
                <a:gd name="connsiteX41" fmla="*/ 2673211 w 3028217"/>
                <a:gd name="connsiteY41" fmla="*/ 1180646 h 2962327"/>
                <a:gd name="connsiteX42" fmla="*/ 2633206 w 3028217"/>
                <a:gd name="connsiteY42" fmla="*/ 1174931 h 2962327"/>
                <a:gd name="connsiteX43" fmla="*/ 2477948 w 3028217"/>
                <a:gd name="connsiteY43" fmla="*/ 1095873 h 2962327"/>
                <a:gd name="connsiteX44" fmla="*/ 2484616 w 3028217"/>
                <a:gd name="connsiteY44" fmla="*/ 1110160 h 2962327"/>
                <a:gd name="connsiteX45" fmla="*/ 2464613 w 3028217"/>
                <a:gd name="connsiteY45" fmla="*/ 1135878 h 2962327"/>
                <a:gd name="connsiteX46" fmla="*/ 2444611 w 3028217"/>
                <a:gd name="connsiteY46" fmla="*/ 1144450 h 2962327"/>
                <a:gd name="connsiteX47" fmla="*/ 2415083 w 3028217"/>
                <a:gd name="connsiteY47" fmla="*/ 1119685 h 2962327"/>
                <a:gd name="connsiteX48" fmla="*/ 2446516 w 3028217"/>
                <a:gd name="connsiteY48" fmla="*/ 1114923 h 2962327"/>
                <a:gd name="connsiteX49" fmla="*/ 2477948 w 3028217"/>
                <a:gd name="connsiteY49" fmla="*/ 1095873 h 2962327"/>
                <a:gd name="connsiteX50" fmla="*/ 2344599 w 3028217"/>
                <a:gd name="connsiteY50" fmla="*/ 1039676 h 2962327"/>
                <a:gd name="connsiteX51" fmla="*/ 2355076 w 3028217"/>
                <a:gd name="connsiteY51" fmla="*/ 1066346 h 2962327"/>
                <a:gd name="connsiteX52" fmla="*/ 2341741 w 3028217"/>
                <a:gd name="connsiteY52" fmla="*/ 1092063 h 2962327"/>
                <a:gd name="connsiteX53" fmla="*/ 2328406 w 3028217"/>
                <a:gd name="connsiteY53" fmla="*/ 1065393 h 2962327"/>
                <a:gd name="connsiteX54" fmla="*/ 2344599 w 3028217"/>
                <a:gd name="connsiteY54" fmla="*/ 1039676 h 2962327"/>
                <a:gd name="connsiteX55" fmla="*/ 699631 w 3028217"/>
                <a:gd name="connsiteY55" fmla="*/ 966334 h 2962327"/>
                <a:gd name="connsiteX56" fmla="*/ 616764 w 3028217"/>
                <a:gd name="connsiteY56" fmla="*/ 992051 h 2962327"/>
                <a:gd name="connsiteX57" fmla="*/ 699631 w 3028217"/>
                <a:gd name="connsiteY57" fmla="*/ 966334 h 2962327"/>
                <a:gd name="connsiteX58" fmla="*/ 2786559 w 3028217"/>
                <a:gd name="connsiteY58" fmla="*/ 938711 h 2962327"/>
                <a:gd name="connsiteX59" fmla="*/ 2814181 w 3028217"/>
                <a:gd name="connsiteY59" fmla="*/ 938711 h 2962327"/>
                <a:gd name="connsiteX60" fmla="*/ 2814181 w 3028217"/>
                <a:gd name="connsiteY60" fmla="*/ 945378 h 2962327"/>
                <a:gd name="connsiteX61" fmla="*/ 2786559 w 3028217"/>
                <a:gd name="connsiteY61" fmla="*/ 938711 h 2962327"/>
                <a:gd name="connsiteX62" fmla="*/ 737731 w 3028217"/>
                <a:gd name="connsiteY62" fmla="*/ 935019 h 2962327"/>
                <a:gd name="connsiteX63" fmla="*/ 702489 w 3028217"/>
                <a:gd name="connsiteY63" fmla="*/ 951093 h 2962327"/>
                <a:gd name="connsiteX64" fmla="*/ 770116 w 3028217"/>
                <a:gd name="connsiteY64" fmla="*/ 936805 h 2962327"/>
                <a:gd name="connsiteX65" fmla="*/ 737731 w 3028217"/>
                <a:gd name="connsiteY65" fmla="*/ 935019 h 2962327"/>
                <a:gd name="connsiteX66" fmla="*/ 619383 w 3028217"/>
                <a:gd name="connsiteY66" fmla="*/ 880251 h 2962327"/>
                <a:gd name="connsiteX67" fmla="*/ 608191 w 3028217"/>
                <a:gd name="connsiteY67" fmla="*/ 882513 h 2962327"/>
                <a:gd name="connsiteX68" fmla="*/ 541516 w 3028217"/>
                <a:gd name="connsiteY68" fmla="*/ 968238 h 2962327"/>
                <a:gd name="connsiteX69" fmla="*/ 558661 w 3028217"/>
                <a:gd name="connsiteY69" fmla="*/ 975858 h 2962327"/>
                <a:gd name="connsiteX70" fmla="*/ 578664 w 3028217"/>
                <a:gd name="connsiteY70" fmla="*/ 949188 h 2962327"/>
                <a:gd name="connsiteX71" fmla="*/ 623431 w 3028217"/>
                <a:gd name="connsiteY71" fmla="*/ 890133 h 2962327"/>
                <a:gd name="connsiteX72" fmla="*/ 619383 w 3028217"/>
                <a:gd name="connsiteY72" fmla="*/ 880251 h 2962327"/>
                <a:gd name="connsiteX73" fmla="*/ 659626 w 3028217"/>
                <a:gd name="connsiteY73" fmla="*/ 872036 h 2962327"/>
                <a:gd name="connsiteX74" fmla="*/ 647244 w 3028217"/>
                <a:gd name="connsiteY74" fmla="*/ 879656 h 2962327"/>
                <a:gd name="connsiteX75" fmla="*/ 657721 w 3028217"/>
                <a:gd name="connsiteY75" fmla="*/ 950141 h 2962327"/>
                <a:gd name="connsiteX76" fmla="*/ 683439 w 3028217"/>
                <a:gd name="connsiteY76" fmla="*/ 913946 h 2962327"/>
                <a:gd name="connsiteX77" fmla="*/ 711061 w 3028217"/>
                <a:gd name="connsiteY77" fmla="*/ 910136 h 2962327"/>
                <a:gd name="connsiteX78" fmla="*/ 709156 w 3028217"/>
                <a:gd name="connsiteY78" fmla="*/ 891086 h 2962327"/>
                <a:gd name="connsiteX79" fmla="*/ 659626 w 3028217"/>
                <a:gd name="connsiteY79" fmla="*/ 872036 h 2962327"/>
                <a:gd name="connsiteX80" fmla="*/ 620410 w 3028217"/>
                <a:gd name="connsiteY80" fmla="*/ 803828 h 2962327"/>
                <a:gd name="connsiteX81" fmla="*/ 603429 w 3028217"/>
                <a:gd name="connsiteY81" fmla="*/ 807266 h 2962327"/>
                <a:gd name="connsiteX82" fmla="*/ 532944 w 3028217"/>
                <a:gd name="connsiteY82" fmla="*/ 841556 h 2962327"/>
                <a:gd name="connsiteX83" fmla="*/ 541516 w 3028217"/>
                <a:gd name="connsiteY83" fmla="*/ 855843 h 2962327"/>
                <a:gd name="connsiteX84" fmla="*/ 602476 w 3028217"/>
                <a:gd name="connsiteY84" fmla="*/ 859653 h 2962327"/>
                <a:gd name="connsiteX85" fmla="*/ 652959 w 3028217"/>
                <a:gd name="connsiteY85" fmla="*/ 835841 h 2962327"/>
                <a:gd name="connsiteX86" fmla="*/ 620410 w 3028217"/>
                <a:gd name="connsiteY86" fmla="*/ 803828 h 2962327"/>
                <a:gd name="connsiteX87" fmla="*/ 2051228 w 3028217"/>
                <a:gd name="connsiteY87" fmla="*/ 690108 h 2962327"/>
                <a:gd name="connsiteX88" fmla="*/ 2074088 w 3028217"/>
                <a:gd name="connsiteY88" fmla="*/ 722493 h 2962327"/>
                <a:gd name="connsiteX89" fmla="*/ 2021701 w 3028217"/>
                <a:gd name="connsiteY89" fmla="*/ 782500 h 2962327"/>
                <a:gd name="connsiteX90" fmla="*/ 2000746 w 3028217"/>
                <a:gd name="connsiteY90" fmla="*/ 772023 h 2962327"/>
                <a:gd name="connsiteX91" fmla="*/ 2036941 w 3028217"/>
                <a:gd name="connsiteY91" fmla="*/ 698680 h 2962327"/>
                <a:gd name="connsiteX92" fmla="*/ 2051228 w 3028217"/>
                <a:gd name="connsiteY92" fmla="*/ 690108 h 2962327"/>
                <a:gd name="connsiteX93" fmla="*/ 2111236 w 3028217"/>
                <a:gd name="connsiteY93" fmla="*/ 608669 h 2962327"/>
                <a:gd name="connsiteX94" fmla="*/ 2113141 w 3028217"/>
                <a:gd name="connsiteY94" fmla="*/ 623433 h 2962327"/>
                <a:gd name="connsiteX95" fmla="*/ 2111236 w 3028217"/>
                <a:gd name="connsiteY95" fmla="*/ 626290 h 2962327"/>
                <a:gd name="connsiteX96" fmla="*/ 2159814 w 3028217"/>
                <a:gd name="connsiteY96" fmla="*/ 711063 h 2962327"/>
                <a:gd name="connsiteX97" fmla="*/ 2199819 w 3028217"/>
                <a:gd name="connsiteY97" fmla="*/ 758688 h 2962327"/>
                <a:gd name="connsiteX98" fmla="*/ 2176959 w 3028217"/>
                <a:gd name="connsiteY98" fmla="*/ 800598 h 2962327"/>
                <a:gd name="connsiteX99" fmla="*/ 2092186 w 3028217"/>
                <a:gd name="connsiteY99" fmla="*/ 814885 h 2962327"/>
                <a:gd name="connsiteX100" fmla="*/ 2092186 w 3028217"/>
                <a:gd name="connsiteY100" fmla="*/ 777738 h 2962327"/>
                <a:gd name="connsiteX101" fmla="*/ 2111236 w 3028217"/>
                <a:gd name="connsiteY101" fmla="*/ 740590 h 2962327"/>
                <a:gd name="connsiteX102" fmla="*/ 2110284 w 3028217"/>
                <a:gd name="connsiteY102" fmla="*/ 710110 h 2962327"/>
                <a:gd name="connsiteX103" fmla="*/ 2076946 w 3028217"/>
                <a:gd name="connsiteY103" fmla="*/ 669153 h 2962327"/>
                <a:gd name="connsiteX104" fmla="*/ 2097901 w 3028217"/>
                <a:gd name="connsiteY104" fmla="*/ 611050 h 2962327"/>
                <a:gd name="connsiteX105" fmla="*/ 2111236 w 3028217"/>
                <a:gd name="connsiteY105" fmla="*/ 608669 h 2962327"/>
                <a:gd name="connsiteX106" fmla="*/ 927279 w 3028217"/>
                <a:gd name="connsiteY106" fmla="*/ 479605 h 2962327"/>
                <a:gd name="connsiteX107" fmla="*/ 933946 w 3028217"/>
                <a:gd name="connsiteY107" fmla="*/ 486273 h 2962327"/>
                <a:gd name="connsiteX108" fmla="*/ 929184 w 3028217"/>
                <a:gd name="connsiteY108" fmla="*/ 493893 h 2962327"/>
                <a:gd name="connsiteX109" fmla="*/ 919659 w 3028217"/>
                <a:gd name="connsiteY109" fmla="*/ 488178 h 2962327"/>
                <a:gd name="connsiteX110" fmla="*/ 927279 w 3028217"/>
                <a:gd name="connsiteY110" fmla="*/ 479605 h 2962327"/>
                <a:gd name="connsiteX111" fmla="*/ 1938089 w 3028217"/>
                <a:gd name="connsiteY111" fmla="*/ 417931 h 2962327"/>
                <a:gd name="connsiteX112" fmla="*/ 1959789 w 3028217"/>
                <a:gd name="connsiteY112" fmla="*/ 441505 h 2962327"/>
                <a:gd name="connsiteX113" fmla="*/ 1940739 w 3028217"/>
                <a:gd name="connsiteY113" fmla="*/ 466270 h 2962327"/>
                <a:gd name="connsiteX114" fmla="*/ 1842631 w 3028217"/>
                <a:gd name="connsiteY114" fmla="*/ 480558 h 2962327"/>
                <a:gd name="connsiteX115" fmla="*/ 1832154 w 3028217"/>
                <a:gd name="connsiteY115" fmla="*/ 458650 h 2962327"/>
                <a:gd name="connsiteX116" fmla="*/ 1833106 w 3028217"/>
                <a:gd name="connsiteY116" fmla="*/ 431980 h 2962327"/>
                <a:gd name="connsiteX117" fmla="*/ 1845489 w 3028217"/>
                <a:gd name="connsiteY117" fmla="*/ 423408 h 2962327"/>
                <a:gd name="connsiteX118" fmla="*/ 1857871 w 3028217"/>
                <a:gd name="connsiteY118" fmla="*/ 432933 h 2962327"/>
                <a:gd name="connsiteX119" fmla="*/ 1926451 w 3028217"/>
                <a:gd name="connsiteY119" fmla="*/ 418645 h 2962327"/>
                <a:gd name="connsiteX120" fmla="*/ 1938089 w 3028217"/>
                <a:gd name="connsiteY120" fmla="*/ 417931 h 2962327"/>
                <a:gd name="connsiteX121" fmla="*/ 904419 w 3028217"/>
                <a:gd name="connsiteY121" fmla="*/ 389118 h 2962327"/>
                <a:gd name="connsiteX122" fmla="*/ 938709 w 3028217"/>
                <a:gd name="connsiteY122" fmla="*/ 433886 h 2962327"/>
                <a:gd name="connsiteX123" fmla="*/ 942519 w 3028217"/>
                <a:gd name="connsiteY123" fmla="*/ 446268 h 2962327"/>
                <a:gd name="connsiteX124" fmla="*/ 931089 w 3028217"/>
                <a:gd name="connsiteY124" fmla="*/ 449125 h 2962327"/>
                <a:gd name="connsiteX125" fmla="*/ 878701 w 3028217"/>
                <a:gd name="connsiteY125" fmla="*/ 449125 h 2962327"/>
                <a:gd name="connsiteX126" fmla="*/ 856794 w 3028217"/>
                <a:gd name="connsiteY126" fmla="*/ 443411 h 2962327"/>
                <a:gd name="connsiteX127" fmla="*/ 867271 w 3028217"/>
                <a:gd name="connsiteY127" fmla="*/ 412930 h 2962327"/>
                <a:gd name="connsiteX128" fmla="*/ 904419 w 3028217"/>
                <a:gd name="connsiteY128" fmla="*/ 389118 h 2962327"/>
                <a:gd name="connsiteX129" fmla="*/ 1062534 w 3028217"/>
                <a:gd name="connsiteY129" fmla="*/ 340541 h 2962327"/>
                <a:gd name="connsiteX130" fmla="*/ 1083489 w 3028217"/>
                <a:gd name="connsiteY130" fmla="*/ 353876 h 2962327"/>
                <a:gd name="connsiteX131" fmla="*/ 1053961 w 3028217"/>
                <a:gd name="connsiteY131" fmla="*/ 360543 h 2962327"/>
                <a:gd name="connsiteX132" fmla="*/ 1062534 w 3028217"/>
                <a:gd name="connsiteY132" fmla="*/ 340541 h 2962327"/>
                <a:gd name="connsiteX133" fmla="*/ 2471113 w 3028217"/>
                <a:gd name="connsiteY133" fmla="*/ 336025 h 2962327"/>
                <a:gd name="connsiteX134" fmla="*/ 2521763 w 3028217"/>
                <a:gd name="connsiteY134" fmla="*/ 370068 h 2962327"/>
                <a:gd name="connsiteX135" fmla="*/ 2848471 w 3028217"/>
                <a:gd name="connsiteY135" fmla="*/ 785358 h 2962327"/>
                <a:gd name="connsiteX136" fmla="*/ 2920861 w 3028217"/>
                <a:gd name="connsiteY136" fmla="*/ 940616 h 2962327"/>
                <a:gd name="connsiteX137" fmla="*/ 2926576 w 3028217"/>
                <a:gd name="connsiteY137" fmla="*/ 977763 h 2962327"/>
                <a:gd name="connsiteX138" fmla="*/ 2847518 w 3028217"/>
                <a:gd name="connsiteY138" fmla="*/ 938711 h 2962327"/>
                <a:gd name="connsiteX139" fmla="*/ 2864663 w 3028217"/>
                <a:gd name="connsiteY139" fmla="*/ 890133 h 2962327"/>
                <a:gd name="connsiteX140" fmla="*/ 2810371 w 3028217"/>
                <a:gd name="connsiteY140" fmla="*/ 908231 h 2962327"/>
                <a:gd name="connsiteX141" fmla="*/ 2757031 w 3028217"/>
                <a:gd name="connsiteY141" fmla="*/ 904421 h 2962327"/>
                <a:gd name="connsiteX142" fmla="*/ 2728456 w 3028217"/>
                <a:gd name="connsiteY142" fmla="*/ 916803 h 2962327"/>
                <a:gd name="connsiteX143" fmla="*/ 2707501 w 3028217"/>
                <a:gd name="connsiteY143" fmla="*/ 971096 h 2962327"/>
                <a:gd name="connsiteX144" fmla="*/ 2706548 w 3028217"/>
                <a:gd name="connsiteY144" fmla="*/ 1011101 h 2962327"/>
                <a:gd name="connsiteX145" fmla="*/ 2712263 w 3028217"/>
                <a:gd name="connsiteY145" fmla="*/ 1044438 h 2962327"/>
                <a:gd name="connsiteX146" fmla="*/ 2750438 w 3028217"/>
                <a:gd name="connsiteY146" fmla="*/ 1026892 h 2962327"/>
                <a:gd name="connsiteX147" fmla="*/ 2757317 w 3028217"/>
                <a:gd name="connsiteY147" fmla="*/ 1029909 h 2962327"/>
                <a:gd name="connsiteX148" fmla="*/ 2760842 w 3028217"/>
                <a:gd name="connsiteY148" fmla="*/ 1028246 h 2962327"/>
                <a:gd name="connsiteX149" fmla="*/ 2785607 w 3028217"/>
                <a:gd name="connsiteY149" fmla="*/ 1010148 h 2962327"/>
                <a:gd name="connsiteX150" fmla="*/ 2804538 w 3028217"/>
                <a:gd name="connsiteY150" fmla="*/ 1006457 h 2962327"/>
                <a:gd name="connsiteX151" fmla="*/ 2822755 w 3028217"/>
                <a:gd name="connsiteY151" fmla="*/ 1009196 h 2962327"/>
                <a:gd name="connsiteX152" fmla="*/ 2938959 w 3028217"/>
                <a:gd name="connsiteY152" fmla="*/ 1031103 h 2962327"/>
                <a:gd name="connsiteX153" fmla="*/ 2959915 w 3028217"/>
                <a:gd name="connsiteY153" fmla="*/ 1058726 h 2962327"/>
                <a:gd name="connsiteX154" fmla="*/ 3021827 w 3028217"/>
                <a:gd name="connsiteY154" fmla="*/ 1368288 h 2962327"/>
                <a:gd name="connsiteX155" fmla="*/ 3027542 w 3028217"/>
                <a:gd name="connsiteY155" fmla="*/ 1562598 h 2962327"/>
                <a:gd name="connsiteX156" fmla="*/ 3020874 w 3028217"/>
                <a:gd name="connsiteY156" fmla="*/ 1594983 h 2962327"/>
                <a:gd name="connsiteX157" fmla="*/ 2958009 w 3028217"/>
                <a:gd name="connsiteY157" fmla="*/ 1512116 h 2962327"/>
                <a:gd name="connsiteX158" fmla="*/ 2918005 w 3028217"/>
                <a:gd name="connsiteY158" fmla="*/ 1446393 h 2962327"/>
                <a:gd name="connsiteX159" fmla="*/ 2860855 w 3028217"/>
                <a:gd name="connsiteY159" fmla="*/ 1371146 h 2962327"/>
                <a:gd name="connsiteX160" fmla="*/ 2831327 w 3028217"/>
                <a:gd name="connsiteY160" fmla="*/ 1343523 h 2962327"/>
                <a:gd name="connsiteX161" fmla="*/ 2856092 w 3028217"/>
                <a:gd name="connsiteY161" fmla="*/ 1380671 h 2962327"/>
                <a:gd name="connsiteX162" fmla="*/ 2930387 w 3028217"/>
                <a:gd name="connsiteY162" fmla="*/ 1514021 h 2962327"/>
                <a:gd name="connsiteX163" fmla="*/ 2939912 w 3028217"/>
                <a:gd name="connsiteY163" fmla="*/ 1546406 h 2962327"/>
                <a:gd name="connsiteX164" fmla="*/ 2962772 w 3028217"/>
                <a:gd name="connsiteY164" fmla="*/ 1597841 h 2962327"/>
                <a:gd name="connsiteX165" fmla="*/ 2999919 w 3028217"/>
                <a:gd name="connsiteY165" fmla="*/ 1683566 h 2962327"/>
                <a:gd name="connsiteX166" fmla="*/ 3012302 w 3028217"/>
                <a:gd name="connsiteY166" fmla="*/ 1740716 h 2962327"/>
                <a:gd name="connsiteX167" fmla="*/ 2886572 w 3028217"/>
                <a:gd name="connsiteY167" fmla="*/ 2158864 h 2962327"/>
                <a:gd name="connsiteX168" fmla="*/ 2841805 w 3028217"/>
                <a:gd name="connsiteY168" fmla="*/ 2246493 h 2962327"/>
                <a:gd name="connsiteX169" fmla="*/ 2821802 w 3028217"/>
                <a:gd name="connsiteY169" fmla="*/ 2266496 h 2962327"/>
                <a:gd name="connsiteX170" fmla="*/ 2808467 w 3028217"/>
                <a:gd name="connsiteY170" fmla="*/ 2240778 h 2962327"/>
                <a:gd name="connsiteX171" fmla="*/ 2785607 w 3028217"/>
                <a:gd name="connsiteY171" fmla="*/ 2172198 h 2962327"/>
                <a:gd name="connsiteX172" fmla="*/ 2805609 w 3028217"/>
                <a:gd name="connsiteY172" fmla="*/ 2234111 h 2962327"/>
                <a:gd name="connsiteX173" fmla="*/ 2821802 w 3028217"/>
                <a:gd name="connsiteY173" fmla="*/ 2273164 h 2962327"/>
                <a:gd name="connsiteX174" fmla="*/ 2708455 w 3028217"/>
                <a:gd name="connsiteY174" fmla="*/ 2451281 h 2962327"/>
                <a:gd name="connsiteX175" fmla="*/ 2551292 w 3028217"/>
                <a:gd name="connsiteY175" fmla="*/ 2622731 h 2962327"/>
                <a:gd name="connsiteX176" fmla="*/ 2476997 w 3028217"/>
                <a:gd name="connsiteY176" fmla="*/ 2687501 h 2962327"/>
                <a:gd name="connsiteX177" fmla="*/ 2463662 w 3028217"/>
                <a:gd name="connsiteY177" fmla="*/ 2655116 h 2962327"/>
                <a:gd name="connsiteX178" fmla="*/ 2425562 w 3028217"/>
                <a:gd name="connsiteY178" fmla="*/ 2533196 h 2962327"/>
                <a:gd name="connsiteX179" fmla="*/ 2439849 w 3028217"/>
                <a:gd name="connsiteY179" fmla="*/ 2375081 h 2962327"/>
                <a:gd name="connsiteX180" fmla="*/ 2449374 w 3028217"/>
                <a:gd name="connsiteY180" fmla="*/ 2301739 h 2962327"/>
                <a:gd name="connsiteX181" fmla="*/ 2430324 w 3028217"/>
                <a:gd name="connsiteY181" fmla="*/ 2210298 h 2962327"/>
                <a:gd name="connsiteX182" fmla="*/ 2396987 w 3028217"/>
                <a:gd name="connsiteY182" fmla="*/ 2144576 h 2962327"/>
                <a:gd name="connsiteX183" fmla="*/ 2370317 w 3028217"/>
                <a:gd name="connsiteY183" fmla="*/ 2012178 h 2962327"/>
                <a:gd name="connsiteX184" fmla="*/ 2374127 w 3028217"/>
                <a:gd name="connsiteY184" fmla="*/ 1992176 h 2962327"/>
                <a:gd name="connsiteX185" fmla="*/ 2319834 w 3028217"/>
                <a:gd name="connsiteY185" fmla="*/ 1944551 h 2962327"/>
                <a:gd name="connsiteX186" fmla="*/ 2282687 w 3028217"/>
                <a:gd name="connsiteY186" fmla="*/ 1931216 h 2962327"/>
                <a:gd name="connsiteX187" fmla="*/ 2200772 w 3028217"/>
                <a:gd name="connsiteY187" fmla="*/ 1905498 h 2962327"/>
                <a:gd name="connsiteX188" fmla="*/ 2157909 w 3028217"/>
                <a:gd name="connsiteY188" fmla="*/ 1926453 h 2962327"/>
                <a:gd name="connsiteX189" fmla="*/ 2106474 w 3028217"/>
                <a:gd name="connsiteY189" fmla="*/ 1931216 h 2962327"/>
                <a:gd name="connsiteX190" fmla="*/ 2040752 w 3028217"/>
                <a:gd name="connsiteY190" fmla="*/ 1937883 h 2962327"/>
                <a:gd name="connsiteX191" fmla="*/ 1974077 w 3028217"/>
                <a:gd name="connsiteY191" fmla="*/ 1924548 h 2962327"/>
                <a:gd name="connsiteX192" fmla="*/ 1919784 w 3028217"/>
                <a:gd name="connsiteY192" fmla="*/ 1877876 h 2962327"/>
                <a:gd name="connsiteX193" fmla="*/ 1896924 w 3028217"/>
                <a:gd name="connsiteY193" fmla="*/ 1849301 h 2962327"/>
                <a:gd name="connsiteX194" fmla="*/ 1839774 w 3028217"/>
                <a:gd name="connsiteY194" fmla="*/ 1762623 h 2962327"/>
                <a:gd name="connsiteX195" fmla="*/ 1822629 w 3028217"/>
                <a:gd name="connsiteY195" fmla="*/ 1676898 h 2962327"/>
                <a:gd name="connsiteX196" fmla="*/ 1829297 w 3028217"/>
                <a:gd name="connsiteY196" fmla="*/ 1537833 h 2962327"/>
                <a:gd name="connsiteX197" fmla="*/ 1828344 w 3028217"/>
                <a:gd name="connsiteY197" fmla="*/ 1514973 h 2962327"/>
                <a:gd name="connsiteX198" fmla="*/ 1909307 w 3028217"/>
                <a:gd name="connsiteY198" fmla="*/ 1373051 h 2962327"/>
                <a:gd name="connsiteX199" fmla="*/ 1929309 w 3028217"/>
                <a:gd name="connsiteY199" fmla="*/ 1361621 h 2962327"/>
                <a:gd name="connsiteX200" fmla="*/ 1977887 w 3028217"/>
                <a:gd name="connsiteY200" fmla="*/ 1293041 h 2962327"/>
                <a:gd name="connsiteX201" fmla="*/ 2019797 w 3028217"/>
                <a:gd name="connsiteY201" fmla="*/ 1227318 h 2962327"/>
                <a:gd name="connsiteX202" fmla="*/ 2051229 w 3028217"/>
                <a:gd name="connsiteY202" fmla="*/ 1178741 h 2962327"/>
                <a:gd name="connsiteX203" fmla="*/ 2083614 w 3028217"/>
                <a:gd name="connsiteY203" fmla="*/ 1172073 h 2962327"/>
                <a:gd name="connsiteX204" fmla="*/ 2161719 w 3028217"/>
                <a:gd name="connsiteY204" fmla="*/ 1162548 h 2962327"/>
                <a:gd name="connsiteX205" fmla="*/ 2266494 w 3028217"/>
                <a:gd name="connsiteY205" fmla="*/ 1136831 h 2962327"/>
                <a:gd name="connsiteX206" fmla="*/ 2331264 w 3028217"/>
                <a:gd name="connsiteY206" fmla="*/ 1133021 h 2962327"/>
                <a:gd name="connsiteX207" fmla="*/ 2387462 w 3028217"/>
                <a:gd name="connsiteY207" fmla="*/ 1197791 h 2962327"/>
                <a:gd name="connsiteX208" fmla="*/ 2400797 w 3028217"/>
                <a:gd name="connsiteY208" fmla="*/ 1229223 h 2962327"/>
                <a:gd name="connsiteX209" fmla="*/ 2517002 w 3028217"/>
                <a:gd name="connsiteY209" fmla="*/ 1283516 h 2962327"/>
                <a:gd name="connsiteX210" fmla="*/ 2556055 w 3028217"/>
                <a:gd name="connsiteY210" fmla="*/ 1266371 h 2962327"/>
                <a:gd name="connsiteX211" fmla="*/ 2617967 w 3028217"/>
                <a:gd name="connsiteY211" fmla="*/ 1241606 h 2962327"/>
                <a:gd name="connsiteX212" fmla="*/ 2701787 w 3028217"/>
                <a:gd name="connsiteY212" fmla="*/ 1271133 h 2962327"/>
                <a:gd name="connsiteX213" fmla="*/ 2823707 w 3028217"/>
                <a:gd name="connsiteY213" fmla="*/ 1270181 h 2962327"/>
                <a:gd name="connsiteX214" fmla="*/ 2842757 w 3028217"/>
                <a:gd name="connsiteY214" fmla="*/ 1253988 h 2962327"/>
                <a:gd name="connsiteX215" fmla="*/ 2857997 w 3028217"/>
                <a:gd name="connsiteY215" fmla="*/ 1191123 h 2962327"/>
                <a:gd name="connsiteX216" fmla="*/ 2824659 w 3028217"/>
                <a:gd name="connsiteY216" fmla="*/ 1163501 h 2962327"/>
                <a:gd name="connsiteX217" fmla="*/ 2781797 w 3028217"/>
                <a:gd name="connsiteY217" fmla="*/ 1153023 h 2962327"/>
                <a:gd name="connsiteX218" fmla="*/ 2778142 w 3028217"/>
                <a:gd name="connsiteY218" fmla="*/ 1149005 h 2962327"/>
                <a:gd name="connsiteX219" fmla="*/ 2758579 w 3028217"/>
                <a:gd name="connsiteY219" fmla="*/ 1157637 h 2962327"/>
                <a:gd name="connsiteX220" fmla="*/ 2684641 w 3028217"/>
                <a:gd name="connsiteY220" fmla="*/ 1122543 h 2962327"/>
                <a:gd name="connsiteX221" fmla="*/ 2664638 w 3028217"/>
                <a:gd name="connsiteY221" fmla="*/ 1083491 h 2962327"/>
                <a:gd name="connsiteX222" fmla="*/ 2646541 w 3028217"/>
                <a:gd name="connsiteY222" fmla="*/ 1054916 h 2962327"/>
                <a:gd name="connsiteX223" fmla="*/ 2610346 w 3028217"/>
                <a:gd name="connsiteY223" fmla="*/ 1080633 h 2962327"/>
                <a:gd name="connsiteX224" fmla="*/ 2609202 w 3028217"/>
                <a:gd name="connsiteY224" fmla="*/ 1082346 h 2962327"/>
                <a:gd name="connsiteX225" fmla="*/ 2613204 w 3028217"/>
                <a:gd name="connsiteY225" fmla="*/ 1086348 h 2962327"/>
                <a:gd name="connsiteX226" fmla="*/ 2632254 w 3028217"/>
                <a:gd name="connsiteY226" fmla="*/ 1108255 h 2962327"/>
                <a:gd name="connsiteX227" fmla="*/ 2609394 w 3028217"/>
                <a:gd name="connsiteY227" fmla="*/ 1145403 h 2962327"/>
                <a:gd name="connsiteX228" fmla="*/ 2584629 w 3028217"/>
                <a:gd name="connsiteY228" fmla="*/ 1132068 h 2962327"/>
                <a:gd name="connsiteX229" fmla="*/ 2566055 w 3028217"/>
                <a:gd name="connsiteY229" fmla="*/ 1095397 h 2962327"/>
                <a:gd name="connsiteX230" fmla="*/ 2558490 w 3028217"/>
                <a:gd name="connsiteY230" fmla="*/ 1083461 h 2962327"/>
                <a:gd name="connsiteX231" fmla="*/ 2545576 w 3028217"/>
                <a:gd name="connsiteY231" fmla="*/ 1071108 h 2962327"/>
                <a:gd name="connsiteX232" fmla="*/ 2536051 w 3028217"/>
                <a:gd name="connsiteY232" fmla="*/ 1061583 h 2962327"/>
                <a:gd name="connsiteX233" fmla="*/ 2429371 w 3028217"/>
                <a:gd name="connsiteY233" fmla="*/ 952046 h 2962327"/>
                <a:gd name="connsiteX234" fmla="*/ 2417941 w 3028217"/>
                <a:gd name="connsiteY234" fmla="*/ 944426 h 2962327"/>
                <a:gd name="connsiteX235" fmla="*/ 2407463 w 3028217"/>
                <a:gd name="connsiteY235" fmla="*/ 947283 h 2962327"/>
                <a:gd name="connsiteX236" fmla="*/ 2469376 w 3028217"/>
                <a:gd name="connsiteY236" fmla="*/ 1014911 h 2962327"/>
                <a:gd name="connsiteX237" fmla="*/ 2509381 w 3028217"/>
                <a:gd name="connsiteY237" fmla="*/ 1044438 h 2962327"/>
                <a:gd name="connsiteX238" fmla="*/ 2504618 w 3028217"/>
                <a:gd name="connsiteY238" fmla="*/ 1057773 h 2962327"/>
                <a:gd name="connsiteX239" fmla="*/ 2488426 w 3028217"/>
                <a:gd name="connsiteY239" fmla="*/ 1077776 h 2962327"/>
                <a:gd name="connsiteX240" fmla="*/ 2476996 w 3028217"/>
                <a:gd name="connsiteY240" fmla="*/ 1084443 h 2962327"/>
                <a:gd name="connsiteX241" fmla="*/ 2356028 w 3028217"/>
                <a:gd name="connsiteY241" fmla="*/ 985383 h 2962327"/>
                <a:gd name="connsiteX242" fmla="*/ 2317928 w 3028217"/>
                <a:gd name="connsiteY242" fmla="*/ 978716 h 2962327"/>
                <a:gd name="connsiteX243" fmla="*/ 2295068 w 3028217"/>
                <a:gd name="connsiteY243" fmla="*/ 993003 h 2962327"/>
                <a:gd name="connsiteX244" fmla="*/ 2196008 w 3028217"/>
                <a:gd name="connsiteY244" fmla="*/ 1057773 h 2962327"/>
                <a:gd name="connsiteX245" fmla="*/ 2181721 w 3028217"/>
                <a:gd name="connsiteY245" fmla="*/ 1087301 h 2962327"/>
                <a:gd name="connsiteX246" fmla="*/ 2105521 w 3028217"/>
                <a:gd name="connsiteY246" fmla="*/ 1157786 h 2962327"/>
                <a:gd name="connsiteX247" fmla="*/ 2053133 w 3028217"/>
                <a:gd name="connsiteY247" fmla="*/ 1155881 h 2962327"/>
                <a:gd name="connsiteX248" fmla="*/ 2036941 w 3028217"/>
                <a:gd name="connsiteY248" fmla="*/ 1136831 h 2962327"/>
                <a:gd name="connsiteX249" fmla="*/ 2008366 w 3028217"/>
                <a:gd name="connsiteY249" fmla="*/ 1131116 h 2962327"/>
                <a:gd name="connsiteX250" fmla="*/ 2001698 w 3028217"/>
                <a:gd name="connsiteY250" fmla="*/ 1074918 h 2962327"/>
                <a:gd name="connsiteX251" fmla="*/ 2008366 w 3028217"/>
                <a:gd name="connsiteY251" fmla="*/ 1001576 h 2962327"/>
                <a:gd name="connsiteX252" fmla="*/ 2035988 w 3028217"/>
                <a:gd name="connsiteY252" fmla="*/ 977763 h 2962327"/>
                <a:gd name="connsiteX253" fmla="*/ 2107426 w 3028217"/>
                <a:gd name="connsiteY253" fmla="*/ 983478 h 2962327"/>
                <a:gd name="connsiteX254" fmla="*/ 2148383 w 3028217"/>
                <a:gd name="connsiteY254" fmla="*/ 975858 h 2962327"/>
                <a:gd name="connsiteX255" fmla="*/ 2150288 w 3028217"/>
                <a:gd name="connsiteY255" fmla="*/ 913946 h 2962327"/>
                <a:gd name="connsiteX256" fmla="*/ 2112188 w 3028217"/>
                <a:gd name="connsiteY256" fmla="*/ 876798 h 2962327"/>
                <a:gd name="connsiteX257" fmla="*/ 2096948 w 3028217"/>
                <a:gd name="connsiteY257" fmla="*/ 862511 h 2962327"/>
                <a:gd name="connsiteX258" fmla="*/ 2118856 w 3028217"/>
                <a:gd name="connsiteY258" fmla="*/ 849176 h 2962327"/>
                <a:gd name="connsiteX259" fmla="*/ 2206486 w 3028217"/>
                <a:gd name="connsiteY259" fmla="*/ 810123 h 2962327"/>
                <a:gd name="connsiteX260" fmla="*/ 2308403 w 3028217"/>
                <a:gd name="connsiteY260" fmla="*/ 731066 h 2962327"/>
                <a:gd name="connsiteX261" fmla="*/ 2321738 w 3028217"/>
                <a:gd name="connsiteY261" fmla="*/ 708206 h 2962327"/>
                <a:gd name="connsiteX262" fmla="*/ 2311261 w 3028217"/>
                <a:gd name="connsiteY262" fmla="*/ 679631 h 2962327"/>
                <a:gd name="connsiteX263" fmla="*/ 2320786 w 3028217"/>
                <a:gd name="connsiteY263" fmla="*/ 643436 h 2962327"/>
                <a:gd name="connsiteX264" fmla="*/ 2338883 w 3028217"/>
                <a:gd name="connsiteY264" fmla="*/ 638673 h 2962327"/>
                <a:gd name="connsiteX265" fmla="*/ 2343646 w 3028217"/>
                <a:gd name="connsiteY265" fmla="*/ 675821 h 2962327"/>
                <a:gd name="connsiteX266" fmla="*/ 2348408 w 3028217"/>
                <a:gd name="connsiteY266" fmla="*/ 699633 h 2962327"/>
                <a:gd name="connsiteX267" fmla="*/ 2376031 w 3028217"/>
                <a:gd name="connsiteY267" fmla="*/ 706301 h 2962327"/>
                <a:gd name="connsiteX268" fmla="*/ 2385556 w 3028217"/>
                <a:gd name="connsiteY268" fmla="*/ 704396 h 2962327"/>
                <a:gd name="connsiteX269" fmla="*/ 2454136 w 3028217"/>
                <a:gd name="connsiteY269" fmla="*/ 698681 h 2962327"/>
                <a:gd name="connsiteX270" fmla="*/ 2476996 w 3028217"/>
                <a:gd name="connsiteY270" fmla="*/ 692013 h 2962327"/>
                <a:gd name="connsiteX271" fmla="*/ 2517953 w 3028217"/>
                <a:gd name="connsiteY271" fmla="*/ 648198 h 2962327"/>
                <a:gd name="connsiteX272" fmla="*/ 2563673 w 3028217"/>
                <a:gd name="connsiteY272" fmla="*/ 626291 h 2962327"/>
                <a:gd name="connsiteX273" fmla="*/ 2554148 w 3028217"/>
                <a:gd name="connsiteY273" fmla="*/ 585333 h 2962327"/>
                <a:gd name="connsiteX274" fmla="*/ 2572928 w 3028217"/>
                <a:gd name="connsiteY274" fmla="*/ 573708 h 2962327"/>
                <a:gd name="connsiteX275" fmla="*/ 2586098 w 3028217"/>
                <a:gd name="connsiteY275" fmla="*/ 571735 h 2962327"/>
                <a:gd name="connsiteX276" fmla="*/ 2586726 w 3028217"/>
                <a:gd name="connsiteY276" fmla="*/ 571671 h 2962327"/>
                <a:gd name="connsiteX277" fmla="*/ 2624633 w 3028217"/>
                <a:gd name="connsiteY277" fmla="*/ 568188 h 2962327"/>
                <a:gd name="connsiteX278" fmla="*/ 2630348 w 3028217"/>
                <a:gd name="connsiteY278" fmla="*/ 563426 h 2962327"/>
                <a:gd name="connsiteX279" fmla="*/ 2633206 w 3028217"/>
                <a:gd name="connsiteY279" fmla="*/ 563426 h 2962327"/>
                <a:gd name="connsiteX280" fmla="*/ 2626538 w 3028217"/>
                <a:gd name="connsiteY280" fmla="*/ 563426 h 2962327"/>
                <a:gd name="connsiteX281" fmla="*/ 2593082 w 3028217"/>
                <a:gd name="connsiteY281" fmla="*/ 570689 h 2962327"/>
                <a:gd name="connsiteX282" fmla="*/ 2586098 w 3028217"/>
                <a:gd name="connsiteY282" fmla="*/ 571735 h 2962327"/>
                <a:gd name="connsiteX283" fmla="*/ 2574151 w 3028217"/>
                <a:gd name="connsiteY283" fmla="*/ 572951 h 2962327"/>
                <a:gd name="connsiteX284" fmla="*/ 2572928 w 3028217"/>
                <a:gd name="connsiteY284" fmla="*/ 573708 h 2962327"/>
                <a:gd name="connsiteX285" fmla="*/ 2558911 w 3028217"/>
                <a:gd name="connsiteY285" fmla="*/ 575808 h 2962327"/>
                <a:gd name="connsiteX286" fmla="*/ 2506523 w 3028217"/>
                <a:gd name="connsiteY286" fmla="*/ 541518 h 2962327"/>
                <a:gd name="connsiteX287" fmla="*/ 2512238 w 3028217"/>
                <a:gd name="connsiteY287" fmla="*/ 480558 h 2962327"/>
                <a:gd name="connsiteX288" fmla="*/ 2533193 w 3028217"/>
                <a:gd name="connsiteY288" fmla="*/ 458651 h 2962327"/>
                <a:gd name="connsiteX289" fmla="*/ 2534146 w 3028217"/>
                <a:gd name="connsiteY289" fmla="*/ 440553 h 2962327"/>
                <a:gd name="connsiteX290" fmla="*/ 2513191 w 3028217"/>
                <a:gd name="connsiteY290" fmla="*/ 445316 h 2962327"/>
                <a:gd name="connsiteX291" fmla="*/ 2464613 w 3028217"/>
                <a:gd name="connsiteY291" fmla="*/ 509133 h 2962327"/>
                <a:gd name="connsiteX292" fmla="*/ 2467471 w 3028217"/>
                <a:gd name="connsiteY292" fmla="*/ 551996 h 2962327"/>
                <a:gd name="connsiteX293" fmla="*/ 2468423 w 3028217"/>
                <a:gd name="connsiteY293" fmla="*/ 597716 h 2962327"/>
                <a:gd name="connsiteX294" fmla="*/ 2453183 w 3028217"/>
                <a:gd name="connsiteY294" fmla="*/ 638673 h 2962327"/>
                <a:gd name="connsiteX295" fmla="*/ 2423656 w 3028217"/>
                <a:gd name="connsiteY295" fmla="*/ 676773 h 2962327"/>
                <a:gd name="connsiteX296" fmla="*/ 2389366 w 3028217"/>
                <a:gd name="connsiteY296" fmla="*/ 683441 h 2962327"/>
                <a:gd name="connsiteX297" fmla="*/ 2383651 w 3028217"/>
                <a:gd name="connsiteY297" fmla="*/ 659628 h 2962327"/>
                <a:gd name="connsiteX298" fmla="*/ 2367458 w 3028217"/>
                <a:gd name="connsiteY298" fmla="*/ 627243 h 2962327"/>
                <a:gd name="connsiteX299" fmla="*/ 2308403 w 3028217"/>
                <a:gd name="connsiteY299" fmla="*/ 612003 h 2962327"/>
                <a:gd name="connsiteX300" fmla="*/ 2270303 w 3028217"/>
                <a:gd name="connsiteY300" fmla="*/ 571046 h 2962327"/>
                <a:gd name="connsiteX301" fmla="*/ 2260778 w 3028217"/>
                <a:gd name="connsiteY301" fmla="*/ 543423 h 2962327"/>
                <a:gd name="connsiteX302" fmla="*/ 2259826 w 3028217"/>
                <a:gd name="connsiteY302" fmla="*/ 522468 h 2962327"/>
                <a:gd name="connsiteX303" fmla="*/ 2390318 w 3028217"/>
                <a:gd name="connsiteY303" fmla="*/ 385308 h 2962327"/>
                <a:gd name="connsiteX304" fmla="*/ 2416988 w 3028217"/>
                <a:gd name="connsiteY304" fmla="*/ 357686 h 2962327"/>
                <a:gd name="connsiteX305" fmla="*/ 2417941 w 3028217"/>
                <a:gd name="connsiteY305" fmla="*/ 351971 h 2962327"/>
                <a:gd name="connsiteX306" fmla="*/ 2424608 w 3028217"/>
                <a:gd name="connsiteY306" fmla="*/ 353876 h 2962327"/>
                <a:gd name="connsiteX307" fmla="*/ 2452245 w 3028217"/>
                <a:gd name="connsiteY307" fmla="*/ 336582 h 2962327"/>
                <a:gd name="connsiteX308" fmla="*/ 2471113 w 3028217"/>
                <a:gd name="connsiteY308" fmla="*/ 336025 h 2962327"/>
                <a:gd name="connsiteX309" fmla="*/ 761544 w 3028217"/>
                <a:gd name="connsiteY309" fmla="*/ 194808 h 2962327"/>
                <a:gd name="connsiteX310" fmla="*/ 773926 w 3028217"/>
                <a:gd name="connsiteY310" fmla="*/ 216716 h 2962327"/>
                <a:gd name="connsiteX311" fmla="*/ 773926 w 3028217"/>
                <a:gd name="connsiteY311" fmla="*/ 278628 h 2962327"/>
                <a:gd name="connsiteX312" fmla="*/ 687249 w 3028217"/>
                <a:gd name="connsiteY312" fmla="*/ 293868 h 2962327"/>
                <a:gd name="connsiteX313" fmla="*/ 671056 w 3028217"/>
                <a:gd name="connsiteY313" fmla="*/ 292916 h 2962327"/>
                <a:gd name="connsiteX314" fmla="*/ 640576 w 3028217"/>
                <a:gd name="connsiteY314" fmla="*/ 298631 h 2962327"/>
                <a:gd name="connsiteX315" fmla="*/ 603429 w 3028217"/>
                <a:gd name="connsiteY315" fmla="*/ 291011 h 2962327"/>
                <a:gd name="connsiteX316" fmla="*/ 715824 w 3028217"/>
                <a:gd name="connsiteY316" fmla="*/ 211953 h 2962327"/>
                <a:gd name="connsiteX317" fmla="*/ 727254 w 3028217"/>
                <a:gd name="connsiteY317" fmla="*/ 215763 h 2962327"/>
                <a:gd name="connsiteX318" fmla="*/ 761544 w 3028217"/>
                <a:gd name="connsiteY318" fmla="*/ 194808 h 2962327"/>
                <a:gd name="connsiteX319" fmla="*/ 873343 w 3028217"/>
                <a:gd name="connsiteY319" fmla="*/ 184331 h 2962327"/>
                <a:gd name="connsiteX320" fmla="*/ 891083 w 3028217"/>
                <a:gd name="connsiteY320" fmla="*/ 191951 h 2962327"/>
                <a:gd name="connsiteX321" fmla="*/ 888226 w 3028217"/>
                <a:gd name="connsiteY321" fmla="*/ 217668 h 2962327"/>
                <a:gd name="connsiteX322" fmla="*/ 879241 w 3028217"/>
                <a:gd name="connsiteY322" fmla="*/ 234820 h 2962327"/>
                <a:gd name="connsiteX323" fmla="*/ 895370 w 3028217"/>
                <a:gd name="connsiteY323" fmla="*/ 235036 h 2962327"/>
                <a:gd name="connsiteX324" fmla="*/ 899656 w 3028217"/>
                <a:gd name="connsiteY324" fmla="*/ 266246 h 2962327"/>
                <a:gd name="connsiteX325" fmla="*/ 892988 w 3028217"/>
                <a:gd name="connsiteY325" fmla="*/ 303393 h 2962327"/>
                <a:gd name="connsiteX326" fmla="*/ 905371 w 3028217"/>
                <a:gd name="connsiteY326" fmla="*/ 303393 h 2962327"/>
                <a:gd name="connsiteX327" fmla="*/ 915848 w 3028217"/>
                <a:gd name="connsiteY327" fmla="*/ 337683 h 2962327"/>
                <a:gd name="connsiteX328" fmla="*/ 946328 w 3028217"/>
                <a:gd name="connsiteY328" fmla="*/ 324348 h 2962327"/>
                <a:gd name="connsiteX329" fmla="*/ 973409 w 3028217"/>
                <a:gd name="connsiteY329" fmla="*/ 303804 h 2962327"/>
                <a:gd name="connsiteX330" fmla="*/ 975260 w 3028217"/>
                <a:gd name="connsiteY330" fmla="*/ 292796 h 2962327"/>
                <a:gd name="connsiteX331" fmla="*/ 965378 w 3028217"/>
                <a:gd name="connsiteY331" fmla="*/ 281485 h 2962327"/>
                <a:gd name="connsiteX332" fmla="*/ 962521 w 3028217"/>
                <a:gd name="connsiteY332" fmla="*/ 233860 h 2962327"/>
                <a:gd name="connsiteX333" fmla="*/ 1013956 w 3028217"/>
                <a:gd name="connsiteY333" fmla="*/ 203380 h 2962327"/>
                <a:gd name="connsiteX334" fmla="*/ 1028243 w 3028217"/>
                <a:gd name="connsiteY334" fmla="*/ 200165 h 2962327"/>
                <a:gd name="connsiteX335" fmla="*/ 1042531 w 3028217"/>
                <a:gd name="connsiteY335" fmla="*/ 206238 h 2962327"/>
                <a:gd name="connsiteX336" fmla="*/ 1016813 w 3028217"/>
                <a:gd name="connsiteY336" fmla="*/ 234813 h 2962327"/>
                <a:gd name="connsiteX337" fmla="*/ 1075868 w 3028217"/>
                <a:gd name="connsiteY337" fmla="*/ 204333 h 2962327"/>
                <a:gd name="connsiteX338" fmla="*/ 1095871 w 3028217"/>
                <a:gd name="connsiteY338" fmla="*/ 204333 h 2962327"/>
                <a:gd name="connsiteX339" fmla="*/ 1099681 w 3028217"/>
                <a:gd name="connsiteY339" fmla="*/ 232908 h 2962327"/>
                <a:gd name="connsiteX340" fmla="*/ 1133971 w 3028217"/>
                <a:gd name="connsiteY340" fmla="*/ 231003 h 2962327"/>
                <a:gd name="connsiteX341" fmla="*/ 1151116 w 3028217"/>
                <a:gd name="connsiteY341" fmla="*/ 238623 h 2962327"/>
                <a:gd name="connsiteX342" fmla="*/ 1205408 w 3028217"/>
                <a:gd name="connsiteY342" fmla="*/ 287200 h 2962327"/>
                <a:gd name="connsiteX343" fmla="*/ 1198741 w 3028217"/>
                <a:gd name="connsiteY343" fmla="*/ 334825 h 2962327"/>
                <a:gd name="connsiteX344" fmla="*/ 1248271 w 3028217"/>
                <a:gd name="connsiteY344" fmla="*/ 377688 h 2962327"/>
                <a:gd name="connsiteX345" fmla="*/ 1246366 w 3028217"/>
                <a:gd name="connsiteY345" fmla="*/ 402453 h 2962327"/>
                <a:gd name="connsiteX346" fmla="*/ 1187311 w 3028217"/>
                <a:gd name="connsiteY346" fmla="*/ 402453 h 2962327"/>
                <a:gd name="connsiteX347" fmla="*/ 1171118 w 3028217"/>
                <a:gd name="connsiteY347" fmla="*/ 396738 h 2962327"/>
                <a:gd name="connsiteX348" fmla="*/ 1171118 w 3028217"/>
                <a:gd name="connsiteY348" fmla="*/ 431028 h 2962327"/>
                <a:gd name="connsiteX349" fmla="*/ 1151116 w 3028217"/>
                <a:gd name="connsiteY349" fmla="*/ 479605 h 2962327"/>
                <a:gd name="connsiteX350" fmla="*/ 1136828 w 3028217"/>
                <a:gd name="connsiteY350" fmla="*/ 476748 h 2962327"/>
                <a:gd name="connsiteX351" fmla="*/ 1136828 w 3028217"/>
                <a:gd name="connsiteY351" fmla="*/ 487225 h 2962327"/>
                <a:gd name="connsiteX352" fmla="*/ 1118731 w 3028217"/>
                <a:gd name="connsiteY352" fmla="*/ 497703 h 2962327"/>
                <a:gd name="connsiteX353" fmla="*/ 1066343 w 3028217"/>
                <a:gd name="connsiteY353" fmla="*/ 455793 h 2962327"/>
                <a:gd name="connsiteX354" fmla="*/ 1016813 w 3028217"/>
                <a:gd name="connsiteY354" fmla="*/ 433885 h 2962327"/>
                <a:gd name="connsiteX355" fmla="*/ 996811 w 3028217"/>
                <a:gd name="connsiteY355" fmla="*/ 428170 h 2962327"/>
                <a:gd name="connsiteX356" fmla="*/ 1013003 w 3028217"/>
                <a:gd name="connsiteY356" fmla="*/ 411978 h 2962327"/>
                <a:gd name="connsiteX357" fmla="*/ 1109206 w 3028217"/>
                <a:gd name="connsiteY357" fmla="*/ 369115 h 2962327"/>
                <a:gd name="connsiteX358" fmla="*/ 1089203 w 3028217"/>
                <a:gd name="connsiteY358" fmla="*/ 307203 h 2962327"/>
                <a:gd name="connsiteX359" fmla="*/ 1077773 w 3028217"/>
                <a:gd name="connsiteY359" fmla="*/ 291010 h 2962327"/>
                <a:gd name="connsiteX360" fmla="*/ 1016813 w 3028217"/>
                <a:gd name="connsiteY360" fmla="*/ 292915 h 2962327"/>
                <a:gd name="connsiteX361" fmla="*/ 1007169 w 3028217"/>
                <a:gd name="connsiteY361" fmla="*/ 296011 h 2962327"/>
                <a:gd name="connsiteX362" fmla="*/ 1007866 w 3028217"/>
                <a:gd name="connsiteY362" fmla="*/ 302667 h 2962327"/>
                <a:gd name="connsiteX363" fmla="*/ 1009193 w 3028217"/>
                <a:gd name="connsiteY363" fmla="*/ 303393 h 2962327"/>
                <a:gd name="connsiteX364" fmla="*/ 962521 w 3028217"/>
                <a:gd name="connsiteY364" fmla="*/ 370068 h 2962327"/>
                <a:gd name="connsiteX365" fmla="*/ 905371 w 3028217"/>
                <a:gd name="connsiteY365" fmla="*/ 371973 h 2962327"/>
                <a:gd name="connsiteX366" fmla="*/ 868223 w 3028217"/>
                <a:gd name="connsiteY366" fmla="*/ 410073 h 2962327"/>
                <a:gd name="connsiteX367" fmla="*/ 836791 w 3028217"/>
                <a:gd name="connsiteY367" fmla="*/ 426266 h 2962327"/>
                <a:gd name="connsiteX368" fmla="*/ 816788 w 3028217"/>
                <a:gd name="connsiteY368" fmla="*/ 424361 h 2962327"/>
                <a:gd name="connsiteX369" fmla="*/ 677723 w 3028217"/>
                <a:gd name="connsiteY369" fmla="*/ 507228 h 2962327"/>
                <a:gd name="connsiteX370" fmla="*/ 668198 w 3028217"/>
                <a:gd name="connsiteY370" fmla="*/ 553901 h 2962327"/>
                <a:gd name="connsiteX371" fmla="*/ 662483 w 3028217"/>
                <a:gd name="connsiteY371" fmla="*/ 586286 h 2962327"/>
                <a:gd name="connsiteX372" fmla="*/ 716776 w 3028217"/>
                <a:gd name="connsiteY372" fmla="*/ 612956 h 2962327"/>
                <a:gd name="connsiteX373" fmla="*/ 771068 w 3028217"/>
                <a:gd name="connsiteY373" fmla="*/ 645341 h 2962327"/>
                <a:gd name="connsiteX374" fmla="*/ 782498 w 3028217"/>
                <a:gd name="connsiteY374" fmla="*/ 667248 h 2962327"/>
                <a:gd name="connsiteX375" fmla="*/ 772973 w 3028217"/>
                <a:gd name="connsiteY375" fmla="*/ 726303 h 2962327"/>
                <a:gd name="connsiteX376" fmla="*/ 805358 w 3028217"/>
                <a:gd name="connsiteY376" fmla="*/ 736781 h 2962327"/>
                <a:gd name="connsiteX377" fmla="*/ 828218 w 3028217"/>
                <a:gd name="connsiteY377" fmla="*/ 689156 h 2962327"/>
                <a:gd name="connsiteX378" fmla="*/ 858698 w 3028217"/>
                <a:gd name="connsiteY378" fmla="*/ 652961 h 2962327"/>
                <a:gd name="connsiteX379" fmla="*/ 901561 w 3028217"/>
                <a:gd name="connsiteY379" fmla="*/ 573903 h 2962327"/>
                <a:gd name="connsiteX380" fmla="*/ 904418 w 3028217"/>
                <a:gd name="connsiteY380" fmla="*/ 561521 h 2962327"/>
                <a:gd name="connsiteX381" fmla="*/ 953948 w 3028217"/>
                <a:gd name="connsiteY381" fmla="*/ 491988 h 2962327"/>
                <a:gd name="connsiteX382" fmla="*/ 968236 w 3028217"/>
                <a:gd name="connsiteY382" fmla="*/ 478653 h 2962327"/>
                <a:gd name="connsiteX383" fmla="*/ 1049198 w 3028217"/>
                <a:gd name="connsiteY383" fmla="*/ 512943 h 2962327"/>
                <a:gd name="connsiteX384" fmla="*/ 1063486 w 3028217"/>
                <a:gd name="connsiteY384" fmla="*/ 539613 h 2962327"/>
                <a:gd name="connsiteX385" fmla="*/ 1067296 w 3028217"/>
                <a:gd name="connsiteY385" fmla="*/ 583428 h 2962327"/>
                <a:gd name="connsiteX386" fmla="*/ 1112063 w 3028217"/>
                <a:gd name="connsiteY386" fmla="*/ 568188 h 2962327"/>
                <a:gd name="connsiteX387" fmla="*/ 1146353 w 3028217"/>
                <a:gd name="connsiteY387" fmla="*/ 580571 h 2962327"/>
                <a:gd name="connsiteX388" fmla="*/ 1151116 w 3028217"/>
                <a:gd name="connsiteY388" fmla="*/ 616766 h 2962327"/>
                <a:gd name="connsiteX389" fmla="*/ 1193026 w 3028217"/>
                <a:gd name="connsiteY389" fmla="*/ 684393 h 2962327"/>
                <a:gd name="connsiteX390" fmla="*/ 1182905 w 3028217"/>
                <a:gd name="connsiteY390" fmla="*/ 697847 h 2962327"/>
                <a:gd name="connsiteX391" fmla="*/ 1179024 w 3028217"/>
                <a:gd name="connsiteY391" fmla="*/ 699159 h 2962327"/>
                <a:gd name="connsiteX392" fmla="*/ 1177845 w 3028217"/>
                <a:gd name="connsiteY392" fmla="*/ 699023 h 2962327"/>
                <a:gd name="connsiteX393" fmla="*/ 1166356 w 3028217"/>
                <a:gd name="connsiteY393" fmla="*/ 703443 h 2962327"/>
                <a:gd name="connsiteX394" fmla="*/ 1179024 w 3028217"/>
                <a:gd name="connsiteY394" fmla="*/ 699159 h 2962327"/>
                <a:gd name="connsiteX395" fmla="*/ 1188263 w 3028217"/>
                <a:gd name="connsiteY395" fmla="*/ 700229 h 2962327"/>
                <a:gd name="connsiteX396" fmla="*/ 1207313 w 3028217"/>
                <a:gd name="connsiteY396" fmla="*/ 712016 h 2962327"/>
                <a:gd name="connsiteX397" fmla="*/ 1205051 w 3028217"/>
                <a:gd name="connsiteY397" fmla="*/ 754402 h 2962327"/>
                <a:gd name="connsiteX398" fmla="*/ 1180854 w 3028217"/>
                <a:gd name="connsiteY398" fmla="*/ 787924 h 2962327"/>
                <a:gd name="connsiteX399" fmla="*/ 1187073 w 3028217"/>
                <a:gd name="connsiteY399" fmla="*/ 807504 h 2962327"/>
                <a:gd name="connsiteX400" fmla="*/ 1206361 w 3028217"/>
                <a:gd name="connsiteY400" fmla="*/ 814886 h 2962327"/>
                <a:gd name="connsiteX401" fmla="*/ 1213981 w 3028217"/>
                <a:gd name="connsiteY401" fmla="*/ 828221 h 2962327"/>
                <a:gd name="connsiteX402" fmla="*/ 1172071 w 3028217"/>
                <a:gd name="connsiteY402" fmla="*/ 862511 h 2962327"/>
                <a:gd name="connsiteX403" fmla="*/ 1115874 w 3028217"/>
                <a:gd name="connsiteY403" fmla="*/ 854891 h 2962327"/>
                <a:gd name="connsiteX404" fmla="*/ 1148259 w 3028217"/>
                <a:gd name="connsiteY404" fmla="*/ 807266 h 2962327"/>
                <a:gd name="connsiteX405" fmla="*/ 1173024 w 3028217"/>
                <a:gd name="connsiteY405" fmla="*/ 780596 h 2962327"/>
                <a:gd name="connsiteX406" fmla="*/ 1173125 w 3028217"/>
                <a:gd name="connsiteY406" fmla="*/ 780684 h 2962327"/>
                <a:gd name="connsiteX407" fmla="*/ 1174333 w 3028217"/>
                <a:gd name="connsiteY407" fmla="*/ 770475 h 2962327"/>
                <a:gd name="connsiteX408" fmla="*/ 1163498 w 3028217"/>
                <a:gd name="connsiteY408" fmla="*/ 767261 h 2962327"/>
                <a:gd name="connsiteX409" fmla="*/ 1124446 w 3028217"/>
                <a:gd name="connsiteY409" fmla="*/ 787263 h 2962327"/>
                <a:gd name="connsiteX410" fmla="*/ 1043483 w 3028217"/>
                <a:gd name="connsiteY410" fmla="*/ 789168 h 2962327"/>
                <a:gd name="connsiteX411" fmla="*/ 993953 w 3028217"/>
                <a:gd name="connsiteY411" fmla="*/ 794883 h 2962327"/>
                <a:gd name="connsiteX412" fmla="*/ 959663 w 3028217"/>
                <a:gd name="connsiteY412" fmla="*/ 814886 h 2962327"/>
                <a:gd name="connsiteX413" fmla="*/ 929183 w 3028217"/>
                <a:gd name="connsiteY413" fmla="*/ 839651 h 2962327"/>
                <a:gd name="connsiteX414" fmla="*/ 925100 w 3028217"/>
                <a:gd name="connsiteY414" fmla="*/ 843462 h 2962327"/>
                <a:gd name="connsiteX415" fmla="*/ 915848 w 3028217"/>
                <a:gd name="connsiteY415" fmla="*/ 851081 h 2962327"/>
                <a:gd name="connsiteX416" fmla="*/ 912991 w 3028217"/>
                <a:gd name="connsiteY416" fmla="*/ 851081 h 2962327"/>
                <a:gd name="connsiteX417" fmla="*/ 914896 w 3028217"/>
                <a:gd name="connsiteY417" fmla="*/ 852986 h 2962327"/>
                <a:gd name="connsiteX418" fmla="*/ 925100 w 3028217"/>
                <a:gd name="connsiteY418" fmla="*/ 843462 h 2962327"/>
                <a:gd name="connsiteX419" fmla="*/ 932041 w 3028217"/>
                <a:gd name="connsiteY419" fmla="*/ 837746 h 2962327"/>
                <a:gd name="connsiteX420" fmla="*/ 972998 w 3028217"/>
                <a:gd name="connsiteY420" fmla="*/ 820601 h 2962327"/>
                <a:gd name="connsiteX421" fmla="*/ 992048 w 3028217"/>
                <a:gd name="connsiteY421" fmla="*/ 814886 h 2962327"/>
                <a:gd name="connsiteX422" fmla="*/ 1023481 w 3028217"/>
                <a:gd name="connsiteY422" fmla="*/ 819648 h 2962327"/>
                <a:gd name="connsiteX423" fmla="*/ 1005383 w 3028217"/>
                <a:gd name="connsiteY423" fmla="*/ 842508 h 2962327"/>
                <a:gd name="connsiteX424" fmla="*/ 1006336 w 3028217"/>
                <a:gd name="connsiteY424" fmla="*/ 854891 h 2962327"/>
                <a:gd name="connsiteX425" fmla="*/ 1005383 w 3028217"/>
                <a:gd name="connsiteY425" fmla="*/ 889181 h 2962327"/>
                <a:gd name="connsiteX426" fmla="*/ 984428 w 3028217"/>
                <a:gd name="connsiteY426" fmla="*/ 910136 h 2962327"/>
                <a:gd name="connsiteX427" fmla="*/ 952043 w 3028217"/>
                <a:gd name="connsiteY427" fmla="*/ 916803 h 2962327"/>
                <a:gd name="connsiteX428" fmla="*/ 899656 w 3028217"/>
                <a:gd name="connsiteY428" fmla="*/ 938711 h 2962327"/>
                <a:gd name="connsiteX429" fmla="*/ 855841 w 3028217"/>
                <a:gd name="connsiteY429" fmla="*/ 985383 h 2962327"/>
                <a:gd name="connsiteX430" fmla="*/ 831076 w 3028217"/>
                <a:gd name="connsiteY430" fmla="*/ 1003481 h 2962327"/>
                <a:gd name="connsiteX431" fmla="*/ 738683 w 3028217"/>
                <a:gd name="connsiteY431" fmla="*/ 1081586 h 2962327"/>
                <a:gd name="connsiteX432" fmla="*/ 711061 w 3028217"/>
                <a:gd name="connsiteY432" fmla="*/ 1115876 h 2962327"/>
                <a:gd name="connsiteX433" fmla="*/ 666293 w 3028217"/>
                <a:gd name="connsiteY433" fmla="*/ 1175883 h 2962327"/>
                <a:gd name="connsiteX434" fmla="*/ 585331 w 3028217"/>
                <a:gd name="connsiteY434" fmla="*/ 1230176 h 2962327"/>
                <a:gd name="connsiteX435" fmla="*/ 559613 w 3028217"/>
                <a:gd name="connsiteY435" fmla="*/ 1297803 h 2962327"/>
                <a:gd name="connsiteX436" fmla="*/ 557708 w 3028217"/>
                <a:gd name="connsiteY436" fmla="*/ 1386386 h 2962327"/>
                <a:gd name="connsiteX437" fmla="*/ 542468 w 3028217"/>
                <a:gd name="connsiteY437" fmla="*/ 1407341 h 2962327"/>
                <a:gd name="connsiteX438" fmla="*/ 528181 w 3028217"/>
                <a:gd name="connsiteY438" fmla="*/ 1387338 h 2962327"/>
                <a:gd name="connsiteX439" fmla="*/ 519608 w 3028217"/>
                <a:gd name="connsiteY439" fmla="*/ 1320663 h 2962327"/>
                <a:gd name="connsiteX440" fmla="*/ 488176 w 3028217"/>
                <a:gd name="connsiteY440" fmla="*/ 1283516 h 2962327"/>
                <a:gd name="connsiteX441" fmla="*/ 429121 w 3028217"/>
                <a:gd name="connsiteY441" fmla="*/ 1267323 h 2962327"/>
                <a:gd name="connsiteX442" fmla="*/ 409118 w 3028217"/>
                <a:gd name="connsiteY442" fmla="*/ 1268276 h 2962327"/>
                <a:gd name="connsiteX443" fmla="*/ 336728 w 3028217"/>
                <a:gd name="connsiteY443" fmla="*/ 1284468 h 2962327"/>
                <a:gd name="connsiteX444" fmla="*/ 215761 w 3028217"/>
                <a:gd name="connsiteY444" fmla="*/ 1373051 h 2962327"/>
                <a:gd name="connsiteX445" fmla="*/ 189091 w 3028217"/>
                <a:gd name="connsiteY445" fmla="*/ 1441631 h 2962327"/>
                <a:gd name="connsiteX446" fmla="*/ 196711 w 3028217"/>
                <a:gd name="connsiteY446" fmla="*/ 1544501 h 2962327"/>
                <a:gd name="connsiteX447" fmla="*/ 244336 w 3028217"/>
                <a:gd name="connsiteY447" fmla="*/ 1573076 h 2962327"/>
                <a:gd name="connsiteX448" fmla="*/ 320536 w 3028217"/>
                <a:gd name="connsiteY448" fmla="*/ 1514973 h 2962327"/>
                <a:gd name="connsiteX449" fmla="*/ 387211 w 3028217"/>
                <a:gd name="connsiteY449" fmla="*/ 1494971 h 2962327"/>
                <a:gd name="connsiteX450" fmla="*/ 389116 w 3028217"/>
                <a:gd name="connsiteY450" fmla="*/ 1515926 h 2962327"/>
                <a:gd name="connsiteX451" fmla="*/ 340538 w 3028217"/>
                <a:gd name="connsiteY451" fmla="*/ 1624511 h 2962327"/>
                <a:gd name="connsiteX452" fmla="*/ 354826 w 3028217"/>
                <a:gd name="connsiteY452" fmla="*/ 1644513 h 2962327"/>
                <a:gd name="connsiteX453" fmla="*/ 410071 w 3028217"/>
                <a:gd name="connsiteY453" fmla="*/ 1645466 h 2962327"/>
                <a:gd name="connsiteX454" fmla="*/ 439598 w 3028217"/>
                <a:gd name="connsiteY454" fmla="*/ 1687376 h 2962327"/>
                <a:gd name="connsiteX455" fmla="*/ 426263 w 3028217"/>
                <a:gd name="connsiteY455" fmla="*/ 1743573 h 2962327"/>
                <a:gd name="connsiteX456" fmla="*/ 450076 w 3028217"/>
                <a:gd name="connsiteY456" fmla="*/ 1813106 h 2962327"/>
                <a:gd name="connsiteX457" fmla="*/ 499606 w 3028217"/>
                <a:gd name="connsiteY457" fmla="*/ 1812153 h 2962327"/>
                <a:gd name="connsiteX458" fmla="*/ 536753 w 3028217"/>
                <a:gd name="connsiteY458" fmla="*/ 1818821 h 2962327"/>
                <a:gd name="connsiteX459" fmla="*/ 577711 w 3028217"/>
                <a:gd name="connsiteY459" fmla="*/ 1813106 h 2962327"/>
                <a:gd name="connsiteX460" fmla="*/ 661531 w 3028217"/>
                <a:gd name="connsiteY460" fmla="*/ 1754051 h 2962327"/>
                <a:gd name="connsiteX461" fmla="*/ 672008 w 3028217"/>
                <a:gd name="connsiteY461" fmla="*/ 1763576 h 2962327"/>
                <a:gd name="connsiteX462" fmla="*/ 695821 w 3028217"/>
                <a:gd name="connsiteY462" fmla="*/ 1768338 h 2962327"/>
                <a:gd name="connsiteX463" fmla="*/ 741541 w 3028217"/>
                <a:gd name="connsiteY463" fmla="*/ 1772148 h 2962327"/>
                <a:gd name="connsiteX464" fmla="*/ 832028 w 3028217"/>
                <a:gd name="connsiteY464" fmla="*/ 1788341 h 2962327"/>
                <a:gd name="connsiteX465" fmla="*/ 865366 w 3028217"/>
                <a:gd name="connsiteY465" fmla="*/ 1796913 h 2962327"/>
                <a:gd name="connsiteX466" fmla="*/ 910133 w 3028217"/>
                <a:gd name="connsiteY466" fmla="*/ 1838823 h 2962327"/>
                <a:gd name="connsiteX467" fmla="*/ 1047293 w 3028217"/>
                <a:gd name="connsiteY467" fmla="*/ 1918833 h 2962327"/>
                <a:gd name="connsiteX468" fmla="*/ 1116826 w 3028217"/>
                <a:gd name="connsiteY468" fmla="*/ 2036943 h 2962327"/>
                <a:gd name="connsiteX469" fmla="*/ 1106348 w 3028217"/>
                <a:gd name="connsiteY469" fmla="*/ 2056946 h 2962327"/>
                <a:gd name="connsiteX470" fmla="*/ 1104443 w 3028217"/>
                <a:gd name="connsiteY470" fmla="*/ 2099808 h 2962327"/>
                <a:gd name="connsiteX471" fmla="*/ 1124446 w 3028217"/>
                <a:gd name="connsiteY471" fmla="*/ 2102666 h 2962327"/>
                <a:gd name="connsiteX472" fmla="*/ 1193026 w 3028217"/>
                <a:gd name="connsiteY472" fmla="*/ 2077901 h 2962327"/>
                <a:gd name="connsiteX473" fmla="*/ 1280656 w 3028217"/>
                <a:gd name="connsiteY473" fmla="*/ 2123621 h 2962327"/>
                <a:gd name="connsiteX474" fmla="*/ 1387336 w 3028217"/>
                <a:gd name="connsiteY474" fmla="*/ 2172198 h 2962327"/>
                <a:gd name="connsiteX475" fmla="*/ 1434008 w 3028217"/>
                <a:gd name="connsiteY475" fmla="*/ 2199821 h 2962327"/>
                <a:gd name="connsiteX476" fmla="*/ 1430198 w 3028217"/>
                <a:gd name="connsiteY476" fmla="*/ 2282688 h 2962327"/>
                <a:gd name="connsiteX477" fmla="*/ 1370191 w 3028217"/>
                <a:gd name="connsiteY477" fmla="*/ 2373176 h 2962327"/>
                <a:gd name="connsiteX478" fmla="*/ 1358761 w 3028217"/>
                <a:gd name="connsiteY478" fmla="*/ 2423658 h 2962327"/>
                <a:gd name="connsiteX479" fmla="*/ 1327328 w 3028217"/>
                <a:gd name="connsiteY479" fmla="*/ 2600823 h 2962327"/>
                <a:gd name="connsiteX480" fmla="*/ 1293991 w 3028217"/>
                <a:gd name="connsiteY480" fmla="*/ 2626541 h 2962327"/>
                <a:gd name="connsiteX481" fmla="*/ 1218743 w 3028217"/>
                <a:gd name="connsiteY481" fmla="*/ 2661783 h 2962327"/>
                <a:gd name="connsiteX482" fmla="*/ 1193026 w 3028217"/>
                <a:gd name="connsiteY482" fmla="*/ 2710361 h 2962327"/>
                <a:gd name="connsiteX483" fmla="*/ 1164451 w 3028217"/>
                <a:gd name="connsiteY483" fmla="*/ 2832281 h 2962327"/>
                <a:gd name="connsiteX484" fmla="*/ 1122541 w 3028217"/>
                <a:gd name="connsiteY484" fmla="*/ 2910386 h 2962327"/>
                <a:gd name="connsiteX485" fmla="*/ 1095871 w 3028217"/>
                <a:gd name="connsiteY485" fmla="*/ 2929436 h 2962327"/>
                <a:gd name="connsiteX486" fmla="*/ 1061581 w 3028217"/>
                <a:gd name="connsiteY486" fmla="*/ 2922768 h 2962327"/>
                <a:gd name="connsiteX487" fmla="*/ 1047293 w 3028217"/>
                <a:gd name="connsiteY487" fmla="*/ 2929436 h 2962327"/>
                <a:gd name="connsiteX488" fmla="*/ 1061581 w 3028217"/>
                <a:gd name="connsiteY488" fmla="*/ 2956106 h 2962327"/>
                <a:gd name="connsiteX489" fmla="*/ 1040626 w 3028217"/>
                <a:gd name="connsiteY489" fmla="*/ 2959916 h 2962327"/>
                <a:gd name="connsiteX490" fmla="*/ 783451 w 3028217"/>
                <a:gd name="connsiteY490" fmla="*/ 2850378 h 2962327"/>
                <a:gd name="connsiteX491" fmla="*/ 752971 w 3028217"/>
                <a:gd name="connsiteY491" fmla="*/ 2805611 h 2962327"/>
                <a:gd name="connsiteX492" fmla="*/ 737731 w 3028217"/>
                <a:gd name="connsiteY492" fmla="*/ 2765606 h 2962327"/>
                <a:gd name="connsiteX493" fmla="*/ 721538 w 3028217"/>
                <a:gd name="connsiteY493" fmla="*/ 2564628 h 2962327"/>
                <a:gd name="connsiteX494" fmla="*/ 670103 w 3028217"/>
                <a:gd name="connsiteY494" fmla="*/ 2492238 h 2962327"/>
                <a:gd name="connsiteX495" fmla="*/ 539611 w 3028217"/>
                <a:gd name="connsiteY495" fmla="*/ 2337933 h 2962327"/>
                <a:gd name="connsiteX496" fmla="*/ 473888 w 3028217"/>
                <a:gd name="connsiteY496" fmla="*/ 2221728 h 2962327"/>
                <a:gd name="connsiteX497" fmla="*/ 468173 w 3028217"/>
                <a:gd name="connsiteY497" fmla="*/ 2148386 h 2962327"/>
                <a:gd name="connsiteX498" fmla="*/ 471983 w 3028217"/>
                <a:gd name="connsiteY498" fmla="*/ 2122668 h 2962327"/>
                <a:gd name="connsiteX499" fmla="*/ 493891 w 3028217"/>
                <a:gd name="connsiteY499" fmla="*/ 2021703 h 2962327"/>
                <a:gd name="connsiteX500" fmla="*/ 538658 w 3028217"/>
                <a:gd name="connsiteY500" fmla="*/ 1907403 h 2962327"/>
                <a:gd name="connsiteX501" fmla="*/ 524371 w 3028217"/>
                <a:gd name="connsiteY501" fmla="*/ 1854063 h 2962327"/>
                <a:gd name="connsiteX502" fmla="*/ 499606 w 3028217"/>
                <a:gd name="connsiteY502" fmla="*/ 1853111 h 2962327"/>
                <a:gd name="connsiteX503" fmla="*/ 459601 w 3028217"/>
                <a:gd name="connsiteY503" fmla="*/ 1860731 h 2962327"/>
                <a:gd name="connsiteX504" fmla="*/ 408166 w 3028217"/>
                <a:gd name="connsiteY504" fmla="*/ 1827393 h 2962327"/>
                <a:gd name="connsiteX505" fmla="*/ 354826 w 3028217"/>
                <a:gd name="connsiteY505" fmla="*/ 1742621 h 2962327"/>
                <a:gd name="connsiteX506" fmla="*/ 322441 w 3028217"/>
                <a:gd name="connsiteY506" fmla="*/ 1715951 h 2962327"/>
                <a:gd name="connsiteX507" fmla="*/ 234811 w 3028217"/>
                <a:gd name="connsiteY507" fmla="*/ 1658801 h 2962327"/>
                <a:gd name="connsiteX508" fmla="*/ 206236 w 3028217"/>
                <a:gd name="connsiteY508" fmla="*/ 1644513 h 2962327"/>
                <a:gd name="connsiteX509" fmla="*/ 116701 w 3028217"/>
                <a:gd name="connsiteY509" fmla="*/ 1622606 h 2962327"/>
                <a:gd name="connsiteX510" fmla="*/ 28118 w 3028217"/>
                <a:gd name="connsiteY510" fmla="*/ 1557836 h 2962327"/>
                <a:gd name="connsiteX511" fmla="*/ 12878 w 3028217"/>
                <a:gd name="connsiteY511" fmla="*/ 1499733 h 2962327"/>
                <a:gd name="connsiteX512" fmla="*/ 10021 w 3028217"/>
                <a:gd name="connsiteY512" fmla="*/ 1446393 h 2962327"/>
                <a:gd name="connsiteX513" fmla="*/ 5258 w 3028217"/>
                <a:gd name="connsiteY513" fmla="*/ 1410198 h 2962327"/>
                <a:gd name="connsiteX514" fmla="*/ 45263 w 3028217"/>
                <a:gd name="connsiteY514" fmla="*/ 1105398 h 2962327"/>
                <a:gd name="connsiteX515" fmla="*/ 304343 w 3028217"/>
                <a:gd name="connsiteY515" fmla="*/ 581523 h 2962327"/>
                <a:gd name="connsiteX516" fmla="*/ 548183 w 3028217"/>
                <a:gd name="connsiteY516" fmla="*/ 329111 h 2962327"/>
                <a:gd name="connsiteX517" fmla="*/ 617716 w 3028217"/>
                <a:gd name="connsiteY517" fmla="*/ 317681 h 2962327"/>
                <a:gd name="connsiteX518" fmla="*/ 631051 w 3028217"/>
                <a:gd name="connsiteY518" fmla="*/ 309108 h 2962327"/>
                <a:gd name="connsiteX519" fmla="*/ 692011 w 3028217"/>
                <a:gd name="connsiteY519" fmla="*/ 299583 h 2962327"/>
                <a:gd name="connsiteX520" fmla="*/ 756781 w 3028217"/>
                <a:gd name="connsiteY520" fmla="*/ 316728 h 2962327"/>
                <a:gd name="connsiteX521" fmla="*/ 780593 w 3028217"/>
                <a:gd name="connsiteY521" fmla="*/ 315776 h 2962327"/>
                <a:gd name="connsiteX522" fmla="*/ 797738 w 3028217"/>
                <a:gd name="connsiteY522" fmla="*/ 314823 h 2962327"/>
                <a:gd name="connsiteX523" fmla="*/ 831076 w 3028217"/>
                <a:gd name="connsiteY523" fmla="*/ 316728 h 2962327"/>
                <a:gd name="connsiteX524" fmla="*/ 841553 w 3028217"/>
                <a:gd name="connsiteY524" fmla="*/ 277676 h 2962327"/>
                <a:gd name="connsiteX525" fmla="*/ 852031 w 3028217"/>
                <a:gd name="connsiteY525" fmla="*/ 259578 h 2962327"/>
                <a:gd name="connsiteX526" fmla="*/ 867152 w 3028217"/>
                <a:gd name="connsiteY526" fmla="*/ 248624 h 2962327"/>
                <a:gd name="connsiteX527" fmla="*/ 876026 w 3028217"/>
                <a:gd name="connsiteY527" fmla="*/ 238011 h 2962327"/>
                <a:gd name="connsiteX528" fmla="*/ 858921 w 3028217"/>
                <a:gd name="connsiteY528" fmla="*/ 241392 h 2962327"/>
                <a:gd name="connsiteX529" fmla="*/ 821551 w 3028217"/>
                <a:gd name="connsiteY529" fmla="*/ 210048 h 2962327"/>
                <a:gd name="connsiteX530" fmla="*/ 857746 w 3028217"/>
                <a:gd name="connsiteY530" fmla="*/ 190998 h 2962327"/>
                <a:gd name="connsiteX531" fmla="*/ 873343 w 3028217"/>
                <a:gd name="connsiteY531" fmla="*/ 184331 h 2962327"/>
                <a:gd name="connsiteX532" fmla="*/ 798215 w 3028217"/>
                <a:gd name="connsiteY532" fmla="*/ 181949 h 2962327"/>
                <a:gd name="connsiteX533" fmla="*/ 805359 w 3028217"/>
                <a:gd name="connsiteY533" fmla="*/ 187188 h 2962327"/>
                <a:gd name="connsiteX534" fmla="*/ 795834 w 3028217"/>
                <a:gd name="connsiteY534" fmla="*/ 196713 h 2962327"/>
                <a:gd name="connsiteX535" fmla="*/ 788214 w 3028217"/>
                <a:gd name="connsiteY535" fmla="*/ 182426 h 2962327"/>
                <a:gd name="connsiteX536" fmla="*/ 798215 w 3028217"/>
                <a:gd name="connsiteY536" fmla="*/ 181949 h 2962327"/>
                <a:gd name="connsiteX537" fmla="*/ 938708 w 3028217"/>
                <a:gd name="connsiteY537" fmla="*/ 121466 h 2962327"/>
                <a:gd name="connsiteX538" fmla="*/ 952043 w 3028217"/>
                <a:gd name="connsiteY538" fmla="*/ 141468 h 2962327"/>
                <a:gd name="connsiteX539" fmla="*/ 951037 w 3028217"/>
                <a:gd name="connsiteY539" fmla="*/ 142501 h 2962327"/>
                <a:gd name="connsiteX540" fmla="*/ 953949 w 3028217"/>
                <a:gd name="connsiteY540" fmla="*/ 140516 h 2962327"/>
                <a:gd name="connsiteX541" fmla="*/ 952996 w 3028217"/>
                <a:gd name="connsiteY541" fmla="*/ 148136 h 2962327"/>
                <a:gd name="connsiteX542" fmla="*/ 952996 w 3028217"/>
                <a:gd name="connsiteY542" fmla="*/ 169091 h 2962327"/>
                <a:gd name="connsiteX543" fmla="*/ 944424 w 3028217"/>
                <a:gd name="connsiteY543" fmla="*/ 159804 h 2962327"/>
                <a:gd name="connsiteX544" fmla="*/ 933131 w 3028217"/>
                <a:gd name="connsiteY544" fmla="*/ 154863 h 2962327"/>
                <a:gd name="connsiteX545" fmla="*/ 931088 w 3028217"/>
                <a:gd name="connsiteY545" fmla="*/ 155756 h 2962327"/>
                <a:gd name="connsiteX546" fmla="*/ 930136 w 3028217"/>
                <a:gd name="connsiteY546" fmla="*/ 155756 h 2962327"/>
                <a:gd name="connsiteX547" fmla="*/ 918706 w 3028217"/>
                <a:gd name="connsiteY547" fmla="*/ 144326 h 2962327"/>
                <a:gd name="connsiteX548" fmla="*/ 931088 w 3028217"/>
                <a:gd name="connsiteY548" fmla="*/ 122418 h 2962327"/>
                <a:gd name="connsiteX549" fmla="*/ 938708 w 3028217"/>
                <a:gd name="connsiteY549" fmla="*/ 121466 h 2962327"/>
                <a:gd name="connsiteX550" fmla="*/ 925373 w 3028217"/>
                <a:gd name="connsiteY550" fmla="*/ 107178 h 2962327"/>
                <a:gd name="connsiteX551" fmla="*/ 938708 w 3028217"/>
                <a:gd name="connsiteY551" fmla="*/ 121465 h 2962327"/>
                <a:gd name="connsiteX552" fmla="*/ 935851 w 3028217"/>
                <a:gd name="connsiteY552" fmla="*/ 121465 h 2962327"/>
                <a:gd name="connsiteX553" fmla="*/ 932993 w 3028217"/>
                <a:gd name="connsiteY553" fmla="*/ 121465 h 2962327"/>
                <a:gd name="connsiteX554" fmla="*/ 901561 w 3028217"/>
                <a:gd name="connsiteY554" fmla="*/ 123370 h 2962327"/>
                <a:gd name="connsiteX555" fmla="*/ 925373 w 3028217"/>
                <a:gd name="connsiteY555" fmla="*/ 107178 h 2962327"/>
                <a:gd name="connsiteX556" fmla="*/ 1021576 w 3028217"/>
                <a:gd name="connsiteY556" fmla="*/ 71936 h 2962327"/>
                <a:gd name="connsiteX557" fmla="*/ 1031101 w 3028217"/>
                <a:gd name="connsiteY557" fmla="*/ 97653 h 2962327"/>
                <a:gd name="connsiteX558" fmla="*/ 1000621 w 3028217"/>
                <a:gd name="connsiteY558" fmla="*/ 92891 h 2962327"/>
                <a:gd name="connsiteX559" fmla="*/ 1007288 w 3028217"/>
                <a:gd name="connsiteY559" fmla="*/ 79556 h 2962327"/>
                <a:gd name="connsiteX560" fmla="*/ 1021576 w 3028217"/>
                <a:gd name="connsiteY560" fmla="*/ 71936 h 2962327"/>
                <a:gd name="connsiteX561" fmla="*/ 1113849 w 3028217"/>
                <a:gd name="connsiteY561" fmla="*/ 40265 h 2962327"/>
                <a:gd name="connsiteX562" fmla="*/ 1159689 w 3028217"/>
                <a:gd name="connsiteY562" fmla="*/ 51933 h 2962327"/>
                <a:gd name="connsiteX563" fmla="*/ 1151116 w 3028217"/>
                <a:gd name="connsiteY563" fmla="*/ 84318 h 2962327"/>
                <a:gd name="connsiteX564" fmla="*/ 1111111 w 3028217"/>
                <a:gd name="connsiteY564" fmla="*/ 92891 h 2962327"/>
                <a:gd name="connsiteX565" fmla="*/ 1070153 w 3028217"/>
                <a:gd name="connsiteY565" fmla="*/ 58601 h 2962327"/>
                <a:gd name="connsiteX566" fmla="*/ 1113849 w 3028217"/>
                <a:gd name="connsiteY566" fmla="*/ 40265 h 2962327"/>
                <a:gd name="connsiteX567" fmla="*/ 1400760 w 3028217"/>
                <a:gd name="connsiteY567" fmla="*/ 96 h 2962327"/>
                <a:gd name="connsiteX568" fmla="*/ 1476871 w 3028217"/>
                <a:gd name="connsiteY568" fmla="*/ 5260 h 2962327"/>
                <a:gd name="connsiteX569" fmla="*/ 1611174 w 3028217"/>
                <a:gd name="connsiteY569" fmla="*/ 9070 h 2962327"/>
                <a:gd name="connsiteX570" fmla="*/ 1619746 w 3028217"/>
                <a:gd name="connsiteY570" fmla="*/ 17643 h 2962327"/>
                <a:gd name="connsiteX571" fmla="*/ 1646416 w 3028217"/>
                <a:gd name="connsiteY571" fmla="*/ 28120 h 2962327"/>
                <a:gd name="connsiteX572" fmla="*/ 1667371 w 3028217"/>
                <a:gd name="connsiteY572" fmla="*/ 31930 h 2962327"/>
                <a:gd name="connsiteX573" fmla="*/ 1742261 w 3028217"/>
                <a:gd name="connsiteY573" fmla="*/ 11690 h 2962327"/>
                <a:gd name="connsiteX574" fmla="*/ 1820723 w 3028217"/>
                <a:gd name="connsiteY574" fmla="*/ 30025 h 2962327"/>
                <a:gd name="connsiteX575" fmla="*/ 1901686 w 3028217"/>
                <a:gd name="connsiteY575" fmla="*/ 45265 h 2962327"/>
                <a:gd name="connsiteX576" fmla="*/ 1894066 w 3028217"/>
                <a:gd name="connsiteY576" fmla="*/ 69078 h 2962327"/>
                <a:gd name="connsiteX577" fmla="*/ 1955978 w 3028217"/>
                <a:gd name="connsiteY577" fmla="*/ 55743 h 2962327"/>
                <a:gd name="connsiteX578" fmla="*/ 1954073 w 3028217"/>
                <a:gd name="connsiteY578" fmla="*/ 71935 h 2962327"/>
                <a:gd name="connsiteX579" fmla="*/ 1935976 w 3028217"/>
                <a:gd name="connsiteY579" fmla="*/ 103368 h 2962327"/>
                <a:gd name="connsiteX580" fmla="*/ 1949311 w 3028217"/>
                <a:gd name="connsiteY580" fmla="*/ 161470 h 2962327"/>
                <a:gd name="connsiteX581" fmla="*/ 1894066 w 3028217"/>
                <a:gd name="connsiteY581" fmla="*/ 171948 h 2962327"/>
                <a:gd name="connsiteX582" fmla="*/ 1913116 w 3028217"/>
                <a:gd name="connsiteY582" fmla="*/ 183378 h 2962327"/>
                <a:gd name="connsiteX583" fmla="*/ 1907401 w 3028217"/>
                <a:gd name="connsiteY583" fmla="*/ 196713 h 2962327"/>
                <a:gd name="connsiteX584" fmla="*/ 1873111 w 3028217"/>
                <a:gd name="connsiteY584" fmla="*/ 245290 h 2962327"/>
                <a:gd name="connsiteX585" fmla="*/ 1866443 w 3028217"/>
                <a:gd name="connsiteY585" fmla="*/ 267198 h 2962327"/>
                <a:gd name="connsiteX586" fmla="*/ 1851203 w 3028217"/>
                <a:gd name="connsiteY586" fmla="*/ 270055 h 2962327"/>
                <a:gd name="connsiteX587" fmla="*/ 1866443 w 3028217"/>
                <a:gd name="connsiteY587" fmla="*/ 313870 h 2962327"/>
                <a:gd name="connsiteX588" fmla="*/ 1843583 w 3028217"/>
                <a:gd name="connsiteY588" fmla="*/ 319585 h 2962327"/>
                <a:gd name="connsiteX589" fmla="*/ 1819771 w 3028217"/>
                <a:gd name="connsiteY589" fmla="*/ 300535 h 2962327"/>
                <a:gd name="connsiteX590" fmla="*/ 1788338 w 3028217"/>
                <a:gd name="connsiteY590" fmla="*/ 313870 h 2962327"/>
                <a:gd name="connsiteX591" fmla="*/ 1800721 w 3028217"/>
                <a:gd name="connsiteY591" fmla="*/ 315775 h 2962327"/>
                <a:gd name="connsiteX592" fmla="*/ 1823581 w 3028217"/>
                <a:gd name="connsiteY592" fmla="*/ 314823 h 2962327"/>
                <a:gd name="connsiteX593" fmla="*/ 1833106 w 3028217"/>
                <a:gd name="connsiteY593" fmla="*/ 317680 h 2962327"/>
                <a:gd name="connsiteX594" fmla="*/ 1838821 w 3028217"/>
                <a:gd name="connsiteY594" fmla="*/ 334825 h 2962327"/>
                <a:gd name="connsiteX595" fmla="*/ 1715948 w 3028217"/>
                <a:gd name="connsiteY595" fmla="*/ 370068 h 2962327"/>
                <a:gd name="connsiteX596" fmla="*/ 1691183 w 3028217"/>
                <a:gd name="connsiteY596" fmla="*/ 379593 h 2962327"/>
                <a:gd name="connsiteX597" fmla="*/ 1586408 w 3028217"/>
                <a:gd name="connsiteY597" fmla="*/ 430075 h 2962327"/>
                <a:gd name="connsiteX598" fmla="*/ 1542593 w 3028217"/>
                <a:gd name="connsiteY598" fmla="*/ 468175 h 2962327"/>
                <a:gd name="connsiteX599" fmla="*/ 1480681 w 3028217"/>
                <a:gd name="connsiteY599" fmla="*/ 555805 h 2962327"/>
                <a:gd name="connsiteX600" fmla="*/ 1462583 w 3028217"/>
                <a:gd name="connsiteY600" fmla="*/ 562473 h 2962327"/>
                <a:gd name="connsiteX601" fmla="*/ 1385431 w 3028217"/>
                <a:gd name="connsiteY601" fmla="*/ 462460 h 2962327"/>
                <a:gd name="connsiteX602" fmla="*/ 1379716 w 3028217"/>
                <a:gd name="connsiteY602" fmla="*/ 398643 h 2962327"/>
                <a:gd name="connsiteX603" fmla="*/ 1441628 w 3028217"/>
                <a:gd name="connsiteY603" fmla="*/ 335778 h 2962327"/>
                <a:gd name="connsiteX604" fmla="*/ 1449248 w 3028217"/>
                <a:gd name="connsiteY604" fmla="*/ 321490 h 2962327"/>
                <a:gd name="connsiteX605" fmla="*/ 1461631 w 3028217"/>
                <a:gd name="connsiteY605" fmla="*/ 300535 h 2962327"/>
                <a:gd name="connsiteX606" fmla="*/ 1412101 w 3028217"/>
                <a:gd name="connsiteY606" fmla="*/ 280533 h 2962327"/>
                <a:gd name="connsiteX607" fmla="*/ 1434961 w 3028217"/>
                <a:gd name="connsiteY607" fmla="*/ 215763 h 2962327"/>
                <a:gd name="connsiteX608" fmla="*/ 1371143 w 3028217"/>
                <a:gd name="connsiteY608" fmla="*/ 160518 h 2962327"/>
                <a:gd name="connsiteX609" fmla="*/ 1331138 w 3028217"/>
                <a:gd name="connsiteY609" fmla="*/ 162423 h 2962327"/>
                <a:gd name="connsiteX610" fmla="*/ 1303516 w 3028217"/>
                <a:gd name="connsiteY610" fmla="*/ 150040 h 2962327"/>
                <a:gd name="connsiteX611" fmla="*/ 1313993 w 3028217"/>
                <a:gd name="connsiteY611" fmla="*/ 130038 h 2962327"/>
                <a:gd name="connsiteX612" fmla="*/ 1313041 w 3028217"/>
                <a:gd name="connsiteY612" fmla="*/ 121465 h 2962327"/>
                <a:gd name="connsiteX613" fmla="*/ 1323518 w 3028217"/>
                <a:gd name="connsiteY613" fmla="*/ 96700 h 2962327"/>
                <a:gd name="connsiteX614" fmla="*/ 1387336 w 3028217"/>
                <a:gd name="connsiteY614" fmla="*/ 88128 h 2962327"/>
                <a:gd name="connsiteX615" fmla="*/ 1394003 w 3028217"/>
                <a:gd name="connsiteY615" fmla="*/ 68125 h 2962327"/>
                <a:gd name="connsiteX616" fmla="*/ 1445438 w 3028217"/>
                <a:gd name="connsiteY616" fmla="*/ 41455 h 2962327"/>
                <a:gd name="connsiteX617" fmla="*/ 1471104 w 3028217"/>
                <a:gd name="connsiteY617" fmla="*/ 35589 h 2962327"/>
                <a:gd name="connsiteX618" fmla="*/ 1469608 w 3028217"/>
                <a:gd name="connsiteY618" fmla="*/ 35026 h 2962327"/>
                <a:gd name="connsiteX619" fmla="*/ 1456869 w 3028217"/>
                <a:gd name="connsiteY619" fmla="*/ 34788 h 2962327"/>
                <a:gd name="connsiteX620" fmla="*/ 1365429 w 3028217"/>
                <a:gd name="connsiteY620" fmla="*/ 60505 h 2962327"/>
                <a:gd name="connsiteX621" fmla="*/ 1208266 w 3028217"/>
                <a:gd name="connsiteY621" fmla="*/ 122418 h 2962327"/>
                <a:gd name="connsiteX622" fmla="*/ 1175881 w 3028217"/>
                <a:gd name="connsiteY622" fmla="*/ 122418 h 2962327"/>
                <a:gd name="connsiteX623" fmla="*/ 1187311 w 3028217"/>
                <a:gd name="connsiteY623" fmla="*/ 142420 h 2962327"/>
                <a:gd name="connsiteX624" fmla="*/ 1180644 w 3028217"/>
                <a:gd name="connsiteY624" fmla="*/ 149088 h 2962327"/>
                <a:gd name="connsiteX625" fmla="*/ 1158647 w 3028217"/>
                <a:gd name="connsiteY625" fmla="*/ 153642 h 2962327"/>
                <a:gd name="connsiteX626" fmla="*/ 1143520 w 3028217"/>
                <a:gd name="connsiteY626" fmla="*/ 152466 h 2962327"/>
                <a:gd name="connsiteX627" fmla="*/ 1148259 w 3028217"/>
                <a:gd name="connsiteY627" fmla="*/ 153731 h 2962327"/>
                <a:gd name="connsiteX628" fmla="*/ 1152069 w 3028217"/>
                <a:gd name="connsiteY628" fmla="*/ 175758 h 2962327"/>
                <a:gd name="connsiteX629" fmla="*/ 1029196 w 3028217"/>
                <a:gd name="connsiteY629" fmla="*/ 182425 h 2962327"/>
                <a:gd name="connsiteX630" fmla="*/ 1006336 w 3028217"/>
                <a:gd name="connsiteY630" fmla="*/ 148135 h 2962327"/>
                <a:gd name="connsiteX631" fmla="*/ 995859 w 3028217"/>
                <a:gd name="connsiteY631" fmla="*/ 134800 h 2962327"/>
                <a:gd name="connsiteX632" fmla="*/ 987286 w 3028217"/>
                <a:gd name="connsiteY632" fmla="*/ 114798 h 2962327"/>
                <a:gd name="connsiteX633" fmla="*/ 1049199 w 3028217"/>
                <a:gd name="connsiteY633" fmla="*/ 134800 h 2962327"/>
                <a:gd name="connsiteX634" fmla="*/ 1064439 w 3028217"/>
                <a:gd name="connsiteY634" fmla="*/ 149088 h 2962327"/>
                <a:gd name="connsiteX635" fmla="*/ 1095871 w 3028217"/>
                <a:gd name="connsiteY635" fmla="*/ 149326 h 2962327"/>
                <a:gd name="connsiteX636" fmla="*/ 1106484 w 3028217"/>
                <a:gd name="connsiteY636" fmla="*/ 148924 h 2962327"/>
                <a:gd name="connsiteX637" fmla="*/ 1093014 w 3028217"/>
                <a:gd name="connsiteY637" fmla="*/ 149088 h 2962327"/>
                <a:gd name="connsiteX638" fmla="*/ 1062534 w 3028217"/>
                <a:gd name="connsiteY638" fmla="*/ 131943 h 2962327"/>
                <a:gd name="connsiteX639" fmla="*/ 1133971 w 3028217"/>
                <a:gd name="connsiteY639" fmla="*/ 110988 h 2962327"/>
                <a:gd name="connsiteX640" fmla="*/ 1158736 w 3028217"/>
                <a:gd name="connsiteY640" fmla="*/ 88128 h 2962327"/>
                <a:gd name="connsiteX641" fmla="*/ 1173024 w 3028217"/>
                <a:gd name="connsiteY641" fmla="*/ 73840 h 2962327"/>
                <a:gd name="connsiteX642" fmla="*/ 1214934 w 3028217"/>
                <a:gd name="connsiteY642" fmla="*/ 54790 h 2962327"/>
                <a:gd name="connsiteX643" fmla="*/ 1275894 w 3028217"/>
                <a:gd name="connsiteY643" fmla="*/ 44313 h 2962327"/>
                <a:gd name="connsiteX644" fmla="*/ 1211124 w 3028217"/>
                <a:gd name="connsiteY644" fmla="*/ 51933 h 2962327"/>
                <a:gd name="connsiteX645" fmla="*/ 1174929 w 3028217"/>
                <a:gd name="connsiteY645" fmla="*/ 39550 h 2962327"/>
                <a:gd name="connsiteX646" fmla="*/ 1174929 w 3028217"/>
                <a:gd name="connsiteY646" fmla="*/ 26215 h 2962327"/>
                <a:gd name="connsiteX647" fmla="*/ 1400760 w 3028217"/>
                <a:gd name="connsiteY647" fmla="*/ 96 h 2962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</a:cxnLst>
              <a:rect l="l" t="t" r="r" b="b"/>
              <a:pathLst>
                <a:path w="3028217" h="2962327">
                  <a:moveTo>
                    <a:pt x="2863236" y="2049564"/>
                  </a:moveTo>
                  <a:cubicBezTo>
                    <a:pt x="2854902" y="2049564"/>
                    <a:pt x="2847996" y="2053612"/>
                    <a:pt x="2844662" y="2065518"/>
                  </a:cubicBezTo>
                  <a:cubicBezTo>
                    <a:pt x="2840852" y="2080758"/>
                    <a:pt x="2821802" y="2104571"/>
                    <a:pt x="2847519" y="2116953"/>
                  </a:cubicBezTo>
                  <a:cubicBezTo>
                    <a:pt x="2878000" y="2131241"/>
                    <a:pt x="2877047" y="2098856"/>
                    <a:pt x="2887525" y="2084568"/>
                  </a:cubicBezTo>
                  <a:cubicBezTo>
                    <a:pt x="2888477" y="2083616"/>
                    <a:pt x="2889430" y="2080758"/>
                    <a:pt x="2890382" y="2078853"/>
                  </a:cubicBezTo>
                  <a:cubicBezTo>
                    <a:pt x="2895144" y="2071233"/>
                    <a:pt x="2896097" y="2064566"/>
                    <a:pt x="2890382" y="2057898"/>
                  </a:cubicBezTo>
                  <a:cubicBezTo>
                    <a:pt x="2881334" y="2053612"/>
                    <a:pt x="2871571" y="2049564"/>
                    <a:pt x="2863236" y="2049564"/>
                  </a:cubicBezTo>
                  <a:close/>
                  <a:moveTo>
                    <a:pt x="2453184" y="1703568"/>
                  </a:moveTo>
                  <a:cubicBezTo>
                    <a:pt x="2446516" y="1700711"/>
                    <a:pt x="2442706" y="1708331"/>
                    <a:pt x="2444611" y="1714046"/>
                  </a:cubicBezTo>
                  <a:cubicBezTo>
                    <a:pt x="2448421" y="1725476"/>
                    <a:pt x="2452231" y="1738811"/>
                    <a:pt x="2467471" y="1740716"/>
                  </a:cubicBezTo>
                  <a:cubicBezTo>
                    <a:pt x="2475091" y="1741668"/>
                    <a:pt x="2480806" y="1736906"/>
                    <a:pt x="2482711" y="1728333"/>
                  </a:cubicBezTo>
                  <a:cubicBezTo>
                    <a:pt x="2473186" y="1720713"/>
                    <a:pt x="2463661" y="1710236"/>
                    <a:pt x="2453184" y="1703568"/>
                  </a:cubicBezTo>
                  <a:close/>
                  <a:moveTo>
                    <a:pt x="802501" y="1583553"/>
                  </a:moveTo>
                  <a:cubicBezTo>
                    <a:pt x="805359" y="1585458"/>
                    <a:pt x="811074" y="1586410"/>
                    <a:pt x="812026" y="1589268"/>
                  </a:cubicBezTo>
                  <a:cubicBezTo>
                    <a:pt x="814884" y="1596888"/>
                    <a:pt x="807264" y="1597840"/>
                    <a:pt x="802501" y="1599745"/>
                  </a:cubicBezTo>
                  <a:cubicBezTo>
                    <a:pt x="797739" y="1601650"/>
                    <a:pt x="792976" y="1598793"/>
                    <a:pt x="792024" y="1594030"/>
                  </a:cubicBezTo>
                  <a:cubicBezTo>
                    <a:pt x="788214" y="1586410"/>
                    <a:pt x="794881" y="1585458"/>
                    <a:pt x="802501" y="1583553"/>
                  </a:cubicBezTo>
                  <a:close/>
                  <a:moveTo>
                    <a:pt x="573901" y="1577838"/>
                  </a:moveTo>
                  <a:cubicBezTo>
                    <a:pt x="581521" y="1579743"/>
                    <a:pt x="588189" y="1582600"/>
                    <a:pt x="592951" y="1589268"/>
                  </a:cubicBezTo>
                  <a:cubicBezTo>
                    <a:pt x="592951" y="1594982"/>
                    <a:pt x="589141" y="1596888"/>
                    <a:pt x="584379" y="1596888"/>
                  </a:cubicBezTo>
                  <a:cubicBezTo>
                    <a:pt x="575806" y="1597840"/>
                    <a:pt x="568186" y="1595935"/>
                    <a:pt x="565329" y="1587363"/>
                  </a:cubicBezTo>
                  <a:cubicBezTo>
                    <a:pt x="562471" y="1580695"/>
                    <a:pt x="568186" y="1576885"/>
                    <a:pt x="573901" y="1577838"/>
                  </a:cubicBezTo>
                  <a:close/>
                  <a:moveTo>
                    <a:pt x="698678" y="1550216"/>
                  </a:moveTo>
                  <a:cubicBezTo>
                    <a:pt x="729158" y="1545453"/>
                    <a:pt x="746303" y="1560693"/>
                    <a:pt x="763448" y="1592126"/>
                  </a:cubicBezTo>
                  <a:cubicBezTo>
                    <a:pt x="731063" y="1576886"/>
                    <a:pt x="706298" y="1611176"/>
                    <a:pt x="678676" y="1592126"/>
                  </a:cubicBezTo>
                  <a:cubicBezTo>
                    <a:pt x="675818" y="1573076"/>
                    <a:pt x="667246" y="1551168"/>
                    <a:pt x="698678" y="1550216"/>
                  </a:cubicBezTo>
                  <a:close/>
                  <a:moveTo>
                    <a:pt x="492939" y="1460681"/>
                  </a:moveTo>
                  <a:cubicBezTo>
                    <a:pt x="518656" y="1456871"/>
                    <a:pt x="541516" y="1464491"/>
                    <a:pt x="562471" y="1479731"/>
                  </a:cubicBezTo>
                  <a:cubicBezTo>
                    <a:pt x="590094" y="1499733"/>
                    <a:pt x="618669" y="1515926"/>
                    <a:pt x="646291" y="1537833"/>
                  </a:cubicBezTo>
                  <a:cubicBezTo>
                    <a:pt x="620574" y="1545453"/>
                    <a:pt x="593904" y="1560693"/>
                    <a:pt x="577711" y="1525451"/>
                  </a:cubicBezTo>
                  <a:cubicBezTo>
                    <a:pt x="567234" y="1503543"/>
                    <a:pt x="541516" y="1503543"/>
                    <a:pt x="527229" y="1487351"/>
                  </a:cubicBezTo>
                  <a:lnTo>
                    <a:pt x="525032" y="1486533"/>
                  </a:lnTo>
                  <a:lnTo>
                    <a:pt x="527229" y="1488303"/>
                  </a:lnTo>
                  <a:cubicBezTo>
                    <a:pt x="502464" y="1486398"/>
                    <a:pt x="475794" y="1465443"/>
                    <a:pt x="451029" y="1494971"/>
                  </a:cubicBezTo>
                  <a:cubicBezTo>
                    <a:pt x="453886" y="1467348"/>
                    <a:pt x="471984" y="1461633"/>
                    <a:pt x="492939" y="1460681"/>
                  </a:cubicBezTo>
                  <a:close/>
                  <a:moveTo>
                    <a:pt x="592475" y="1413889"/>
                  </a:moveTo>
                  <a:cubicBezTo>
                    <a:pt x="594380" y="1414008"/>
                    <a:pt x="596285" y="1414485"/>
                    <a:pt x="596761" y="1414961"/>
                  </a:cubicBezTo>
                  <a:cubicBezTo>
                    <a:pt x="605334" y="1423533"/>
                    <a:pt x="603428" y="1433058"/>
                    <a:pt x="595809" y="1447346"/>
                  </a:cubicBezTo>
                  <a:cubicBezTo>
                    <a:pt x="589141" y="1434011"/>
                    <a:pt x="579616" y="1426391"/>
                    <a:pt x="588189" y="1414961"/>
                  </a:cubicBezTo>
                  <a:cubicBezTo>
                    <a:pt x="588665" y="1414009"/>
                    <a:pt x="590570" y="1413770"/>
                    <a:pt x="592475" y="1413889"/>
                  </a:cubicBezTo>
                  <a:close/>
                  <a:moveTo>
                    <a:pt x="2633206" y="1174931"/>
                  </a:moveTo>
                  <a:cubicBezTo>
                    <a:pt x="2646541" y="1176836"/>
                    <a:pt x="2659876" y="1178741"/>
                    <a:pt x="2673211" y="1180646"/>
                  </a:cubicBezTo>
                  <a:cubicBezTo>
                    <a:pt x="2657018" y="1197791"/>
                    <a:pt x="2645588" y="1186361"/>
                    <a:pt x="2633206" y="1174931"/>
                  </a:cubicBezTo>
                  <a:close/>
                  <a:moveTo>
                    <a:pt x="2477948" y="1095873"/>
                  </a:moveTo>
                  <a:cubicBezTo>
                    <a:pt x="2477948" y="1101588"/>
                    <a:pt x="2478901" y="1106350"/>
                    <a:pt x="2484616" y="1110160"/>
                  </a:cubicBezTo>
                  <a:cubicBezTo>
                    <a:pt x="2478901" y="1119685"/>
                    <a:pt x="2464613" y="1121590"/>
                    <a:pt x="2464613" y="1135878"/>
                  </a:cubicBezTo>
                  <a:cubicBezTo>
                    <a:pt x="2464613" y="1153023"/>
                    <a:pt x="2454136" y="1151118"/>
                    <a:pt x="2444611" y="1144450"/>
                  </a:cubicBezTo>
                  <a:cubicBezTo>
                    <a:pt x="2434133" y="1136830"/>
                    <a:pt x="2413178" y="1133020"/>
                    <a:pt x="2415083" y="1119685"/>
                  </a:cubicBezTo>
                  <a:cubicBezTo>
                    <a:pt x="2417941" y="1101588"/>
                    <a:pt x="2436038" y="1116828"/>
                    <a:pt x="2446516" y="1114923"/>
                  </a:cubicBezTo>
                  <a:cubicBezTo>
                    <a:pt x="2458898" y="1112065"/>
                    <a:pt x="2470329" y="1106350"/>
                    <a:pt x="2477948" y="1095873"/>
                  </a:cubicBezTo>
                  <a:close/>
                  <a:moveTo>
                    <a:pt x="2344599" y="1039676"/>
                  </a:moveTo>
                  <a:cubicBezTo>
                    <a:pt x="2358886" y="1039676"/>
                    <a:pt x="2352219" y="1056821"/>
                    <a:pt x="2355076" y="1066346"/>
                  </a:cubicBezTo>
                  <a:cubicBezTo>
                    <a:pt x="2354124" y="1077776"/>
                    <a:pt x="2356981" y="1093016"/>
                    <a:pt x="2341741" y="1092063"/>
                  </a:cubicBezTo>
                  <a:cubicBezTo>
                    <a:pt x="2328406" y="1091111"/>
                    <a:pt x="2329359" y="1075871"/>
                    <a:pt x="2328406" y="1065393"/>
                  </a:cubicBezTo>
                  <a:cubicBezTo>
                    <a:pt x="2327454" y="1053011"/>
                    <a:pt x="2331264" y="1039676"/>
                    <a:pt x="2344599" y="1039676"/>
                  </a:cubicBezTo>
                  <a:close/>
                  <a:moveTo>
                    <a:pt x="699631" y="966334"/>
                  </a:moveTo>
                  <a:cubicBezTo>
                    <a:pt x="671056" y="960619"/>
                    <a:pt x="648196" y="971096"/>
                    <a:pt x="616764" y="992051"/>
                  </a:cubicBezTo>
                  <a:cubicBezTo>
                    <a:pt x="652959" y="990146"/>
                    <a:pt x="677724" y="983478"/>
                    <a:pt x="699631" y="966334"/>
                  </a:cubicBezTo>
                  <a:close/>
                  <a:moveTo>
                    <a:pt x="2786559" y="938711"/>
                  </a:moveTo>
                  <a:cubicBezTo>
                    <a:pt x="2796084" y="944426"/>
                    <a:pt x="2804656" y="939663"/>
                    <a:pt x="2814181" y="938711"/>
                  </a:cubicBezTo>
                  <a:cubicBezTo>
                    <a:pt x="2814181" y="940616"/>
                    <a:pt x="2814181" y="943473"/>
                    <a:pt x="2814181" y="945378"/>
                  </a:cubicBezTo>
                  <a:cubicBezTo>
                    <a:pt x="2803704" y="949188"/>
                    <a:pt x="2791321" y="959666"/>
                    <a:pt x="2786559" y="938711"/>
                  </a:cubicBezTo>
                  <a:close/>
                  <a:moveTo>
                    <a:pt x="737731" y="935019"/>
                  </a:moveTo>
                  <a:cubicBezTo>
                    <a:pt x="726540" y="936091"/>
                    <a:pt x="714872" y="940139"/>
                    <a:pt x="702489" y="951093"/>
                  </a:cubicBezTo>
                  <a:cubicBezTo>
                    <a:pt x="731064" y="951093"/>
                    <a:pt x="753924" y="958713"/>
                    <a:pt x="770116" y="936805"/>
                  </a:cubicBezTo>
                  <a:cubicBezTo>
                    <a:pt x="759639" y="935853"/>
                    <a:pt x="748923" y="933948"/>
                    <a:pt x="737731" y="935019"/>
                  </a:cubicBezTo>
                  <a:close/>
                  <a:moveTo>
                    <a:pt x="619383" y="880251"/>
                  </a:moveTo>
                  <a:cubicBezTo>
                    <a:pt x="616526" y="879417"/>
                    <a:pt x="612477" y="880608"/>
                    <a:pt x="608191" y="882513"/>
                  </a:cubicBezTo>
                  <a:cubicBezTo>
                    <a:pt x="589141" y="887276"/>
                    <a:pt x="539611" y="951093"/>
                    <a:pt x="541516" y="968238"/>
                  </a:cubicBezTo>
                  <a:cubicBezTo>
                    <a:pt x="543421" y="979668"/>
                    <a:pt x="550089" y="980621"/>
                    <a:pt x="558661" y="975858"/>
                  </a:cubicBezTo>
                  <a:cubicBezTo>
                    <a:pt x="569139" y="970143"/>
                    <a:pt x="576759" y="960618"/>
                    <a:pt x="578664" y="949188"/>
                  </a:cubicBezTo>
                  <a:cubicBezTo>
                    <a:pt x="582474" y="920613"/>
                    <a:pt x="601524" y="904421"/>
                    <a:pt x="623431" y="890133"/>
                  </a:cubicBezTo>
                  <a:cubicBezTo>
                    <a:pt x="623907" y="883942"/>
                    <a:pt x="622241" y="881084"/>
                    <a:pt x="619383" y="880251"/>
                  </a:cubicBezTo>
                  <a:close/>
                  <a:moveTo>
                    <a:pt x="659626" y="872036"/>
                  </a:moveTo>
                  <a:cubicBezTo>
                    <a:pt x="653911" y="870131"/>
                    <a:pt x="645339" y="876798"/>
                    <a:pt x="647244" y="879656"/>
                  </a:cubicBezTo>
                  <a:cubicBezTo>
                    <a:pt x="657721" y="901563"/>
                    <a:pt x="632956" y="928233"/>
                    <a:pt x="657721" y="950141"/>
                  </a:cubicBezTo>
                  <a:cubicBezTo>
                    <a:pt x="667246" y="936806"/>
                    <a:pt x="676771" y="926328"/>
                    <a:pt x="683439" y="913946"/>
                  </a:cubicBezTo>
                  <a:cubicBezTo>
                    <a:pt x="691059" y="897753"/>
                    <a:pt x="704394" y="924423"/>
                    <a:pt x="711061" y="910136"/>
                  </a:cubicBezTo>
                  <a:cubicBezTo>
                    <a:pt x="713919" y="903468"/>
                    <a:pt x="713919" y="896801"/>
                    <a:pt x="709156" y="891086"/>
                  </a:cubicBezTo>
                  <a:cubicBezTo>
                    <a:pt x="696774" y="875846"/>
                    <a:pt x="676771" y="876798"/>
                    <a:pt x="659626" y="872036"/>
                  </a:cubicBezTo>
                  <a:close/>
                  <a:moveTo>
                    <a:pt x="620410" y="803828"/>
                  </a:moveTo>
                  <a:cubicBezTo>
                    <a:pt x="614918" y="803575"/>
                    <a:pt x="609144" y="804646"/>
                    <a:pt x="603429" y="807266"/>
                  </a:cubicBezTo>
                  <a:cubicBezTo>
                    <a:pt x="579616" y="817743"/>
                    <a:pt x="555804" y="830126"/>
                    <a:pt x="532944" y="841556"/>
                  </a:cubicBezTo>
                  <a:cubicBezTo>
                    <a:pt x="530086" y="850128"/>
                    <a:pt x="536754" y="852033"/>
                    <a:pt x="541516" y="855843"/>
                  </a:cubicBezTo>
                  <a:cubicBezTo>
                    <a:pt x="561519" y="852986"/>
                    <a:pt x="579616" y="838698"/>
                    <a:pt x="602476" y="859653"/>
                  </a:cubicBezTo>
                  <a:cubicBezTo>
                    <a:pt x="617716" y="874893"/>
                    <a:pt x="654864" y="853938"/>
                    <a:pt x="652959" y="835841"/>
                  </a:cubicBezTo>
                  <a:cubicBezTo>
                    <a:pt x="650815" y="817267"/>
                    <a:pt x="636885" y="804587"/>
                    <a:pt x="620410" y="803828"/>
                  </a:cubicBezTo>
                  <a:close/>
                  <a:moveTo>
                    <a:pt x="2051228" y="690108"/>
                  </a:moveTo>
                  <a:cubicBezTo>
                    <a:pt x="2066468" y="695823"/>
                    <a:pt x="2079803" y="697728"/>
                    <a:pt x="2074088" y="722493"/>
                  </a:cubicBezTo>
                  <a:cubicBezTo>
                    <a:pt x="2066468" y="753925"/>
                    <a:pt x="2053133" y="773928"/>
                    <a:pt x="2021701" y="782500"/>
                  </a:cubicBezTo>
                  <a:cubicBezTo>
                    <a:pt x="2009318" y="785358"/>
                    <a:pt x="1997888" y="785358"/>
                    <a:pt x="2000746" y="772023"/>
                  </a:cubicBezTo>
                  <a:cubicBezTo>
                    <a:pt x="2006461" y="745353"/>
                    <a:pt x="2008366" y="714873"/>
                    <a:pt x="2036941" y="698680"/>
                  </a:cubicBezTo>
                  <a:cubicBezTo>
                    <a:pt x="2040751" y="694870"/>
                    <a:pt x="2045513" y="692965"/>
                    <a:pt x="2051228" y="690108"/>
                  </a:cubicBezTo>
                  <a:close/>
                  <a:moveTo>
                    <a:pt x="2111236" y="608669"/>
                  </a:moveTo>
                  <a:cubicBezTo>
                    <a:pt x="2115046" y="609621"/>
                    <a:pt x="2116951" y="613431"/>
                    <a:pt x="2113141" y="623433"/>
                  </a:cubicBezTo>
                  <a:cubicBezTo>
                    <a:pt x="2113141" y="624385"/>
                    <a:pt x="2112189" y="625338"/>
                    <a:pt x="2111236" y="626290"/>
                  </a:cubicBezTo>
                  <a:cubicBezTo>
                    <a:pt x="2147431" y="643435"/>
                    <a:pt x="2126476" y="692013"/>
                    <a:pt x="2159814" y="711063"/>
                  </a:cubicBezTo>
                  <a:cubicBezTo>
                    <a:pt x="2178864" y="721540"/>
                    <a:pt x="2174101" y="752020"/>
                    <a:pt x="2199819" y="758688"/>
                  </a:cubicBezTo>
                  <a:cubicBezTo>
                    <a:pt x="2206486" y="760593"/>
                    <a:pt x="2189341" y="798693"/>
                    <a:pt x="2176959" y="800598"/>
                  </a:cubicBezTo>
                  <a:cubicBezTo>
                    <a:pt x="2149336" y="805360"/>
                    <a:pt x="2120761" y="810123"/>
                    <a:pt x="2092186" y="814885"/>
                  </a:cubicBezTo>
                  <a:cubicBezTo>
                    <a:pt x="2089329" y="799645"/>
                    <a:pt x="2128381" y="789168"/>
                    <a:pt x="2092186" y="777738"/>
                  </a:cubicBezTo>
                  <a:cubicBezTo>
                    <a:pt x="2098854" y="765355"/>
                    <a:pt x="2098854" y="749163"/>
                    <a:pt x="2111236" y="740590"/>
                  </a:cubicBezTo>
                  <a:cubicBezTo>
                    <a:pt x="2127429" y="729160"/>
                    <a:pt x="2118856" y="712015"/>
                    <a:pt x="2110284" y="710110"/>
                  </a:cubicBezTo>
                  <a:cubicBezTo>
                    <a:pt x="2086471" y="705348"/>
                    <a:pt x="2087424" y="682488"/>
                    <a:pt x="2076946" y="669153"/>
                  </a:cubicBezTo>
                  <a:cubicBezTo>
                    <a:pt x="2062659" y="651055"/>
                    <a:pt x="2076946" y="617718"/>
                    <a:pt x="2097901" y="611050"/>
                  </a:cubicBezTo>
                  <a:cubicBezTo>
                    <a:pt x="2101711" y="609621"/>
                    <a:pt x="2107426" y="607716"/>
                    <a:pt x="2111236" y="608669"/>
                  </a:cubicBezTo>
                  <a:close/>
                  <a:moveTo>
                    <a:pt x="927279" y="479605"/>
                  </a:moveTo>
                  <a:cubicBezTo>
                    <a:pt x="932041" y="477700"/>
                    <a:pt x="935851" y="480558"/>
                    <a:pt x="933946" y="486273"/>
                  </a:cubicBezTo>
                  <a:cubicBezTo>
                    <a:pt x="932041" y="490083"/>
                    <a:pt x="929184" y="492941"/>
                    <a:pt x="929184" y="493893"/>
                  </a:cubicBezTo>
                  <a:cubicBezTo>
                    <a:pt x="919659" y="493893"/>
                    <a:pt x="917754" y="491035"/>
                    <a:pt x="919659" y="488178"/>
                  </a:cubicBezTo>
                  <a:cubicBezTo>
                    <a:pt x="921564" y="484368"/>
                    <a:pt x="924421" y="480558"/>
                    <a:pt x="927279" y="479605"/>
                  </a:cubicBezTo>
                  <a:close/>
                  <a:moveTo>
                    <a:pt x="1938089" y="417931"/>
                  </a:moveTo>
                  <a:cubicBezTo>
                    <a:pt x="1948537" y="420431"/>
                    <a:pt x="1955503" y="431504"/>
                    <a:pt x="1959789" y="441505"/>
                  </a:cubicBezTo>
                  <a:cubicBezTo>
                    <a:pt x="1967409" y="457698"/>
                    <a:pt x="1952169" y="461508"/>
                    <a:pt x="1940739" y="466270"/>
                  </a:cubicBezTo>
                  <a:cubicBezTo>
                    <a:pt x="1909306" y="478653"/>
                    <a:pt x="1880731" y="501513"/>
                    <a:pt x="1842631" y="480558"/>
                  </a:cubicBezTo>
                  <a:cubicBezTo>
                    <a:pt x="1829296" y="472938"/>
                    <a:pt x="1832154" y="467223"/>
                    <a:pt x="1832154" y="458650"/>
                  </a:cubicBezTo>
                  <a:cubicBezTo>
                    <a:pt x="1828344" y="450078"/>
                    <a:pt x="1835964" y="442458"/>
                    <a:pt x="1833106" y="431980"/>
                  </a:cubicBezTo>
                  <a:cubicBezTo>
                    <a:pt x="1828344" y="420550"/>
                    <a:pt x="1835011" y="416740"/>
                    <a:pt x="1845489" y="423408"/>
                  </a:cubicBezTo>
                  <a:cubicBezTo>
                    <a:pt x="1847394" y="430075"/>
                    <a:pt x="1849299" y="439600"/>
                    <a:pt x="1857871" y="432933"/>
                  </a:cubicBezTo>
                  <a:cubicBezTo>
                    <a:pt x="1878826" y="418645"/>
                    <a:pt x="1903591" y="426265"/>
                    <a:pt x="1926451" y="418645"/>
                  </a:cubicBezTo>
                  <a:cubicBezTo>
                    <a:pt x="1930737" y="417216"/>
                    <a:pt x="1934607" y="417097"/>
                    <a:pt x="1938089" y="417931"/>
                  </a:cubicBezTo>
                  <a:close/>
                  <a:moveTo>
                    <a:pt x="904419" y="389118"/>
                  </a:moveTo>
                  <a:cubicBezTo>
                    <a:pt x="915849" y="404358"/>
                    <a:pt x="928231" y="418646"/>
                    <a:pt x="938709" y="433886"/>
                  </a:cubicBezTo>
                  <a:cubicBezTo>
                    <a:pt x="940614" y="436743"/>
                    <a:pt x="940614" y="441505"/>
                    <a:pt x="942519" y="446268"/>
                  </a:cubicBezTo>
                  <a:cubicBezTo>
                    <a:pt x="938709" y="447221"/>
                    <a:pt x="932041" y="450078"/>
                    <a:pt x="931089" y="449125"/>
                  </a:cubicBezTo>
                  <a:cubicBezTo>
                    <a:pt x="912991" y="426266"/>
                    <a:pt x="896799" y="440553"/>
                    <a:pt x="878701" y="449125"/>
                  </a:cubicBezTo>
                  <a:cubicBezTo>
                    <a:pt x="871081" y="452936"/>
                    <a:pt x="863461" y="446268"/>
                    <a:pt x="856794" y="443411"/>
                  </a:cubicBezTo>
                  <a:cubicBezTo>
                    <a:pt x="835839" y="424361"/>
                    <a:pt x="864414" y="422455"/>
                    <a:pt x="867271" y="412930"/>
                  </a:cubicBezTo>
                  <a:cubicBezTo>
                    <a:pt x="878701" y="402453"/>
                    <a:pt x="887274" y="388166"/>
                    <a:pt x="904419" y="389118"/>
                  </a:cubicBezTo>
                  <a:close/>
                  <a:moveTo>
                    <a:pt x="1062534" y="340541"/>
                  </a:moveTo>
                  <a:cubicBezTo>
                    <a:pt x="1073011" y="340541"/>
                    <a:pt x="1082536" y="340541"/>
                    <a:pt x="1083489" y="353876"/>
                  </a:cubicBezTo>
                  <a:cubicBezTo>
                    <a:pt x="1073964" y="356733"/>
                    <a:pt x="1066344" y="373878"/>
                    <a:pt x="1053961" y="360543"/>
                  </a:cubicBezTo>
                  <a:cubicBezTo>
                    <a:pt x="1045389" y="351018"/>
                    <a:pt x="1054914" y="345303"/>
                    <a:pt x="1062534" y="340541"/>
                  </a:cubicBezTo>
                  <a:close/>
                  <a:moveTo>
                    <a:pt x="2471113" y="336025"/>
                  </a:moveTo>
                  <a:cubicBezTo>
                    <a:pt x="2489315" y="339763"/>
                    <a:pt x="2505689" y="355066"/>
                    <a:pt x="2521763" y="370068"/>
                  </a:cubicBezTo>
                  <a:cubicBezTo>
                    <a:pt x="2652256" y="491988"/>
                    <a:pt x="2764651" y="627243"/>
                    <a:pt x="2848471" y="785358"/>
                  </a:cubicBezTo>
                  <a:cubicBezTo>
                    <a:pt x="2875141" y="835841"/>
                    <a:pt x="2898953" y="887276"/>
                    <a:pt x="2920861" y="940616"/>
                  </a:cubicBezTo>
                  <a:cubicBezTo>
                    <a:pt x="2925623" y="952046"/>
                    <a:pt x="2938006" y="963476"/>
                    <a:pt x="2926576" y="977763"/>
                  </a:cubicBezTo>
                  <a:cubicBezTo>
                    <a:pt x="2893238" y="978716"/>
                    <a:pt x="2872283" y="955856"/>
                    <a:pt x="2847518" y="938711"/>
                  </a:cubicBezTo>
                  <a:cubicBezTo>
                    <a:pt x="2844661" y="919661"/>
                    <a:pt x="2858948" y="906326"/>
                    <a:pt x="2864663" y="890133"/>
                  </a:cubicBezTo>
                  <a:cubicBezTo>
                    <a:pt x="2846566" y="892991"/>
                    <a:pt x="2829421" y="903468"/>
                    <a:pt x="2810371" y="908231"/>
                  </a:cubicBezTo>
                  <a:cubicBezTo>
                    <a:pt x="2792273" y="911088"/>
                    <a:pt x="2774176" y="912041"/>
                    <a:pt x="2757031" y="904421"/>
                  </a:cubicBezTo>
                  <a:cubicBezTo>
                    <a:pt x="2741791" y="897753"/>
                    <a:pt x="2733218" y="902516"/>
                    <a:pt x="2728456" y="916803"/>
                  </a:cubicBezTo>
                  <a:cubicBezTo>
                    <a:pt x="2724646" y="935853"/>
                    <a:pt x="2713216" y="952998"/>
                    <a:pt x="2707501" y="971096"/>
                  </a:cubicBezTo>
                  <a:cubicBezTo>
                    <a:pt x="2702738" y="984431"/>
                    <a:pt x="2699881" y="997766"/>
                    <a:pt x="2706548" y="1011101"/>
                  </a:cubicBezTo>
                  <a:cubicBezTo>
                    <a:pt x="2712263" y="1021578"/>
                    <a:pt x="2722741" y="1031103"/>
                    <a:pt x="2712263" y="1044438"/>
                  </a:cubicBezTo>
                  <a:cubicBezTo>
                    <a:pt x="2722979" y="1032294"/>
                    <a:pt x="2735302" y="1023900"/>
                    <a:pt x="2750438" y="1026892"/>
                  </a:cubicBezTo>
                  <a:lnTo>
                    <a:pt x="2757317" y="1029909"/>
                  </a:lnTo>
                  <a:lnTo>
                    <a:pt x="2760842" y="1028246"/>
                  </a:lnTo>
                  <a:cubicBezTo>
                    <a:pt x="2768462" y="1021578"/>
                    <a:pt x="2775130" y="1013006"/>
                    <a:pt x="2785607" y="1010148"/>
                  </a:cubicBezTo>
                  <a:cubicBezTo>
                    <a:pt x="2791798" y="1008243"/>
                    <a:pt x="2798228" y="1006814"/>
                    <a:pt x="2804538" y="1006457"/>
                  </a:cubicBezTo>
                  <a:cubicBezTo>
                    <a:pt x="2810848" y="1006100"/>
                    <a:pt x="2817040" y="1006814"/>
                    <a:pt x="2822755" y="1009196"/>
                  </a:cubicBezTo>
                  <a:cubicBezTo>
                    <a:pt x="2859902" y="1023483"/>
                    <a:pt x="2898955" y="1027293"/>
                    <a:pt x="2938959" y="1031103"/>
                  </a:cubicBezTo>
                  <a:cubicBezTo>
                    <a:pt x="2955152" y="1033008"/>
                    <a:pt x="2957057" y="1047296"/>
                    <a:pt x="2959915" y="1058726"/>
                  </a:cubicBezTo>
                  <a:cubicBezTo>
                    <a:pt x="2990394" y="1159691"/>
                    <a:pt x="3010397" y="1262561"/>
                    <a:pt x="3021827" y="1368288"/>
                  </a:cubicBezTo>
                  <a:cubicBezTo>
                    <a:pt x="3029447" y="1433058"/>
                    <a:pt x="3025637" y="1497828"/>
                    <a:pt x="3027542" y="1562598"/>
                  </a:cubicBezTo>
                  <a:cubicBezTo>
                    <a:pt x="3027542" y="1573076"/>
                    <a:pt x="3031352" y="1585458"/>
                    <a:pt x="3020874" y="1594983"/>
                  </a:cubicBezTo>
                  <a:cubicBezTo>
                    <a:pt x="2992299" y="1573076"/>
                    <a:pt x="2963724" y="1551168"/>
                    <a:pt x="2958009" y="1512116"/>
                  </a:cubicBezTo>
                  <a:cubicBezTo>
                    <a:pt x="2954199" y="1483541"/>
                    <a:pt x="2933244" y="1467348"/>
                    <a:pt x="2918005" y="1446393"/>
                  </a:cubicBezTo>
                  <a:cubicBezTo>
                    <a:pt x="2898955" y="1421628"/>
                    <a:pt x="2888477" y="1390196"/>
                    <a:pt x="2860855" y="1371146"/>
                  </a:cubicBezTo>
                  <a:cubicBezTo>
                    <a:pt x="2846567" y="1368288"/>
                    <a:pt x="2836089" y="1359716"/>
                    <a:pt x="2831327" y="1343523"/>
                  </a:cubicBezTo>
                  <a:cubicBezTo>
                    <a:pt x="2835137" y="1360668"/>
                    <a:pt x="2849424" y="1368288"/>
                    <a:pt x="2856092" y="1380671"/>
                  </a:cubicBezTo>
                  <a:cubicBezTo>
                    <a:pt x="2882762" y="1424486"/>
                    <a:pt x="2896097" y="1474968"/>
                    <a:pt x="2930387" y="1514021"/>
                  </a:cubicBezTo>
                  <a:cubicBezTo>
                    <a:pt x="2938007" y="1522593"/>
                    <a:pt x="2938959" y="1534976"/>
                    <a:pt x="2939912" y="1546406"/>
                  </a:cubicBezTo>
                  <a:cubicBezTo>
                    <a:pt x="2941817" y="1566408"/>
                    <a:pt x="2950390" y="1582601"/>
                    <a:pt x="2962772" y="1597841"/>
                  </a:cubicBezTo>
                  <a:cubicBezTo>
                    <a:pt x="2983727" y="1622606"/>
                    <a:pt x="2993252" y="1652133"/>
                    <a:pt x="2999919" y="1683566"/>
                  </a:cubicBezTo>
                  <a:cubicBezTo>
                    <a:pt x="3023732" y="1698806"/>
                    <a:pt x="3015159" y="1721666"/>
                    <a:pt x="3012302" y="1740716"/>
                  </a:cubicBezTo>
                  <a:cubicBezTo>
                    <a:pt x="2988490" y="1885496"/>
                    <a:pt x="2951342" y="2026466"/>
                    <a:pt x="2886572" y="2158864"/>
                  </a:cubicBezTo>
                  <a:cubicBezTo>
                    <a:pt x="2872284" y="2188391"/>
                    <a:pt x="2858949" y="2218871"/>
                    <a:pt x="2841805" y="2246493"/>
                  </a:cubicBezTo>
                  <a:cubicBezTo>
                    <a:pt x="2837042" y="2255066"/>
                    <a:pt x="2835137" y="2266496"/>
                    <a:pt x="2821802" y="2266496"/>
                  </a:cubicBezTo>
                  <a:cubicBezTo>
                    <a:pt x="2812277" y="2260781"/>
                    <a:pt x="2812277" y="2249351"/>
                    <a:pt x="2808467" y="2240778"/>
                  </a:cubicBezTo>
                  <a:cubicBezTo>
                    <a:pt x="2794180" y="2222681"/>
                    <a:pt x="2796084" y="2198868"/>
                    <a:pt x="2785607" y="2172198"/>
                  </a:cubicBezTo>
                  <a:cubicBezTo>
                    <a:pt x="2795132" y="2196011"/>
                    <a:pt x="2791322" y="2217918"/>
                    <a:pt x="2805609" y="2234111"/>
                  </a:cubicBezTo>
                  <a:cubicBezTo>
                    <a:pt x="2812277" y="2246493"/>
                    <a:pt x="2811324" y="2261733"/>
                    <a:pt x="2821802" y="2273164"/>
                  </a:cubicBezTo>
                  <a:cubicBezTo>
                    <a:pt x="2795132" y="2339839"/>
                    <a:pt x="2750364" y="2394131"/>
                    <a:pt x="2708455" y="2451281"/>
                  </a:cubicBezTo>
                  <a:cubicBezTo>
                    <a:pt x="2661782" y="2514146"/>
                    <a:pt x="2606537" y="2568439"/>
                    <a:pt x="2551292" y="2622731"/>
                  </a:cubicBezTo>
                  <a:cubicBezTo>
                    <a:pt x="2527480" y="2646543"/>
                    <a:pt x="2502714" y="2666546"/>
                    <a:pt x="2476997" y="2687501"/>
                  </a:cubicBezTo>
                  <a:cubicBezTo>
                    <a:pt x="2465567" y="2677976"/>
                    <a:pt x="2476997" y="2661783"/>
                    <a:pt x="2463662" y="2655116"/>
                  </a:cubicBezTo>
                  <a:cubicBezTo>
                    <a:pt x="2469377" y="2608443"/>
                    <a:pt x="2446517" y="2570343"/>
                    <a:pt x="2425562" y="2533196"/>
                  </a:cubicBezTo>
                  <a:cubicBezTo>
                    <a:pt x="2392224" y="2475093"/>
                    <a:pt x="2414132" y="2424611"/>
                    <a:pt x="2439849" y="2375081"/>
                  </a:cubicBezTo>
                  <a:cubicBezTo>
                    <a:pt x="2453184" y="2349364"/>
                    <a:pt x="2458899" y="2330314"/>
                    <a:pt x="2449374" y="2301739"/>
                  </a:cubicBezTo>
                  <a:cubicBezTo>
                    <a:pt x="2439849" y="2272211"/>
                    <a:pt x="2442707" y="2240778"/>
                    <a:pt x="2430324" y="2210298"/>
                  </a:cubicBezTo>
                  <a:cubicBezTo>
                    <a:pt x="2420799" y="2187439"/>
                    <a:pt x="2416989" y="2160768"/>
                    <a:pt x="2396987" y="2144576"/>
                  </a:cubicBezTo>
                  <a:cubicBezTo>
                    <a:pt x="2352219" y="2107428"/>
                    <a:pt x="2357934" y="2060756"/>
                    <a:pt x="2370317" y="2012178"/>
                  </a:cubicBezTo>
                  <a:cubicBezTo>
                    <a:pt x="2372222" y="2005511"/>
                    <a:pt x="2374127" y="1998843"/>
                    <a:pt x="2374127" y="1992176"/>
                  </a:cubicBezTo>
                  <a:cubicBezTo>
                    <a:pt x="2376984" y="1954076"/>
                    <a:pt x="2356982" y="1935978"/>
                    <a:pt x="2319834" y="1944551"/>
                  </a:cubicBezTo>
                  <a:cubicBezTo>
                    <a:pt x="2303642" y="1948361"/>
                    <a:pt x="2292212" y="1948361"/>
                    <a:pt x="2282687" y="1931216"/>
                  </a:cubicBezTo>
                  <a:cubicBezTo>
                    <a:pt x="2263637" y="1897878"/>
                    <a:pt x="2235062" y="1889306"/>
                    <a:pt x="2200772" y="1905498"/>
                  </a:cubicBezTo>
                  <a:cubicBezTo>
                    <a:pt x="2186484" y="1912166"/>
                    <a:pt x="2171244" y="1918833"/>
                    <a:pt x="2157909" y="1926453"/>
                  </a:cubicBezTo>
                  <a:cubicBezTo>
                    <a:pt x="2140764" y="1935978"/>
                    <a:pt x="2124572" y="1938836"/>
                    <a:pt x="2106474" y="1931216"/>
                  </a:cubicBezTo>
                  <a:cubicBezTo>
                    <a:pt x="2083614" y="1921691"/>
                    <a:pt x="2059802" y="1925501"/>
                    <a:pt x="2040752" y="1937883"/>
                  </a:cubicBezTo>
                  <a:cubicBezTo>
                    <a:pt x="2012177" y="1956933"/>
                    <a:pt x="1991222" y="1941693"/>
                    <a:pt x="1974077" y="1924548"/>
                  </a:cubicBezTo>
                  <a:cubicBezTo>
                    <a:pt x="1956932" y="1907403"/>
                    <a:pt x="1938834" y="1892163"/>
                    <a:pt x="1919784" y="1877876"/>
                  </a:cubicBezTo>
                  <a:cubicBezTo>
                    <a:pt x="1909307" y="1870256"/>
                    <a:pt x="1899782" y="1861683"/>
                    <a:pt x="1896924" y="1849301"/>
                  </a:cubicBezTo>
                  <a:cubicBezTo>
                    <a:pt x="1889304" y="1812153"/>
                    <a:pt x="1862634" y="1789293"/>
                    <a:pt x="1839774" y="1762623"/>
                  </a:cubicBezTo>
                  <a:cubicBezTo>
                    <a:pt x="1827392" y="1748336"/>
                    <a:pt x="1815962" y="1694043"/>
                    <a:pt x="1822629" y="1676898"/>
                  </a:cubicBezTo>
                  <a:cubicBezTo>
                    <a:pt x="1840727" y="1632131"/>
                    <a:pt x="1846442" y="1585458"/>
                    <a:pt x="1829297" y="1537833"/>
                  </a:cubicBezTo>
                  <a:cubicBezTo>
                    <a:pt x="1826439" y="1530213"/>
                    <a:pt x="1823582" y="1522593"/>
                    <a:pt x="1828344" y="1514973"/>
                  </a:cubicBezTo>
                  <a:cubicBezTo>
                    <a:pt x="1854062" y="1466396"/>
                    <a:pt x="1875017" y="1416866"/>
                    <a:pt x="1909307" y="1373051"/>
                  </a:cubicBezTo>
                  <a:cubicBezTo>
                    <a:pt x="1915022" y="1366383"/>
                    <a:pt x="1923594" y="1365431"/>
                    <a:pt x="1929309" y="1361621"/>
                  </a:cubicBezTo>
                  <a:cubicBezTo>
                    <a:pt x="1954074" y="1345428"/>
                    <a:pt x="1976934" y="1330188"/>
                    <a:pt x="1977887" y="1293041"/>
                  </a:cubicBezTo>
                  <a:cubicBezTo>
                    <a:pt x="1978839" y="1267323"/>
                    <a:pt x="1992174" y="1239701"/>
                    <a:pt x="2019797" y="1227318"/>
                  </a:cubicBezTo>
                  <a:cubicBezTo>
                    <a:pt x="2040752" y="1217793"/>
                    <a:pt x="2050277" y="1201601"/>
                    <a:pt x="2051229" y="1178741"/>
                  </a:cubicBezTo>
                  <a:cubicBezTo>
                    <a:pt x="2058849" y="1162548"/>
                    <a:pt x="2071232" y="1167311"/>
                    <a:pt x="2083614" y="1172073"/>
                  </a:cubicBezTo>
                  <a:cubicBezTo>
                    <a:pt x="2111237" y="1181598"/>
                    <a:pt x="2136002" y="1178741"/>
                    <a:pt x="2161719" y="1162548"/>
                  </a:cubicBezTo>
                  <a:cubicBezTo>
                    <a:pt x="2193152" y="1142546"/>
                    <a:pt x="2229347" y="1134926"/>
                    <a:pt x="2266494" y="1136831"/>
                  </a:cubicBezTo>
                  <a:cubicBezTo>
                    <a:pt x="2288402" y="1137783"/>
                    <a:pt x="2310309" y="1137783"/>
                    <a:pt x="2331264" y="1133021"/>
                  </a:cubicBezTo>
                  <a:cubicBezTo>
                    <a:pt x="2370317" y="1123496"/>
                    <a:pt x="2397939" y="1138736"/>
                    <a:pt x="2387462" y="1197791"/>
                  </a:cubicBezTo>
                  <a:cubicBezTo>
                    <a:pt x="2384604" y="1213983"/>
                    <a:pt x="2384604" y="1228271"/>
                    <a:pt x="2400797" y="1229223"/>
                  </a:cubicBezTo>
                  <a:cubicBezTo>
                    <a:pt x="2447469" y="1231128"/>
                    <a:pt x="2477949" y="1266371"/>
                    <a:pt x="2517002" y="1283516"/>
                  </a:cubicBezTo>
                  <a:cubicBezTo>
                    <a:pt x="2538909" y="1293041"/>
                    <a:pt x="2550339" y="1296851"/>
                    <a:pt x="2556055" y="1266371"/>
                  </a:cubicBezTo>
                  <a:cubicBezTo>
                    <a:pt x="2561769" y="1236843"/>
                    <a:pt x="2589392" y="1227318"/>
                    <a:pt x="2617967" y="1241606"/>
                  </a:cubicBezTo>
                  <a:cubicBezTo>
                    <a:pt x="2644637" y="1254941"/>
                    <a:pt x="2673212" y="1262561"/>
                    <a:pt x="2701787" y="1271133"/>
                  </a:cubicBezTo>
                  <a:cubicBezTo>
                    <a:pt x="2743697" y="1283516"/>
                    <a:pt x="2782749" y="1259703"/>
                    <a:pt x="2823707" y="1270181"/>
                  </a:cubicBezTo>
                  <a:cubicBezTo>
                    <a:pt x="2833232" y="1272086"/>
                    <a:pt x="2840852" y="1262561"/>
                    <a:pt x="2842757" y="1253988"/>
                  </a:cubicBezTo>
                  <a:cubicBezTo>
                    <a:pt x="2847519" y="1233033"/>
                    <a:pt x="2856092" y="1212078"/>
                    <a:pt x="2857997" y="1191123"/>
                  </a:cubicBezTo>
                  <a:cubicBezTo>
                    <a:pt x="2861807" y="1157786"/>
                    <a:pt x="2857044" y="1154928"/>
                    <a:pt x="2824659" y="1163501"/>
                  </a:cubicBezTo>
                  <a:cubicBezTo>
                    <a:pt x="2807514" y="1168263"/>
                    <a:pt x="2793227" y="1167311"/>
                    <a:pt x="2781797" y="1153023"/>
                  </a:cubicBezTo>
                  <a:lnTo>
                    <a:pt x="2778142" y="1149005"/>
                  </a:lnTo>
                  <a:lnTo>
                    <a:pt x="2758579" y="1157637"/>
                  </a:lnTo>
                  <a:cubicBezTo>
                    <a:pt x="2730182" y="1164691"/>
                    <a:pt x="2706072" y="1153261"/>
                    <a:pt x="2684641" y="1122543"/>
                  </a:cubicBezTo>
                  <a:cubicBezTo>
                    <a:pt x="2676068" y="1110161"/>
                    <a:pt x="2672258" y="1095873"/>
                    <a:pt x="2664638" y="1083491"/>
                  </a:cubicBezTo>
                  <a:cubicBezTo>
                    <a:pt x="2658923" y="1073966"/>
                    <a:pt x="2664638" y="1054916"/>
                    <a:pt x="2646541" y="1054916"/>
                  </a:cubicBezTo>
                  <a:cubicBezTo>
                    <a:pt x="2631301" y="1055868"/>
                    <a:pt x="2616061" y="1061583"/>
                    <a:pt x="2610346" y="1080633"/>
                  </a:cubicBezTo>
                  <a:lnTo>
                    <a:pt x="2609202" y="1082346"/>
                  </a:lnTo>
                  <a:lnTo>
                    <a:pt x="2613204" y="1086348"/>
                  </a:lnTo>
                  <a:cubicBezTo>
                    <a:pt x="2619871" y="1093968"/>
                    <a:pt x="2626539" y="1101588"/>
                    <a:pt x="2632254" y="1108255"/>
                  </a:cubicBezTo>
                  <a:cubicBezTo>
                    <a:pt x="2619871" y="1117780"/>
                    <a:pt x="2617014" y="1133020"/>
                    <a:pt x="2609394" y="1145403"/>
                  </a:cubicBezTo>
                  <a:cubicBezTo>
                    <a:pt x="2602726" y="1154928"/>
                    <a:pt x="2586534" y="1142545"/>
                    <a:pt x="2584629" y="1132068"/>
                  </a:cubicBezTo>
                  <a:cubicBezTo>
                    <a:pt x="2581771" y="1117780"/>
                    <a:pt x="2574151" y="1106350"/>
                    <a:pt x="2566055" y="1095397"/>
                  </a:cubicBezTo>
                  <a:lnTo>
                    <a:pt x="2558490" y="1083461"/>
                  </a:lnTo>
                  <a:lnTo>
                    <a:pt x="2545576" y="1071108"/>
                  </a:lnTo>
                  <a:cubicBezTo>
                    <a:pt x="2541766" y="1068251"/>
                    <a:pt x="2537003" y="1065393"/>
                    <a:pt x="2536051" y="1061583"/>
                  </a:cubicBezTo>
                  <a:cubicBezTo>
                    <a:pt x="2522716" y="1003481"/>
                    <a:pt x="2462708" y="991098"/>
                    <a:pt x="2429371" y="952046"/>
                  </a:cubicBezTo>
                  <a:cubicBezTo>
                    <a:pt x="2426513" y="949188"/>
                    <a:pt x="2421751" y="947283"/>
                    <a:pt x="2417941" y="944426"/>
                  </a:cubicBezTo>
                  <a:cubicBezTo>
                    <a:pt x="2416036" y="943473"/>
                    <a:pt x="2413178" y="943473"/>
                    <a:pt x="2407463" y="947283"/>
                  </a:cubicBezTo>
                  <a:cubicBezTo>
                    <a:pt x="2425561" y="973001"/>
                    <a:pt x="2440801" y="998718"/>
                    <a:pt x="2469376" y="1014911"/>
                  </a:cubicBezTo>
                  <a:cubicBezTo>
                    <a:pt x="2483663" y="1023483"/>
                    <a:pt x="2500808" y="1028246"/>
                    <a:pt x="2509381" y="1044438"/>
                  </a:cubicBezTo>
                  <a:cubicBezTo>
                    <a:pt x="2510333" y="1049201"/>
                    <a:pt x="2508428" y="1053963"/>
                    <a:pt x="2504618" y="1057773"/>
                  </a:cubicBezTo>
                  <a:cubicBezTo>
                    <a:pt x="2500808" y="1066346"/>
                    <a:pt x="2479853" y="1059678"/>
                    <a:pt x="2488426" y="1077776"/>
                  </a:cubicBezTo>
                  <a:cubicBezTo>
                    <a:pt x="2485568" y="1082538"/>
                    <a:pt x="2481758" y="1084443"/>
                    <a:pt x="2476996" y="1084443"/>
                  </a:cubicBezTo>
                  <a:cubicBezTo>
                    <a:pt x="2437943" y="1050153"/>
                    <a:pt x="2385556" y="1032056"/>
                    <a:pt x="2356028" y="985383"/>
                  </a:cubicBezTo>
                  <a:cubicBezTo>
                    <a:pt x="2346503" y="970143"/>
                    <a:pt x="2333168" y="968238"/>
                    <a:pt x="2317928" y="978716"/>
                  </a:cubicBezTo>
                  <a:cubicBezTo>
                    <a:pt x="2310308" y="984431"/>
                    <a:pt x="2301736" y="994908"/>
                    <a:pt x="2295068" y="993003"/>
                  </a:cubicBezTo>
                  <a:cubicBezTo>
                    <a:pt x="2237918" y="978716"/>
                    <a:pt x="2232203" y="1040628"/>
                    <a:pt x="2196008" y="1057773"/>
                  </a:cubicBezTo>
                  <a:cubicBezTo>
                    <a:pt x="2185531" y="1062536"/>
                    <a:pt x="2183626" y="1075871"/>
                    <a:pt x="2181721" y="1087301"/>
                  </a:cubicBezTo>
                  <a:cubicBezTo>
                    <a:pt x="2172196" y="1130163"/>
                    <a:pt x="2149336" y="1152071"/>
                    <a:pt x="2105521" y="1157786"/>
                  </a:cubicBezTo>
                  <a:cubicBezTo>
                    <a:pt x="2088376" y="1159691"/>
                    <a:pt x="2069326" y="1179693"/>
                    <a:pt x="2053133" y="1155881"/>
                  </a:cubicBezTo>
                  <a:cubicBezTo>
                    <a:pt x="2052181" y="1145403"/>
                    <a:pt x="2048371" y="1137783"/>
                    <a:pt x="2036941" y="1136831"/>
                  </a:cubicBezTo>
                  <a:cubicBezTo>
                    <a:pt x="2026463" y="1135878"/>
                    <a:pt x="2010271" y="1148261"/>
                    <a:pt x="2008366" y="1131116"/>
                  </a:cubicBezTo>
                  <a:cubicBezTo>
                    <a:pt x="2005508" y="1113018"/>
                    <a:pt x="1993126" y="1094921"/>
                    <a:pt x="2001698" y="1074918"/>
                  </a:cubicBezTo>
                  <a:cubicBezTo>
                    <a:pt x="2011223" y="1051106"/>
                    <a:pt x="2015986" y="1027293"/>
                    <a:pt x="2008366" y="1001576"/>
                  </a:cubicBezTo>
                  <a:cubicBezTo>
                    <a:pt x="2002651" y="979668"/>
                    <a:pt x="2021701" y="978716"/>
                    <a:pt x="2035988" y="977763"/>
                  </a:cubicBezTo>
                  <a:cubicBezTo>
                    <a:pt x="2059801" y="974906"/>
                    <a:pt x="2083613" y="981573"/>
                    <a:pt x="2107426" y="983478"/>
                  </a:cubicBezTo>
                  <a:cubicBezTo>
                    <a:pt x="2120761" y="984431"/>
                    <a:pt x="2139811" y="992051"/>
                    <a:pt x="2148383" y="975858"/>
                  </a:cubicBezTo>
                  <a:cubicBezTo>
                    <a:pt x="2157908" y="956808"/>
                    <a:pt x="2162671" y="934901"/>
                    <a:pt x="2150288" y="913946"/>
                  </a:cubicBezTo>
                  <a:cubicBezTo>
                    <a:pt x="2140763" y="897753"/>
                    <a:pt x="2131238" y="882513"/>
                    <a:pt x="2112188" y="876798"/>
                  </a:cubicBezTo>
                  <a:cubicBezTo>
                    <a:pt x="2105521" y="874893"/>
                    <a:pt x="2094091" y="873941"/>
                    <a:pt x="2096948" y="862511"/>
                  </a:cubicBezTo>
                  <a:cubicBezTo>
                    <a:pt x="2098853" y="852033"/>
                    <a:pt x="2109331" y="852033"/>
                    <a:pt x="2118856" y="849176"/>
                  </a:cubicBezTo>
                  <a:cubicBezTo>
                    <a:pt x="2149336" y="838698"/>
                    <a:pt x="2177911" y="830126"/>
                    <a:pt x="2206486" y="810123"/>
                  </a:cubicBezTo>
                  <a:cubicBezTo>
                    <a:pt x="2241728" y="785358"/>
                    <a:pt x="2258873" y="735828"/>
                    <a:pt x="2308403" y="731066"/>
                  </a:cubicBezTo>
                  <a:cubicBezTo>
                    <a:pt x="2322691" y="729161"/>
                    <a:pt x="2323643" y="718683"/>
                    <a:pt x="2321738" y="708206"/>
                  </a:cubicBezTo>
                  <a:cubicBezTo>
                    <a:pt x="2319833" y="698681"/>
                    <a:pt x="2314118" y="689156"/>
                    <a:pt x="2311261" y="679631"/>
                  </a:cubicBezTo>
                  <a:cubicBezTo>
                    <a:pt x="2307451" y="666296"/>
                    <a:pt x="2305546" y="652008"/>
                    <a:pt x="2320786" y="643436"/>
                  </a:cubicBezTo>
                  <a:cubicBezTo>
                    <a:pt x="2326501" y="640578"/>
                    <a:pt x="2334121" y="632958"/>
                    <a:pt x="2338883" y="638673"/>
                  </a:cubicBezTo>
                  <a:cubicBezTo>
                    <a:pt x="2346503" y="649151"/>
                    <a:pt x="2353171" y="662486"/>
                    <a:pt x="2343646" y="675821"/>
                  </a:cubicBezTo>
                  <a:cubicBezTo>
                    <a:pt x="2337931" y="685346"/>
                    <a:pt x="2342693" y="692966"/>
                    <a:pt x="2348408" y="699633"/>
                  </a:cubicBezTo>
                  <a:cubicBezTo>
                    <a:pt x="2356028" y="708206"/>
                    <a:pt x="2364601" y="711063"/>
                    <a:pt x="2376031" y="706301"/>
                  </a:cubicBezTo>
                  <a:cubicBezTo>
                    <a:pt x="2378888" y="705348"/>
                    <a:pt x="2381746" y="704396"/>
                    <a:pt x="2385556" y="704396"/>
                  </a:cubicBezTo>
                  <a:cubicBezTo>
                    <a:pt x="2409368" y="712968"/>
                    <a:pt x="2432228" y="712016"/>
                    <a:pt x="2454136" y="698681"/>
                  </a:cubicBezTo>
                  <a:cubicBezTo>
                    <a:pt x="2460803" y="694871"/>
                    <a:pt x="2469376" y="692966"/>
                    <a:pt x="2476996" y="692013"/>
                  </a:cubicBezTo>
                  <a:cubicBezTo>
                    <a:pt x="2517001" y="689156"/>
                    <a:pt x="2517001" y="689156"/>
                    <a:pt x="2517953" y="648198"/>
                  </a:cubicBezTo>
                  <a:cubicBezTo>
                    <a:pt x="2525573" y="626291"/>
                    <a:pt x="2540813" y="618671"/>
                    <a:pt x="2563673" y="626291"/>
                  </a:cubicBezTo>
                  <a:cubicBezTo>
                    <a:pt x="2558911" y="610098"/>
                    <a:pt x="2545576" y="599621"/>
                    <a:pt x="2554148" y="585333"/>
                  </a:cubicBezTo>
                  <a:lnTo>
                    <a:pt x="2572928" y="573708"/>
                  </a:lnTo>
                  <a:lnTo>
                    <a:pt x="2586098" y="571735"/>
                  </a:lnTo>
                  <a:lnTo>
                    <a:pt x="2586726" y="571671"/>
                  </a:lnTo>
                  <a:cubicBezTo>
                    <a:pt x="2599630" y="572653"/>
                    <a:pt x="2613203" y="578189"/>
                    <a:pt x="2624633" y="568188"/>
                  </a:cubicBezTo>
                  <a:cubicBezTo>
                    <a:pt x="2626538" y="566283"/>
                    <a:pt x="2628443" y="565331"/>
                    <a:pt x="2630348" y="563426"/>
                  </a:cubicBezTo>
                  <a:cubicBezTo>
                    <a:pt x="2634158" y="561521"/>
                    <a:pt x="2634158" y="568188"/>
                    <a:pt x="2633206" y="563426"/>
                  </a:cubicBezTo>
                  <a:cubicBezTo>
                    <a:pt x="2632253" y="557711"/>
                    <a:pt x="2629396" y="564378"/>
                    <a:pt x="2626538" y="563426"/>
                  </a:cubicBezTo>
                  <a:cubicBezTo>
                    <a:pt x="2615584" y="567236"/>
                    <a:pt x="2604392" y="569141"/>
                    <a:pt x="2593082" y="570689"/>
                  </a:cubicBezTo>
                  <a:lnTo>
                    <a:pt x="2586098" y="571735"/>
                  </a:lnTo>
                  <a:lnTo>
                    <a:pt x="2574151" y="572951"/>
                  </a:lnTo>
                  <a:lnTo>
                    <a:pt x="2572928" y="573708"/>
                  </a:lnTo>
                  <a:lnTo>
                    <a:pt x="2558911" y="575808"/>
                  </a:lnTo>
                  <a:cubicBezTo>
                    <a:pt x="2533193" y="580571"/>
                    <a:pt x="2516048" y="563426"/>
                    <a:pt x="2506523" y="541518"/>
                  </a:cubicBezTo>
                  <a:cubicBezTo>
                    <a:pt x="2496998" y="519611"/>
                    <a:pt x="2487473" y="498656"/>
                    <a:pt x="2512238" y="480558"/>
                  </a:cubicBezTo>
                  <a:cubicBezTo>
                    <a:pt x="2520811" y="474843"/>
                    <a:pt x="2527478" y="467223"/>
                    <a:pt x="2533193" y="458651"/>
                  </a:cubicBezTo>
                  <a:cubicBezTo>
                    <a:pt x="2537003" y="452936"/>
                    <a:pt x="2541766" y="446268"/>
                    <a:pt x="2534146" y="440553"/>
                  </a:cubicBezTo>
                  <a:cubicBezTo>
                    <a:pt x="2526526" y="434838"/>
                    <a:pt x="2515096" y="437696"/>
                    <a:pt x="2513191" y="445316"/>
                  </a:cubicBezTo>
                  <a:cubicBezTo>
                    <a:pt x="2506523" y="474843"/>
                    <a:pt x="2482711" y="489131"/>
                    <a:pt x="2464613" y="509133"/>
                  </a:cubicBezTo>
                  <a:cubicBezTo>
                    <a:pt x="2452231" y="523421"/>
                    <a:pt x="2455088" y="538661"/>
                    <a:pt x="2467471" y="551996"/>
                  </a:cubicBezTo>
                  <a:cubicBezTo>
                    <a:pt x="2481758" y="567236"/>
                    <a:pt x="2481758" y="582476"/>
                    <a:pt x="2468423" y="597716"/>
                  </a:cubicBezTo>
                  <a:cubicBezTo>
                    <a:pt x="2457946" y="610098"/>
                    <a:pt x="2455088" y="623433"/>
                    <a:pt x="2453183" y="638673"/>
                  </a:cubicBezTo>
                  <a:cubicBezTo>
                    <a:pt x="2451278" y="657723"/>
                    <a:pt x="2442706" y="671058"/>
                    <a:pt x="2423656" y="676773"/>
                  </a:cubicBezTo>
                  <a:cubicBezTo>
                    <a:pt x="2413178" y="682488"/>
                    <a:pt x="2402701" y="690108"/>
                    <a:pt x="2389366" y="683441"/>
                  </a:cubicBezTo>
                  <a:cubicBezTo>
                    <a:pt x="2381746" y="676773"/>
                    <a:pt x="2376983" y="670106"/>
                    <a:pt x="2383651" y="659628"/>
                  </a:cubicBezTo>
                  <a:cubicBezTo>
                    <a:pt x="2377936" y="649151"/>
                    <a:pt x="2372221" y="638673"/>
                    <a:pt x="2367458" y="627243"/>
                  </a:cubicBezTo>
                  <a:cubicBezTo>
                    <a:pt x="2348408" y="585333"/>
                    <a:pt x="2348408" y="584381"/>
                    <a:pt x="2308403" y="612003"/>
                  </a:cubicBezTo>
                  <a:cubicBezTo>
                    <a:pt x="2273161" y="616766"/>
                    <a:pt x="2265541" y="608193"/>
                    <a:pt x="2270303" y="571046"/>
                  </a:cubicBezTo>
                  <a:cubicBezTo>
                    <a:pt x="2271256" y="560568"/>
                    <a:pt x="2287448" y="545328"/>
                    <a:pt x="2260778" y="543423"/>
                  </a:cubicBezTo>
                  <a:cubicBezTo>
                    <a:pt x="2255063" y="542471"/>
                    <a:pt x="2255063" y="530088"/>
                    <a:pt x="2259826" y="522468"/>
                  </a:cubicBezTo>
                  <a:cubicBezTo>
                    <a:pt x="2313166" y="486273"/>
                    <a:pt x="2361743" y="445316"/>
                    <a:pt x="2390318" y="385308"/>
                  </a:cubicBezTo>
                  <a:cubicBezTo>
                    <a:pt x="2396986" y="372926"/>
                    <a:pt x="2403653" y="362448"/>
                    <a:pt x="2416988" y="357686"/>
                  </a:cubicBezTo>
                  <a:cubicBezTo>
                    <a:pt x="2416988" y="355781"/>
                    <a:pt x="2416988" y="353876"/>
                    <a:pt x="2417941" y="351971"/>
                  </a:cubicBezTo>
                  <a:cubicBezTo>
                    <a:pt x="2419846" y="352923"/>
                    <a:pt x="2423656" y="354828"/>
                    <a:pt x="2424608" y="353876"/>
                  </a:cubicBezTo>
                  <a:cubicBezTo>
                    <a:pt x="2434371" y="344351"/>
                    <a:pt x="2443539" y="338934"/>
                    <a:pt x="2452245" y="336582"/>
                  </a:cubicBezTo>
                  <a:cubicBezTo>
                    <a:pt x="2458775" y="334818"/>
                    <a:pt x="2465045" y="334779"/>
                    <a:pt x="2471113" y="336025"/>
                  </a:cubicBezTo>
                  <a:close/>
                  <a:moveTo>
                    <a:pt x="761544" y="194808"/>
                  </a:moveTo>
                  <a:cubicBezTo>
                    <a:pt x="773926" y="196713"/>
                    <a:pt x="774879" y="206238"/>
                    <a:pt x="773926" y="216716"/>
                  </a:cubicBezTo>
                  <a:cubicBezTo>
                    <a:pt x="755829" y="237671"/>
                    <a:pt x="760591" y="257673"/>
                    <a:pt x="773926" y="278628"/>
                  </a:cubicBezTo>
                  <a:cubicBezTo>
                    <a:pt x="748209" y="302441"/>
                    <a:pt x="720586" y="315776"/>
                    <a:pt x="687249" y="293868"/>
                  </a:cubicBezTo>
                  <a:cubicBezTo>
                    <a:pt x="682486" y="291011"/>
                    <a:pt x="675819" y="292916"/>
                    <a:pt x="671056" y="292916"/>
                  </a:cubicBezTo>
                  <a:cubicBezTo>
                    <a:pt x="660579" y="294821"/>
                    <a:pt x="650101" y="296726"/>
                    <a:pt x="640576" y="298631"/>
                  </a:cubicBezTo>
                  <a:cubicBezTo>
                    <a:pt x="627241" y="300536"/>
                    <a:pt x="613906" y="302441"/>
                    <a:pt x="603429" y="291011"/>
                  </a:cubicBezTo>
                  <a:cubicBezTo>
                    <a:pt x="636766" y="258626"/>
                    <a:pt x="678676" y="239576"/>
                    <a:pt x="715824" y="211953"/>
                  </a:cubicBezTo>
                  <a:cubicBezTo>
                    <a:pt x="719634" y="209096"/>
                    <a:pt x="724396" y="211953"/>
                    <a:pt x="727254" y="215763"/>
                  </a:cubicBezTo>
                  <a:cubicBezTo>
                    <a:pt x="746304" y="220526"/>
                    <a:pt x="741541" y="187188"/>
                    <a:pt x="761544" y="194808"/>
                  </a:cubicBezTo>
                  <a:close/>
                  <a:moveTo>
                    <a:pt x="873343" y="184331"/>
                  </a:moveTo>
                  <a:cubicBezTo>
                    <a:pt x="879653" y="185283"/>
                    <a:pt x="886320" y="188617"/>
                    <a:pt x="891083" y="191951"/>
                  </a:cubicBezTo>
                  <a:cubicBezTo>
                    <a:pt x="904418" y="200523"/>
                    <a:pt x="892988" y="209096"/>
                    <a:pt x="888226" y="217668"/>
                  </a:cubicBezTo>
                  <a:lnTo>
                    <a:pt x="879241" y="234820"/>
                  </a:lnTo>
                  <a:lnTo>
                    <a:pt x="895370" y="235036"/>
                  </a:lnTo>
                  <a:cubicBezTo>
                    <a:pt x="907514" y="238206"/>
                    <a:pt x="906800" y="249815"/>
                    <a:pt x="899656" y="266246"/>
                  </a:cubicBezTo>
                  <a:cubicBezTo>
                    <a:pt x="894893" y="277676"/>
                    <a:pt x="884416" y="289106"/>
                    <a:pt x="892988" y="303393"/>
                  </a:cubicBezTo>
                  <a:cubicBezTo>
                    <a:pt x="897751" y="310061"/>
                    <a:pt x="901561" y="309108"/>
                    <a:pt x="905371" y="303393"/>
                  </a:cubicBezTo>
                  <a:cubicBezTo>
                    <a:pt x="923468" y="307203"/>
                    <a:pt x="923468" y="307203"/>
                    <a:pt x="915848" y="337683"/>
                  </a:cubicBezTo>
                  <a:cubicBezTo>
                    <a:pt x="926326" y="330063"/>
                    <a:pt x="936803" y="329111"/>
                    <a:pt x="946328" y="324348"/>
                  </a:cubicBezTo>
                  <a:lnTo>
                    <a:pt x="973409" y="303804"/>
                  </a:lnTo>
                  <a:lnTo>
                    <a:pt x="975260" y="292796"/>
                  </a:lnTo>
                  <a:cubicBezTo>
                    <a:pt x="974903" y="288629"/>
                    <a:pt x="972522" y="284819"/>
                    <a:pt x="965378" y="281485"/>
                  </a:cubicBezTo>
                  <a:cubicBezTo>
                    <a:pt x="944423" y="270055"/>
                    <a:pt x="942518" y="249100"/>
                    <a:pt x="962521" y="233860"/>
                  </a:cubicBezTo>
                  <a:cubicBezTo>
                    <a:pt x="977761" y="221478"/>
                    <a:pt x="993953" y="208143"/>
                    <a:pt x="1013956" y="203380"/>
                  </a:cubicBezTo>
                  <a:cubicBezTo>
                    <a:pt x="1018718" y="201475"/>
                    <a:pt x="1023481" y="200046"/>
                    <a:pt x="1028243" y="200165"/>
                  </a:cubicBezTo>
                  <a:cubicBezTo>
                    <a:pt x="1033006" y="200284"/>
                    <a:pt x="1037768" y="201951"/>
                    <a:pt x="1042531" y="206238"/>
                  </a:cubicBezTo>
                  <a:cubicBezTo>
                    <a:pt x="1037768" y="220525"/>
                    <a:pt x="1018718" y="221478"/>
                    <a:pt x="1016813" y="234813"/>
                  </a:cubicBezTo>
                  <a:cubicBezTo>
                    <a:pt x="1029196" y="212905"/>
                    <a:pt x="1052056" y="208143"/>
                    <a:pt x="1075868" y="204333"/>
                  </a:cubicBezTo>
                  <a:cubicBezTo>
                    <a:pt x="1082536" y="204333"/>
                    <a:pt x="1089203" y="204333"/>
                    <a:pt x="1095871" y="204333"/>
                  </a:cubicBezTo>
                  <a:cubicBezTo>
                    <a:pt x="1106348" y="211953"/>
                    <a:pt x="1099681" y="223383"/>
                    <a:pt x="1099681" y="232908"/>
                  </a:cubicBezTo>
                  <a:cubicBezTo>
                    <a:pt x="1112063" y="235765"/>
                    <a:pt x="1123493" y="229098"/>
                    <a:pt x="1133971" y="231003"/>
                  </a:cubicBezTo>
                  <a:cubicBezTo>
                    <a:pt x="1140638" y="231003"/>
                    <a:pt x="1146353" y="233860"/>
                    <a:pt x="1151116" y="238623"/>
                  </a:cubicBezTo>
                  <a:cubicBezTo>
                    <a:pt x="1162546" y="262435"/>
                    <a:pt x="1192073" y="265293"/>
                    <a:pt x="1205408" y="287200"/>
                  </a:cubicBezTo>
                  <a:cubicBezTo>
                    <a:pt x="1219696" y="305298"/>
                    <a:pt x="1210171" y="320538"/>
                    <a:pt x="1198741" y="334825"/>
                  </a:cubicBezTo>
                  <a:cubicBezTo>
                    <a:pt x="1205408" y="359590"/>
                    <a:pt x="1234936" y="358638"/>
                    <a:pt x="1248271" y="377688"/>
                  </a:cubicBezTo>
                  <a:cubicBezTo>
                    <a:pt x="1257796" y="391023"/>
                    <a:pt x="1257796" y="393880"/>
                    <a:pt x="1246366" y="402453"/>
                  </a:cubicBezTo>
                  <a:cubicBezTo>
                    <a:pt x="1226363" y="415788"/>
                    <a:pt x="1207313" y="445315"/>
                    <a:pt x="1187311" y="402453"/>
                  </a:cubicBezTo>
                  <a:cubicBezTo>
                    <a:pt x="1184453" y="396738"/>
                    <a:pt x="1176833" y="390070"/>
                    <a:pt x="1171118" y="396738"/>
                  </a:cubicBezTo>
                  <a:cubicBezTo>
                    <a:pt x="1161593" y="407215"/>
                    <a:pt x="1163498" y="418645"/>
                    <a:pt x="1171118" y="431028"/>
                  </a:cubicBezTo>
                  <a:cubicBezTo>
                    <a:pt x="1186358" y="457698"/>
                    <a:pt x="1180643" y="471033"/>
                    <a:pt x="1151116" y="479605"/>
                  </a:cubicBezTo>
                  <a:cubicBezTo>
                    <a:pt x="1147306" y="475795"/>
                    <a:pt x="1141591" y="474843"/>
                    <a:pt x="1136828" y="476748"/>
                  </a:cubicBezTo>
                  <a:cubicBezTo>
                    <a:pt x="1132066" y="478653"/>
                    <a:pt x="1134923" y="483415"/>
                    <a:pt x="1136828" y="487225"/>
                  </a:cubicBezTo>
                  <a:cubicBezTo>
                    <a:pt x="1135876" y="500560"/>
                    <a:pt x="1128256" y="503418"/>
                    <a:pt x="1118731" y="497703"/>
                  </a:cubicBezTo>
                  <a:cubicBezTo>
                    <a:pt x="1098728" y="487225"/>
                    <a:pt x="1074916" y="482463"/>
                    <a:pt x="1066343" y="455793"/>
                  </a:cubicBezTo>
                  <a:cubicBezTo>
                    <a:pt x="1058723" y="432933"/>
                    <a:pt x="1039673" y="427218"/>
                    <a:pt x="1016813" y="433885"/>
                  </a:cubicBezTo>
                  <a:cubicBezTo>
                    <a:pt x="1008241" y="436743"/>
                    <a:pt x="999668" y="438648"/>
                    <a:pt x="996811" y="428170"/>
                  </a:cubicBezTo>
                  <a:cubicBezTo>
                    <a:pt x="993001" y="415788"/>
                    <a:pt x="1007288" y="411025"/>
                    <a:pt x="1013003" y="411978"/>
                  </a:cubicBezTo>
                  <a:cubicBezTo>
                    <a:pt x="1055866" y="420550"/>
                    <a:pt x="1078726" y="386260"/>
                    <a:pt x="1109206" y="369115"/>
                  </a:cubicBezTo>
                  <a:cubicBezTo>
                    <a:pt x="1117778" y="343398"/>
                    <a:pt x="1089203" y="330063"/>
                    <a:pt x="1089203" y="307203"/>
                  </a:cubicBezTo>
                  <a:cubicBezTo>
                    <a:pt x="1085393" y="301488"/>
                    <a:pt x="1081583" y="296725"/>
                    <a:pt x="1077773" y="291010"/>
                  </a:cubicBezTo>
                  <a:cubicBezTo>
                    <a:pt x="1057771" y="307203"/>
                    <a:pt x="1036816" y="290058"/>
                    <a:pt x="1016813" y="292915"/>
                  </a:cubicBezTo>
                  <a:cubicBezTo>
                    <a:pt x="1012050" y="293391"/>
                    <a:pt x="1008717" y="294106"/>
                    <a:pt x="1007169" y="296011"/>
                  </a:cubicBezTo>
                  <a:lnTo>
                    <a:pt x="1007866" y="302667"/>
                  </a:lnTo>
                  <a:lnTo>
                    <a:pt x="1009193" y="303393"/>
                  </a:lnTo>
                  <a:cubicBezTo>
                    <a:pt x="1013003" y="324348"/>
                    <a:pt x="986333" y="363401"/>
                    <a:pt x="962521" y="370068"/>
                  </a:cubicBezTo>
                  <a:cubicBezTo>
                    <a:pt x="943471" y="375783"/>
                    <a:pt x="924421" y="377688"/>
                    <a:pt x="905371" y="371973"/>
                  </a:cubicBezTo>
                  <a:cubicBezTo>
                    <a:pt x="896798" y="389118"/>
                    <a:pt x="879653" y="396738"/>
                    <a:pt x="868223" y="410073"/>
                  </a:cubicBezTo>
                  <a:cubicBezTo>
                    <a:pt x="859651" y="419598"/>
                    <a:pt x="849173" y="424361"/>
                    <a:pt x="836791" y="426266"/>
                  </a:cubicBezTo>
                  <a:cubicBezTo>
                    <a:pt x="830123" y="425313"/>
                    <a:pt x="820598" y="421503"/>
                    <a:pt x="816788" y="424361"/>
                  </a:cubicBezTo>
                  <a:cubicBezTo>
                    <a:pt x="772973" y="455793"/>
                    <a:pt x="714871" y="464366"/>
                    <a:pt x="677723" y="507228"/>
                  </a:cubicBezTo>
                  <a:cubicBezTo>
                    <a:pt x="667246" y="519611"/>
                    <a:pt x="646291" y="531993"/>
                    <a:pt x="668198" y="553901"/>
                  </a:cubicBezTo>
                  <a:cubicBezTo>
                    <a:pt x="672961" y="558663"/>
                    <a:pt x="665341" y="574856"/>
                    <a:pt x="662483" y="586286"/>
                  </a:cubicBezTo>
                  <a:cubicBezTo>
                    <a:pt x="685343" y="585333"/>
                    <a:pt x="702488" y="596763"/>
                    <a:pt x="716776" y="612956"/>
                  </a:cubicBezTo>
                  <a:cubicBezTo>
                    <a:pt x="731063" y="630101"/>
                    <a:pt x="747256" y="644388"/>
                    <a:pt x="771068" y="645341"/>
                  </a:cubicBezTo>
                  <a:cubicBezTo>
                    <a:pt x="789166" y="646293"/>
                    <a:pt x="788213" y="653913"/>
                    <a:pt x="782498" y="667248"/>
                  </a:cubicBezTo>
                  <a:cubicBezTo>
                    <a:pt x="774878" y="685346"/>
                    <a:pt x="766306" y="702491"/>
                    <a:pt x="772973" y="726303"/>
                  </a:cubicBezTo>
                  <a:cubicBezTo>
                    <a:pt x="779641" y="752973"/>
                    <a:pt x="789166" y="747258"/>
                    <a:pt x="805358" y="736781"/>
                  </a:cubicBezTo>
                  <a:cubicBezTo>
                    <a:pt x="823456" y="725351"/>
                    <a:pt x="826313" y="706301"/>
                    <a:pt x="828218" y="689156"/>
                  </a:cubicBezTo>
                  <a:cubicBezTo>
                    <a:pt x="831076" y="669153"/>
                    <a:pt x="841553" y="660581"/>
                    <a:pt x="858698" y="652961"/>
                  </a:cubicBezTo>
                  <a:cubicBezTo>
                    <a:pt x="901561" y="638673"/>
                    <a:pt x="911086" y="619623"/>
                    <a:pt x="901561" y="573903"/>
                  </a:cubicBezTo>
                  <a:cubicBezTo>
                    <a:pt x="900608" y="569141"/>
                    <a:pt x="899656" y="563426"/>
                    <a:pt x="904418" y="561521"/>
                  </a:cubicBezTo>
                  <a:cubicBezTo>
                    <a:pt x="937756" y="550091"/>
                    <a:pt x="937756" y="514848"/>
                    <a:pt x="953948" y="491988"/>
                  </a:cubicBezTo>
                  <a:cubicBezTo>
                    <a:pt x="957758" y="486273"/>
                    <a:pt x="961568" y="480558"/>
                    <a:pt x="968236" y="478653"/>
                  </a:cubicBezTo>
                  <a:cubicBezTo>
                    <a:pt x="991096" y="471986"/>
                    <a:pt x="1037768" y="491036"/>
                    <a:pt x="1049198" y="512943"/>
                  </a:cubicBezTo>
                  <a:cubicBezTo>
                    <a:pt x="1061581" y="517706"/>
                    <a:pt x="1074916" y="522468"/>
                    <a:pt x="1063486" y="539613"/>
                  </a:cubicBezTo>
                  <a:cubicBezTo>
                    <a:pt x="1048246" y="555806"/>
                    <a:pt x="1052056" y="572951"/>
                    <a:pt x="1067296" y="583428"/>
                  </a:cubicBezTo>
                  <a:cubicBezTo>
                    <a:pt x="1084441" y="593906"/>
                    <a:pt x="1099681" y="578666"/>
                    <a:pt x="1112063" y="568188"/>
                  </a:cubicBezTo>
                  <a:cubicBezTo>
                    <a:pt x="1139686" y="545328"/>
                    <a:pt x="1138733" y="544376"/>
                    <a:pt x="1146353" y="580571"/>
                  </a:cubicBezTo>
                  <a:cubicBezTo>
                    <a:pt x="1149211" y="592953"/>
                    <a:pt x="1154926" y="606288"/>
                    <a:pt x="1151116" y="616766"/>
                  </a:cubicBezTo>
                  <a:cubicBezTo>
                    <a:pt x="1138733" y="656771"/>
                    <a:pt x="1163498" y="672011"/>
                    <a:pt x="1193026" y="684393"/>
                  </a:cubicBezTo>
                  <a:cubicBezTo>
                    <a:pt x="1193026" y="693918"/>
                    <a:pt x="1188501" y="696537"/>
                    <a:pt x="1182905" y="697847"/>
                  </a:cubicBezTo>
                  <a:lnTo>
                    <a:pt x="1179024" y="699159"/>
                  </a:lnTo>
                  <a:lnTo>
                    <a:pt x="1177845" y="699023"/>
                  </a:lnTo>
                  <a:cubicBezTo>
                    <a:pt x="1174214" y="699455"/>
                    <a:pt x="1170404" y="700824"/>
                    <a:pt x="1166356" y="703443"/>
                  </a:cubicBezTo>
                  <a:lnTo>
                    <a:pt x="1179024" y="699159"/>
                  </a:lnTo>
                  <a:lnTo>
                    <a:pt x="1188263" y="700229"/>
                  </a:lnTo>
                  <a:cubicBezTo>
                    <a:pt x="1194931" y="702491"/>
                    <a:pt x="1201122" y="707253"/>
                    <a:pt x="1207313" y="712016"/>
                  </a:cubicBezTo>
                  <a:cubicBezTo>
                    <a:pt x="1210647" y="727732"/>
                    <a:pt x="1209694" y="741781"/>
                    <a:pt x="1205051" y="754402"/>
                  </a:cubicBezTo>
                  <a:lnTo>
                    <a:pt x="1180854" y="787924"/>
                  </a:lnTo>
                  <a:lnTo>
                    <a:pt x="1187073" y="807504"/>
                  </a:lnTo>
                  <a:cubicBezTo>
                    <a:pt x="1190883" y="812504"/>
                    <a:pt x="1196836" y="815362"/>
                    <a:pt x="1206361" y="814886"/>
                  </a:cubicBezTo>
                  <a:cubicBezTo>
                    <a:pt x="1214934" y="814886"/>
                    <a:pt x="1223506" y="816791"/>
                    <a:pt x="1213981" y="828221"/>
                  </a:cubicBezTo>
                  <a:cubicBezTo>
                    <a:pt x="1208266" y="850128"/>
                    <a:pt x="1205409" y="874893"/>
                    <a:pt x="1172071" y="862511"/>
                  </a:cubicBezTo>
                  <a:cubicBezTo>
                    <a:pt x="1153021" y="859653"/>
                    <a:pt x="1123494" y="872036"/>
                    <a:pt x="1115874" y="854891"/>
                  </a:cubicBezTo>
                  <a:cubicBezTo>
                    <a:pt x="1109206" y="839651"/>
                    <a:pt x="1133971" y="821553"/>
                    <a:pt x="1148259" y="807266"/>
                  </a:cubicBezTo>
                  <a:cubicBezTo>
                    <a:pt x="1157784" y="799646"/>
                    <a:pt x="1159689" y="785358"/>
                    <a:pt x="1173024" y="780596"/>
                  </a:cubicBezTo>
                  <a:lnTo>
                    <a:pt x="1173125" y="780684"/>
                  </a:lnTo>
                  <a:lnTo>
                    <a:pt x="1174333" y="770475"/>
                  </a:lnTo>
                  <a:cubicBezTo>
                    <a:pt x="1173023" y="767975"/>
                    <a:pt x="1169689" y="766784"/>
                    <a:pt x="1163498" y="767261"/>
                  </a:cubicBezTo>
                  <a:cubicBezTo>
                    <a:pt x="1147306" y="769166"/>
                    <a:pt x="1137781" y="780596"/>
                    <a:pt x="1124446" y="787263"/>
                  </a:cubicBezTo>
                  <a:cubicBezTo>
                    <a:pt x="1097776" y="793931"/>
                    <a:pt x="1070153" y="791073"/>
                    <a:pt x="1043483" y="789168"/>
                  </a:cubicBezTo>
                  <a:cubicBezTo>
                    <a:pt x="1026338" y="788216"/>
                    <a:pt x="1010146" y="786311"/>
                    <a:pt x="993953" y="794883"/>
                  </a:cubicBezTo>
                  <a:cubicBezTo>
                    <a:pt x="987286" y="810123"/>
                    <a:pt x="971093" y="808218"/>
                    <a:pt x="959663" y="814886"/>
                  </a:cubicBezTo>
                  <a:cubicBezTo>
                    <a:pt x="951091" y="825363"/>
                    <a:pt x="939661" y="831078"/>
                    <a:pt x="929183" y="839651"/>
                  </a:cubicBezTo>
                  <a:lnTo>
                    <a:pt x="925100" y="843462"/>
                  </a:lnTo>
                  <a:lnTo>
                    <a:pt x="915848" y="851081"/>
                  </a:lnTo>
                  <a:cubicBezTo>
                    <a:pt x="915848" y="851081"/>
                    <a:pt x="912991" y="851081"/>
                    <a:pt x="912991" y="851081"/>
                  </a:cubicBezTo>
                  <a:cubicBezTo>
                    <a:pt x="912991" y="851081"/>
                    <a:pt x="914896" y="852986"/>
                    <a:pt x="914896" y="852986"/>
                  </a:cubicBezTo>
                  <a:lnTo>
                    <a:pt x="925100" y="843462"/>
                  </a:lnTo>
                  <a:lnTo>
                    <a:pt x="932041" y="837746"/>
                  </a:lnTo>
                  <a:cubicBezTo>
                    <a:pt x="942518" y="824411"/>
                    <a:pt x="959663" y="826316"/>
                    <a:pt x="972998" y="820601"/>
                  </a:cubicBezTo>
                  <a:cubicBezTo>
                    <a:pt x="979666" y="818696"/>
                    <a:pt x="986333" y="814886"/>
                    <a:pt x="992048" y="814886"/>
                  </a:cubicBezTo>
                  <a:cubicBezTo>
                    <a:pt x="1003478" y="813933"/>
                    <a:pt x="1017766" y="809171"/>
                    <a:pt x="1023481" y="819648"/>
                  </a:cubicBezTo>
                  <a:cubicBezTo>
                    <a:pt x="1032053" y="834888"/>
                    <a:pt x="1013003" y="835841"/>
                    <a:pt x="1005383" y="842508"/>
                  </a:cubicBezTo>
                  <a:cubicBezTo>
                    <a:pt x="1003478" y="844413"/>
                    <a:pt x="1005383" y="851081"/>
                    <a:pt x="1006336" y="854891"/>
                  </a:cubicBezTo>
                  <a:cubicBezTo>
                    <a:pt x="997763" y="866321"/>
                    <a:pt x="1011098" y="877751"/>
                    <a:pt x="1005383" y="889181"/>
                  </a:cubicBezTo>
                  <a:cubicBezTo>
                    <a:pt x="1001573" y="899658"/>
                    <a:pt x="992048" y="903468"/>
                    <a:pt x="984428" y="910136"/>
                  </a:cubicBezTo>
                  <a:cubicBezTo>
                    <a:pt x="974903" y="918708"/>
                    <a:pt x="961568" y="909183"/>
                    <a:pt x="952043" y="916803"/>
                  </a:cubicBezTo>
                  <a:cubicBezTo>
                    <a:pt x="937756" y="931091"/>
                    <a:pt x="916801" y="932043"/>
                    <a:pt x="899656" y="938711"/>
                  </a:cubicBezTo>
                  <a:cubicBezTo>
                    <a:pt x="876796" y="947283"/>
                    <a:pt x="858698" y="959666"/>
                    <a:pt x="855841" y="985383"/>
                  </a:cubicBezTo>
                  <a:cubicBezTo>
                    <a:pt x="853936" y="1001576"/>
                    <a:pt x="839648" y="1003481"/>
                    <a:pt x="831076" y="1003481"/>
                  </a:cubicBezTo>
                  <a:cubicBezTo>
                    <a:pt x="779641" y="1006338"/>
                    <a:pt x="763448" y="1048248"/>
                    <a:pt x="738683" y="1081586"/>
                  </a:cubicBezTo>
                  <a:cubicBezTo>
                    <a:pt x="708203" y="1076823"/>
                    <a:pt x="712013" y="1097778"/>
                    <a:pt x="711061" y="1115876"/>
                  </a:cubicBezTo>
                  <a:cubicBezTo>
                    <a:pt x="707251" y="1144451"/>
                    <a:pt x="692011" y="1163501"/>
                    <a:pt x="666293" y="1175883"/>
                  </a:cubicBezTo>
                  <a:cubicBezTo>
                    <a:pt x="636766" y="1191123"/>
                    <a:pt x="610096" y="1209221"/>
                    <a:pt x="585331" y="1230176"/>
                  </a:cubicBezTo>
                  <a:cubicBezTo>
                    <a:pt x="565328" y="1247320"/>
                    <a:pt x="557708" y="1270181"/>
                    <a:pt x="559613" y="1297803"/>
                  </a:cubicBezTo>
                  <a:cubicBezTo>
                    <a:pt x="561518" y="1327331"/>
                    <a:pt x="564376" y="1356858"/>
                    <a:pt x="557708" y="1386386"/>
                  </a:cubicBezTo>
                  <a:cubicBezTo>
                    <a:pt x="555803" y="1394958"/>
                    <a:pt x="551993" y="1406388"/>
                    <a:pt x="542468" y="1407341"/>
                  </a:cubicBezTo>
                  <a:cubicBezTo>
                    <a:pt x="530086" y="1409246"/>
                    <a:pt x="531038" y="1394958"/>
                    <a:pt x="528181" y="1387338"/>
                  </a:cubicBezTo>
                  <a:cubicBezTo>
                    <a:pt x="522466" y="1365431"/>
                    <a:pt x="516751" y="1344476"/>
                    <a:pt x="519608" y="1320663"/>
                  </a:cubicBezTo>
                  <a:cubicBezTo>
                    <a:pt x="521513" y="1300661"/>
                    <a:pt x="522466" y="1280658"/>
                    <a:pt x="488176" y="1283516"/>
                  </a:cubicBezTo>
                  <a:cubicBezTo>
                    <a:pt x="470078" y="1285421"/>
                    <a:pt x="452933" y="1262561"/>
                    <a:pt x="429121" y="1267323"/>
                  </a:cubicBezTo>
                  <a:cubicBezTo>
                    <a:pt x="422453" y="1268276"/>
                    <a:pt x="411023" y="1265418"/>
                    <a:pt x="409118" y="1268276"/>
                  </a:cubicBezTo>
                  <a:cubicBezTo>
                    <a:pt x="391973" y="1307328"/>
                    <a:pt x="364351" y="1288278"/>
                    <a:pt x="336728" y="1284468"/>
                  </a:cubicBezTo>
                  <a:cubicBezTo>
                    <a:pt x="279578" y="1275896"/>
                    <a:pt x="228143" y="1315901"/>
                    <a:pt x="215761" y="1373051"/>
                  </a:cubicBezTo>
                  <a:cubicBezTo>
                    <a:pt x="210998" y="1396863"/>
                    <a:pt x="193853" y="1415913"/>
                    <a:pt x="189091" y="1441631"/>
                  </a:cubicBezTo>
                  <a:cubicBezTo>
                    <a:pt x="182423" y="1476873"/>
                    <a:pt x="183376" y="1511163"/>
                    <a:pt x="196711" y="1544501"/>
                  </a:cubicBezTo>
                  <a:cubicBezTo>
                    <a:pt x="204331" y="1564503"/>
                    <a:pt x="219571" y="1574028"/>
                    <a:pt x="244336" y="1573076"/>
                  </a:cubicBezTo>
                  <a:cubicBezTo>
                    <a:pt x="284341" y="1571171"/>
                    <a:pt x="310058" y="1555931"/>
                    <a:pt x="320536" y="1514973"/>
                  </a:cubicBezTo>
                  <a:cubicBezTo>
                    <a:pt x="324346" y="1500686"/>
                    <a:pt x="374828" y="1487351"/>
                    <a:pt x="387211" y="1494971"/>
                  </a:cubicBezTo>
                  <a:cubicBezTo>
                    <a:pt x="396736" y="1500686"/>
                    <a:pt x="392926" y="1507353"/>
                    <a:pt x="389116" y="1515926"/>
                  </a:cubicBezTo>
                  <a:cubicBezTo>
                    <a:pt x="372923" y="1552121"/>
                    <a:pt x="358636" y="1589268"/>
                    <a:pt x="340538" y="1624511"/>
                  </a:cubicBezTo>
                  <a:cubicBezTo>
                    <a:pt x="329108" y="1646418"/>
                    <a:pt x="340538" y="1644513"/>
                    <a:pt x="354826" y="1644513"/>
                  </a:cubicBezTo>
                  <a:cubicBezTo>
                    <a:pt x="372923" y="1644513"/>
                    <a:pt x="391973" y="1642608"/>
                    <a:pt x="410071" y="1645466"/>
                  </a:cubicBezTo>
                  <a:cubicBezTo>
                    <a:pt x="432931" y="1649276"/>
                    <a:pt x="449123" y="1658801"/>
                    <a:pt x="439598" y="1687376"/>
                  </a:cubicBezTo>
                  <a:cubicBezTo>
                    <a:pt x="433883" y="1705473"/>
                    <a:pt x="432931" y="1725476"/>
                    <a:pt x="426263" y="1743573"/>
                  </a:cubicBezTo>
                  <a:cubicBezTo>
                    <a:pt x="414833" y="1774053"/>
                    <a:pt x="432931" y="1793103"/>
                    <a:pt x="450076" y="1813106"/>
                  </a:cubicBezTo>
                  <a:cubicBezTo>
                    <a:pt x="466268" y="1832156"/>
                    <a:pt x="483413" y="1819773"/>
                    <a:pt x="499606" y="1812153"/>
                  </a:cubicBezTo>
                  <a:cubicBezTo>
                    <a:pt x="512941" y="1806438"/>
                    <a:pt x="528181" y="1806438"/>
                    <a:pt x="536753" y="1818821"/>
                  </a:cubicBezTo>
                  <a:cubicBezTo>
                    <a:pt x="554851" y="1843586"/>
                    <a:pt x="571996" y="1829298"/>
                    <a:pt x="577711" y="1813106"/>
                  </a:cubicBezTo>
                  <a:cubicBezTo>
                    <a:pt x="591998" y="1771196"/>
                    <a:pt x="630098" y="1768338"/>
                    <a:pt x="661531" y="1754051"/>
                  </a:cubicBezTo>
                  <a:cubicBezTo>
                    <a:pt x="671056" y="1754051"/>
                    <a:pt x="673913" y="1755956"/>
                    <a:pt x="672008" y="1763576"/>
                  </a:cubicBezTo>
                  <a:cubicBezTo>
                    <a:pt x="676771" y="1783578"/>
                    <a:pt x="689153" y="1777863"/>
                    <a:pt x="695821" y="1768338"/>
                  </a:cubicBezTo>
                  <a:cubicBezTo>
                    <a:pt x="713918" y="1745478"/>
                    <a:pt x="729158" y="1761671"/>
                    <a:pt x="741541" y="1772148"/>
                  </a:cubicBezTo>
                  <a:cubicBezTo>
                    <a:pt x="769163" y="1795008"/>
                    <a:pt x="799643" y="1798818"/>
                    <a:pt x="832028" y="1788341"/>
                  </a:cubicBezTo>
                  <a:cubicBezTo>
                    <a:pt x="845363" y="1783578"/>
                    <a:pt x="854888" y="1779768"/>
                    <a:pt x="865366" y="1796913"/>
                  </a:cubicBezTo>
                  <a:cubicBezTo>
                    <a:pt x="875843" y="1814058"/>
                    <a:pt x="896798" y="1823583"/>
                    <a:pt x="910133" y="1838823"/>
                  </a:cubicBezTo>
                  <a:cubicBezTo>
                    <a:pt x="947281" y="1881686"/>
                    <a:pt x="990143" y="1906451"/>
                    <a:pt x="1047293" y="1918833"/>
                  </a:cubicBezTo>
                  <a:cubicBezTo>
                    <a:pt x="1093966" y="1928358"/>
                    <a:pt x="1124446" y="1995986"/>
                    <a:pt x="1116826" y="2036943"/>
                  </a:cubicBezTo>
                  <a:cubicBezTo>
                    <a:pt x="1113968" y="2044563"/>
                    <a:pt x="1111111" y="2051231"/>
                    <a:pt x="1106348" y="2056946"/>
                  </a:cubicBezTo>
                  <a:cubicBezTo>
                    <a:pt x="1092061" y="2071233"/>
                    <a:pt x="1112063" y="2086473"/>
                    <a:pt x="1104443" y="2099808"/>
                  </a:cubicBezTo>
                  <a:cubicBezTo>
                    <a:pt x="1110158" y="2107428"/>
                    <a:pt x="1117778" y="2102666"/>
                    <a:pt x="1124446" y="2102666"/>
                  </a:cubicBezTo>
                  <a:cubicBezTo>
                    <a:pt x="1147306" y="2095046"/>
                    <a:pt x="1161593" y="2062661"/>
                    <a:pt x="1193026" y="2077901"/>
                  </a:cubicBezTo>
                  <a:cubicBezTo>
                    <a:pt x="1225411" y="2087426"/>
                    <a:pt x="1244461" y="2125526"/>
                    <a:pt x="1280656" y="2123621"/>
                  </a:cubicBezTo>
                  <a:cubicBezTo>
                    <a:pt x="1325423" y="2121716"/>
                    <a:pt x="1360666" y="2136956"/>
                    <a:pt x="1387336" y="2172198"/>
                  </a:cubicBezTo>
                  <a:cubicBezTo>
                    <a:pt x="1398766" y="2187438"/>
                    <a:pt x="1427341" y="2172198"/>
                    <a:pt x="1434008" y="2199821"/>
                  </a:cubicBezTo>
                  <a:cubicBezTo>
                    <a:pt x="1440676" y="2228396"/>
                    <a:pt x="1444486" y="2256018"/>
                    <a:pt x="1430198" y="2282688"/>
                  </a:cubicBezTo>
                  <a:cubicBezTo>
                    <a:pt x="1413053" y="2315073"/>
                    <a:pt x="1388288" y="2341743"/>
                    <a:pt x="1370191" y="2373176"/>
                  </a:cubicBezTo>
                  <a:cubicBezTo>
                    <a:pt x="1359713" y="2391273"/>
                    <a:pt x="1356856" y="2406513"/>
                    <a:pt x="1358761" y="2423658"/>
                  </a:cubicBezTo>
                  <a:cubicBezTo>
                    <a:pt x="1366381" y="2486523"/>
                    <a:pt x="1352093" y="2544626"/>
                    <a:pt x="1327328" y="2600823"/>
                  </a:cubicBezTo>
                  <a:cubicBezTo>
                    <a:pt x="1321613" y="2612253"/>
                    <a:pt x="1313041" y="2629398"/>
                    <a:pt x="1293991" y="2626541"/>
                  </a:cubicBezTo>
                  <a:cubicBezTo>
                    <a:pt x="1261606" y="2622731"/>
                    <a:pt x="1241603" y="2647496"/>
                    <a:pt x="1218743" y="2661783"/>
                  </a:cubicBezTo>
                  <a:cubicBezTo>
                    <a:pt x="1203503" y="2671308"/>
                    <a:pt x="1187311" y="2690358"/>
                    <a:pt x="1193026" y="2710361"/>
                  </a:cubicBezTo>
                  <a:cubicBezTo>
                    <a:pt x="1205408" y="2757033"/>
                    <a:pt x="1178738" y="2793228"/>
                    <a:pt x="1164451" y="2832281"/>
                  </a:cubicBezTo>
                  <a:cubicBezTo>
                    <a:pt x="1154926" y="2859903"/>
                    <a:pt x="1136828" y="2884668"/>
                    <a:pt x="1122541" y="2910386"/>
                  </a:cubicBezTo>
                  <a:cubicBezTo>
                    <a:pt x="1116826" y="2920863"/>
                    <a:pt x="1109206" y="2929436"/>
                    <a:pt x="1095871" y="2929436"/>
                  </a:cubicBezTo>
                  <a:cubicBezTo>
                    <a:pt x="1085393" y="2920863"/>
                    <a:pt x="1072058" y="2930388"/>
                    <a:pt x="1061581" y="2922768"/>
                  </a:cubicBezTo>
                  <a:cubicBezTo>
                    <a:pt x="1053961" y="2919911"/>
                    <a:pt x="1044436" y="2911338"/>
                    <a:pt x="1047293" y="2929436"/>
                  </a:cubicBezTo>
                  <a:cubicBezTo>
                    <a:pt x="1052056" y="2938961"/>
                    <a:pt x="1062533" y="2944676"/>
                    <a:pt x="1061581" y="2956106"/>
                  </a:cubicBezTo>
                  <a:cubicBezTo>
                    <a:pt x="1055866" y="2964678"/>
                    <a:pt x="1048246" y="2962773"/>
                    <a:pt x="1040626" y="2959916"/>
                  </a:cubicBezTo>
                  <a:cubicBezTo>
                    <a:pt x="952043" y="2929436"/>
                    <a:pt x="865366" y="2895146"/>
                    <a:pt x="783451" y="2850378"/>
                  </a:cubicBezTo>
                  <a:cubicBezTo>
                    <a:pt x="762496" y="2838948"/>
                    <a:pt x="762496" y="2820851"/>
                    <a:pt x="752971" y="2805611"/>
                  </a:cubicBezTo>
                  <a:cubicBezTo>
                    <a:pt x="730111" y="2799896"/>
                    <a:pt x="738683" y="2779893"/>
                    <a:pt x="737731" y="2765606"/>
                  </a:cubicBezTo>
                  <a:cubicBezTo>
                    <a:pt x="736778" y="2697978"/>
                    <a:pt x="732968" y="2631303"/>
                    <a:pt x="721538" y="2564628"/>
                  </a:cubicBezTo>
                  <a:cubicBezTo>
                    <a:pt x="715823" y="2532243"/>
                    <a:pt x="700583" y="2503668"/>
                    <a:pt x="670103" y="2492238"/>
                  </a:cubicBezTo>
                  <a:cubicBezTo>
                    <a:pt x="596761" y="2464616"/>
                    <a:pt x="568186" y="2400798"/>
                    <a:pt x="539611" y="2337933"/>
                  </a:cubicBezTo>
                  <a:cubicBezTo>
                    <a:pt x="520561" y="2296976"/>
                    <a:pt x="502463" y="2256971"/>
                    <a:pt x="473888" y="2221728"/>
                  </a:cubicBezTo>
                  <a:cubicBezTo>
                    <a:pt x="456743" y="2200773"/>
                    <a:pt x="450076" y="2174103"/>
                    <a:pt x="468173" y="2148386"/>
                  </a:cubicBezTo>
                  <a:cubicBezTo>
                    <a:pt x="473888" y="2140766"/>
                    <a:pt x="477698" y="2133146"/>
                    <a:pt x="471983" y="2122668"/>
                  </a:cubicBezTo>
                  <a:cubicBezTo>
                    <a:pt x="452933" y="2083616"/>
                    <a:pt x="471983" y="2052183"/>
                    <a:pt x="493891" y="2021703"/>
                  </a:cubicBezTo>
                  <a:cubicBezTo>
                    <a:pt x="518656" y="1987413"/>
                    <a:pt x="546278" y="1955028"/>
                    <a:pt x="538658" y="1907403"/>
                  </a:cubicBezTo>
                  <a:cubicBezTo>
                    <a:pt x="535801" y="1889306"/>
                    <a:pt x="531991" y="1871208"/>
                    <a:pt x="524371" y="1854063"/>
                  </a:cubicBezTo>
                  <a:cubicBezTo>
                    <a:pt x="517703" y="1837871"/>
                    <a:pt x="507226" y="1834061"/>
                    <a:pt x="499606" y="1853111"/>
                  </a:cubicBezTo>
                  <a:cubicBezTo>
                    <a:pt x="489128" y="1876923"/>
                    <a:pt x="475793" y="1875018"/>
                    <a:pt x="459601" y="1860731"/>
                  </a:cubicBezTo>
                  <a:cubicBezTo>
                    <a:pt x="443408" y="1847396"/>
                    <a:pt x="425311" y="1838823"/>
                    <a:pt x="408166" y="1827393"/>
                  </a:cubicBezTo>
                  <a:cubicBezTo>
                    <a:pt x="375781" y="1806438"/>
                    <a:pt x="371971" y="1771196"/>
                    <a:pt x="354826" y="1742621"/>
                  </a:cubicBezTo>
                  <a:cubicBezTo>
                    <a:pt x="346253" y="1729286"/>
                    <a:pt x="337681" y="1720713"/>
                    <a:pt x="322441" y="1715951"/>
                  </a:cubicBezTo>
                  <a:cubicBezTo>
                    <a:pt x="289103" y="1705473"/>
                    <a:pt x="255766" y="1691186"/>
                    <a:pt x="234811" y="1658801"/>
                  </a:cubicBezTo>
                  <a:cubicBezTo>
                    <a:pt x="228143" y="1649276"/>
                    <a:pt x="218618" y="1639751"/>
                    <a:pt x="206236" y="1644513"/>
                  </a:cubicBezTo>
                  <a:cubicBezTo>
                    <a:pt x="170993" y="1656896"/>
                    <a:pt x="143371" y="1639751"/>
                    <a:pt x="116701" y="1622606"/>
                  </a:cubicBezTo>
                  <a:cubicBezTo>
                    <a:pt x="85268" y="1603556"/>
                    <a:pt x="54788" y="1583553"/>
                    <a:pt x="28118" y="1557836"/>
                  </a:cubicBezTo>
                  <a:cubicBezTo>
                    <a:pt x="11926" y="1541643"/>
                    <a:pt x="1448" y="1523546"/>
                    <a:pt x="12878" y="1499733"/>
                  </a:cubicBezTo>
                  <a:cubicBezTo>
                    <a:pt x="20498" y="1482588"/>
                    <a:pt x="16688" y="1463538"/>
                    <a:pt x="10021" y="1446393"/>
                  </a:cubicBezTo>
                  <a:cubicBezTo>
                    <a:pt x="6211" y="1434963"/>
                    <a:pt x="-1409" y="1423533"/>
                    <a:pt x="5258" y="1410198"/>
                  </a:cubicBezTo>
                  <a:cubicBezTo>
                    <a:pt x="-12839" y="1304471"/>
                    <a:pt x="19546" y="1205411"/>
                    <a:pt x="45263" y="1105398"/>
                  </a:cubicBezTo>
                  <a:cubicBezTo>
                    <a:pt x="94793" y="912993"/>
                    <a:pt x="185281" y="739638"/>
                    <a:pt x="304343" y="581523"/>
                  </a:cubicBezTo>
                  <a:cubicBezTo>
                    <a:pt x="374828" y="487226"/>
                    <a:pt x="458648" y="405311"/>
                    <a:pt x="548183" y="329111"/>
                  </a:cubicBezTo>
                  <a:cubicBezTo>
                    <a:pt x="568186" y="311966"/>
                    <a:pt x="591046" y="303393"/>
                    <a:pt x="617716" y="317681"/>
                  </a:cubicBezTo>
                  <a:cubicBezTo>
                    <a:pt x="628193" y="324348"/>
                    <a:pt x="628193" y="314823"/>
                    <a:pt x="631051" y="309108"/>
                  </a:cubicBezTo>
                  <a:cubicBezTo>
                    <a:pt x="652006" y="308156"/>
                    <a:pt x="669151" y="289106"/>
                    <a:pt x="692011" y="299583"/>
                  </a:cubicBezTo>
                  <a:cubicBezTo>
                    <a:pt x="712013" y="311966"/>
                    <a:pt x="732968" y="317681"/>
                    <a:pt x="756781" y="316728"/>
                  </a:cubicBezTo>
                  <a:cubicBezTo>
                    <a:pt x="764401" y="317681"/>
                    <a:pt x="772973" y="320538"/>
                    <a:pt x="780593" y="315776"/>
                  </a:cubicBezTo>
                  <a:cubicBezTo>
                    <a:pt x="786308" y="312918"/>
                    <a:pt x="792023" y="311966"/>
                    <a:pt x="797738" y="314823"/>
                  </a:cubicBezTo>
                  <a:cubicBezTo>
                    <a:pt x="808216" y="327206"/>
                    <a:pt x="819646" y="321491"/>
                    <a:pt x="831076" y="316728"/>
                  </a:cubicBezTo>
                  <a:cubicBezTo>
                    <a:pt x="837743" y="304346"/>
                    <a:pt x="858698" y="297678"/>
                    <a:pt x="841553" y="277676"/>
                  </a:cubicBezTo>
                  <a:cubicBezTo>
                    <a:pt x="834886" y="270056"/>
                    <a:pt x="846316" y="263388"/>
                    <a:pt x="852031" y="259578"/>
                  </a:cubicBezTo>
                  <a:cubicBezTo>
                    <a:pt x="857269" y="255768"/>
                    <a:pt x="862508" y="252434"/>
                    <a:pt x="867152" y="248624"/>
                  </a:cubicBezTo>
                  <a:lnTo>
                    <a:pt x="876026" y="238011"/>
                  </a:lnTo>
                  <a:lnTo>
                    <a:pt x="858921" y="241392"/>
                  </a:lnTo>
                  <a:cubicBezTo>
                    <a:pt x="840303" y="244874"/>
                    <a:pt x="823694" y="244338"/>
                    <a:pt x="821551" y="210048"/>
                  </a:cubicBezTo>
                  <a:cubicBezTo>
                    <a:pt x="833933" y="208143"/>
                    <a:pt x="848221" y="208143"/>
                    <a:pt x="857746" y="190998"/>
                  </a:cubicBezTo>
                  <a:cubicBezTo>
                    <a:pt x="861079" y="184807"/>
                    <a:pt x="867032" y="183378"/>
                    <a:pt x="873343" y="184331"/>
                  </a:cubicBezTo>
                  <a:close/>
                  <a:moveTo>
                    <a:pt x="798215" y="181949"/>
                  </a:moveTo>
                  <a:cubicBezTo>
                    <a:pt x="801310" y="182187"/>
                    <a:pt x="803930" y="183378"/>
                    <a:pt x="805359" y="187188"/>
                  </a:cubicBezTo>
                  <a:cubicBezTo>
                    <a:pt x="808216" y="194808"/>
                    <a:pt x="800596" y="194808"/>
                    <a:pt x="795834" y="196713"/>
                  </a:cubicBezTo>
                  <a:cubicBezTo>
                    <a:pt x="790119" y="193856"/>
                    <a:pt x="788214" y="189093"/>
                    <a:pt x="788214" y="182426"/>
                  </a:cubicBezTo>
                  <a:cubicBezTo>
                    <a:pt x="791547" y="182426"/>
                    <a:pt x="795119" y="181711"/>
                    <a:pt x="798215" y="181949"/>
                  </a:cubicBezTo>
                  <a:close/>
                  <a:moveTo>
                    <a:pt x="938708" y="121466"/>
                  </a:moveTo>
                  <a:cubicBezTo>
                    <a:pt x="943471" y="128133"/>
                    <a:pt x="953948" y="130038"/>
                    <a:pt x="952043" y="141468"/>
                  </a:cubicBezTo>
                  <a:lnTo>
                    <a:pt x="951037" y="142501"/>
                  </a:lnTo>
                  <a:lnTo>
                    <a:pt x="953949" y="140516"/>
                  </a:lnTo>
                  <a:cubicBezTo>
                    <a:pt x="952996" y="143373"/>
                    <a:pt x="952996" y="146231"/>
                    <a:pt x="952996" y="148136"/>
                  </a:cubicBezTo>
                  <a:cubicBezTo>
                    <a:pt x="952996" y="154803"/>
                    <a:pt x="952996" y="161471"/>
                    <a:pt x="952996" y="169091"/>
                  </a:cubicBezTo>
                  <a:cubicBezTo>
                    <a:pt x="949662" y="166709"/>
                    <a:pt x="947281" y="162899"/>
                    <a:pt x="944424" y="159804"/>
                  </a:cubicBezTo>
                  <a:lnTo>
                    <a:pt x="933131" y="154863"/>
                  </a:lnTo>
                  <a:lnTo>
                    <a:pt x="931088" y="155756"/>
                  </a:lnTo>
                  <a:cubicBezTo>
                    <a:pt x="931088" y="155756"/>
                    <a:pt x="930136" y="155756"/>
                    <a:pt x="930136" y="155756"/>
                  </a:cubicBezTo>
                  <a:cubicBezTo>
                    <a:pt x="925373" y="152898"/>
                    <a:pt x="906323" y="162423"/>
                    <a:pt x="918706" y="144326"/>
                  </a:cubicBezTo>
                  <a:cubicBezTo>
                    <a:pt x="923468" y="137658"/>
                    <a:pt x="931088" y="131943"/>
                    <a:pt x="931088" y="122418"/>
                  </a:cubicBezTo>
                  <a:cubicBezTo>
                    <a:pt x="934898" y="118608"/>
                    <a:pt x="936803" y="118608"/>
                    <a:pt x="938708" y="121466"/>
                  </a:cubicBezTo>
                  <a:close/>
                  <a:moveTo>
                    <a:pt x="925373" y="107178"/>
                  </a:moveTo>
                  <a:cubicBezTo>
                    <a:pt x="930136" y="111940"/>
                    <a:pt x="934898" y="116703"/>
                    <a:pt x="938708" y="121465"/>
                  </a:cubicBezTo>
                  <a:lnTo>
                    <a:pt x="935851" y="121465"/>
                  </a:lnTo>
                  <a:cubicBezTo>
                    <a:pt x="935851" y="121465"/>
                    <a:pt x="932993" y="121465"/>
                    <a:pt x="932993" y="121465"/>
                  </a:cubicBezTo>
                  <a:cubicBezTo>
                    <a:pt x="923468" y="125275"/>
                    <a:pt x="912991" y="131943"/>
                    <a:pt x="901561" y="123370"/>
                  </a:cubicBezTo>
                  <a:cubicBezTo>
                    <a:pt x="904418" y="109083"/>
                    <a:pt x="915848" y="109083"/>
                    <a:pt x="925373" y="107178"/>
                  </a:cubicBezTo>
                  <a:close/>
                  <a:moveTo>
                    <a:pt x="1021576" y="71936"/>
                  </a:moveTo>
                  <a:cubicBezTo>
                    <a:pt x="1037768" y="75746"/>
                    <a:pt x="1038721" y="87176"/>
                    <a:pt x="1031101" y="97653"/>
                  </a:cubicBezTo>
                  <a:cubicBezTo>
                    <a:pt x="1019671" y="115751"/>
                    <a:pt x="1011098" y="95748"/>
                    <a:pt x="1000621" y="92891"/>
                  </a:cubicBezTo>
                  <a:cubicBezTo>
                    <a:pt x="1002526" y="88128"/>
                    <a:pt x="1005383" y="83366"/>
                    <a:pt x="1007288" y="79556"/>
                  </a:cubicBezTo>
                  <a:cubicBezTo>
                    <a:pt x="1012051" y="76698"/>
                    <a:pt x="1016813" y="74793"/>
                    <a:pt x="1021576" y="71936"/>
                  </a:cubicBezTo>
                  <a:close/>
                  <a:moveTo>
                    <a:pt x="1113849" y="40265"/>
                  </a:moveTo>
                  <a:cubicBezTo>
                    <a:pt x="1128732" y="39074"/>
                    <a:pt x="1143972" y="42885"/>
                    <a:pt x="1159689" y="51933"/>
                  </a:cubicBezTo>
                  <a:cubicBezTo>
                    <a:pt x="1175881" y="68126"/>
                    <a:pt x="1166356" y="76698"/>
                    <a:pt x="1151116" y="84318"/>
                  </a:cubicBezTo>
                  <a:cubicBezTo>
                    <a:pt x="1137781" y="90986"/>
                    <a:pt x="1123494" y="86223"/>
                    <a:pt x="1111111" y="92891"/>
                  </a:cubicBezTo>
                  <a:cubicBezTo>
                    <a:pt x="1083489" y="98606"/>
                    <a:pt x="1067296" y="90033"/>
                    <a:pt x="1070153" y="58601"/>
                  </a:cubicBezTo>
                  <a:cubicBezTo>
                    <a:pt x="1084441" y="47647"/>
                    <a:pt x="1098967" y="41456"/>
                    <a:pt x="1113849" y="40265"/>
                  </a:cubicBezTo>
                  <a:close/>
                  <a:moveTo>
                    <a:pt x="1400760" y="96"/>
                  </a:moveTo>
                  <a:cubicBezTo>
                    <a:pt x="1426031" y="498"/>
                    <a:pt x="1451392" y="2164"/>
                    <a:pt x="1476871" y="5260"/>
                  </a:cubicBezTo>
                  <a:cubicBezTo>
                    <a:pt x="1521639" y="13833"/>
                    <a:pt x="1566406" y="14785"/>
                    <a:pt x="1611174" y="9070"/>
                  </a:cubicBezTo>
                  <a:cubicBezTo>
                    <a:pt x="1614984" y="7165"/>
                    <a:pt x="1619746" y="9070"/>
                    <a:pt x="1619746" y="17643"/>
                  </a:cubicBezTo>
                  <a:cubicBezTo>
                    <a:pt x="1631176" y="13833"/>
                    <a:pt x="1639748" y="20500"/>
                    <a:pt x="1646416" y="28120"/>
                  </a:cubicBezTo>
                  <a:cubicBezTo>
                    <a:pt x="1652131" y="36693"/>
                    <a:pt x="1659751" y="35740"/>
                    <a:pt x="1667371" y="31930"/>
                  </a:cubicBezTo>
                  <a:cubicBezTo>
                    <a:pt x="1693088" y="18119"/>
                    <a:pt x="1717377" y="11690"/>
                    <a:pt x="1742261" y="11690"/>
                  </a:cubicBezTo>
                  <a:cubicBezTo>
                    <a:pt x="1767145" y="11690"/>
                    <a:pt x="1792624" y="18119"/>
                    <a:pt x="1820723" y="30025"/>
                  </a:cubicBezTo>
                  <a:cubicBezTo>
                    <a:pt x="1845488" y="40503"/>
                    <a:pt x="1874063" y="40503"/>
                    <a:pt x="1901686" y="45265"/>
                  </a:cubicBezTo>
                  <a:cubicBezTo>
                    <a:pt x="1905496" y="54790"/>
                    <a:pt x="1888351" y="56695"/>
                    <a:pt x="1894066" y="69078"/>
                  </a:cubicBezTo>
                  <a:cubicBezTo>
                    <a:pt x="1913116" y="57648"/>
                    <a:pt x="1934071" y="52885"/>
                    <a:pt x="1955978" y="55743"/>
                  </a:cubicBezTo>
                  <a:cubicBezTo>
                    <a:pt x="1961693" y="62410"/>
                    <a:pt x="1959788" y="69078"/>
                    <a:pt x="1954073" y="71935"/>
                  </a:cubicBezTo>
                  <a:cubicBezTo>
                    <a:pt x="1939786" y="78603"/>
                    <a:pt x="1939786" y="91938"/>
                    <a:pt x="1935976" y="103368"/>
                  </a:cubicBezTo>
                  <a:cubicBezTo>
                    <a:pt x="1904543" y="124323"/>
                    <a:pt x="1914068" y="142420"/>
                    <a:pt x="1949311" y="161470"/>
                  </a:cubicBezTo>
                  <a:cubicBezTo>
                    <a:pt x="1923593" y="162423"/>
                    <a:pt x="1905496" y="153850"/>
                    <a:pt x="1894066" y="171948"/>
                  </a:cubicBezTo>
                  <a:cubicBezTo>
                    <a:pt x="1899781" y="177663"/>
                    <a:pt x="1909306" y="175758"/>
                    <a:pt x="1913116" y="183378"/>
                  </a:cubicBezTo>
                  <a:cubicBezTo>
                    <a:pt x="1917878" y="187188"/>
                    <a:pt x="1922641" y="195760"/>
                    <a:pt x="1907401" y="196713"/>
                  </a:cubicBezTo>
                  <a:cubicBezTo>
                    <a:pt x="1907401" y="221478"/>
                    <a:pt x="1903591" y="242433"/>
                    <a:pt x="1873111" y="245290"/>
                  </a:cubicBezTo>
                  <a:cubicBezTo>
                    <a:pt x="1842631" y="244338"/>
                    <a:pt x="1879778" y="263388"/>
                    <a:pt x="1866443" y="267198"/>
                  </a:cubicBezTo>
                  <a:cubicBezTo>
                    <a:pt x="1860728" y="271008"/>
                    <a:pt x="1855013" y="271960"/>
                    <a:pt x="1851203" y="270055"/>
                  </a:cubicBezTo>
                  <a:cubicBezTo>
                    <a:pt x="1860728" y="280533"/>
                    <a:pt x="1876921" y="291963"/>
                    <a:pt x="1866443" y="313870"/>
                  </a:cubicBezTo>
                  <a:cubicBezTo>
                    <a:pt x="1859776" y="319585"/>
                    <a:pt x="1852156" y="321490"/>
                    <a:pt x="1843583" y="319585"/>
                  </a:cubicBezTo>
                  <a:cubicBezTo>
                    <a:pt x="1833106" y="315775"/>
                    <a:pt x="1827391" y="307203"/>
                    <a:pt x="1819771" y="300535"/>
                  </a:cubicBezTo>
                  <a:cubicBezTo>
                    <a:pt x="1811198" y="310060"/>
                    <a:pt x="1800721" y="314823"/>
                    <a:pt x="1788338" y="313870"/>
                  </a:cubicBezTo>
                  <a:cubicBezTo>
                    <a:pt x="1791196" y="322443"/>
                    <a:pt x="1796911" y="313870"/>
                    <a:pt x="1800721" y="315775"/>
                  </a:cubicBezTo>
                  <a:cubicBezTo>
                    <a:pt x="1808341" y="314823"/>
                    <a:pt x="1815961" y="312918"/>
                    <a:pt x="1823581" y="314823"/>
                  </a:cubicBezTo>
                  <a:cubicBezTo>
                    <a:pt x="1826438" y="315775"/>
                    <a:pt x="1830248" y="316728"/>
                    <a:pt x="1833106" y="317680"/>
                  </a:cubicBezTo>
                  <a:cubicBezTo>
                    <a:pt x="1838821" y="322443"/>
                    <a:pt x="1842631" y="327205"/>
                    <a:pt x="1838821" y="334825"/>
                  </a:cubicBezTo>
                  <a:cubicBezTo>
                    <a:pt x="1800721" y="354828"/>
                    <a:pt x="1760716" y="371020"/>
                    <a:pt x="1715948" y="370068"/>
                  </a:cubicBezTo>
                  <a:cubicBezTo>
                    <a:pt x="1707376" y="370068"/>
                    <a:pt x="1695946" y="372925"/>
                    <a:pt x="1691183" y="379593"/>
                  </a:cubicBezTo>
                  <a:cubicBezTo>
                    <a:pt x="1662608" y="411025"/>
                    <a:pt x="1627366" y="425313"/>
                    <a:pt x="1586408" y="430075"/>
                  </a:cubicBezTo>
                  <a:cubicBezTo>
                    <a:pt x="1564501" y="432933"/>
                    <a:pt x="1554976" y="450078"/>
                    <a:pt x="1542593" y="468175"/>
                  </a:cubicBezTo>
                  <a:cubicBezTo>
                    <a:pt x="1522591" y="497703"/>
                    <a:pt x="1501636" y="527230"/>
                    <a:pt x="1480681" y="555805"/>
                  </a:cubicBezTo>
                  <a:cubicBezTo>
                    <a:pt x="1475918" y="562473"/>
                    <a:pt x="1469251" y="562473"/>
                    <a:pt x="1462583" y="562473"/>
                  </a:cubicBezTo>
                  <a:cubicBezTo>
                    <a:pt x="1419721" y="558663"/>
                    <a:pt x="1380668" y="507228"/>
                    <a:pt x="1385431" y="462460"/>
                  </a:cubicBezTo>
                  <a:cubicBezTo>
                    <a:pt x="1388288" y="441505"/>
                    <a:pt x="1374001" y="421503"/>
                    <a:pt x="1379716" y="398643"/>
                  </a:cubicBezTo>
                  <a:cubicBezTo>
                    <a:pt x="1387336" y="363400"/>
                    <a:pt x="1418768" y="354828"/>
                    <a:pt x="1441628" y="335778"/>
                  </a:cubicBezTo>
                  <a:cubicBezTo>
                    <a:pt x="1443533" y="331015"/>
                    <a:pt x="1445438" y="325300"/>
                    <a:pt x="1449248" y="321490"/>
                  </a:cubicBezTo>
                  <a:cubicBezTo>
                    <a:pt x="1454011" y="314823"/>
                    <a:pt x="1454963" y="306250"/>
                    <a:pt x="1461631" y="300535"/>
                  </a:cubicBezTo>
                  <a:cubicBezTo>
                    <a:pt x="1451153" y="280533"/>
                    <a:pt x="1439723" y="265293"/>
                    <a:pt x="1412101" y="280533"/>
                  </a:cubicBezTo>
                  <a:cubicBezTo>
                    <a:pt x="1425436" y="259578"/>
                    <a:pt x="1438771" y="241480"/>
                    <a:pt x="1434961" y="215763"/>
                  </a:cubicBezTo>
                  <a:cubicBezTo>
                    <a:pt x="1430198" y="178615"/>
                    <a:pt x="1409243" y="158613"/>
                    <a:pt x="1371143" y="160518"/>
                  </a:cubicBezTo>
                  <a:cubicBezTo>
                    <a:pt x="1357808" y="161470"/>
                    <a:pt x="1343521" y="159565"/>
                    <a:pt x="1331138" y="162423"/>
                  </a:cubicBezTo>
                  <a:cubicBezTo>
                    <a:pt x="1317803" y="165280"/>
                    <a:pt x="1310183" y="161470"/>
                    <a:pt x="1303516" y="150040"/>
                  </a:cubicBezTo>
                  <a:cubicBezTo>
                    <a:pt x="1296848" y="136705"/>
                    <a:pt x="1300658" y="131943"/>
                    <a:pt x="1313993" y="130038"/>
                  </a:cubicBezTo>
                  <a:cubicBezTo>
                    <a:pt x="1321613" y="129085"/>
                    <a:pt x="1316851" y="124323"/>
                    <a:pt x="1313041" y="121465"/>
                  </a:cubicBezTo>
                  <a:cubicBezTo>
                    <a:pt x="1283513" y="99558"/>
                    <a:pt x="1311136" y="99558"/>
                    <a:pt x="1323518" y="96700"/>
                  </a:cubicBezTo>
                  <a:cubicBezTo>
                    <a:pt x="1344473" y="92890"/>
                    <a:pt x="1365428" y="88128"/>
                    <a:pt x="1387336" y="88128"/>
                  </a:cubicBezTo>
                  <a:cubicBezTo>
                    <a:pt x="1399718" y="88128"/>
                    <a:pt x="1414006" y="81460"/>
                    <a:pt x="1394003" y="68125"/>
                  </a:cubicBezTo>
                  <a:cubicBezTo>
                    <a:pt x="1402576" y="42408"/>
                    <a:pt x="1427341" y="49075"/>
                    <a:pt x="1445438" y="41455"/>
                  </a:cubicBezTo>
                  <a:lnTo>
                    <a:pt x="1471104" y="35589"/>
                  </a:lnTo>
                  <a:lnTo>
                    <a:pt x="1469608" y="35026"/>
                  </a:lnTo>
                  <a:cubicBezTo>
                    <a:pt x="1465441" y="34550"/>
                    <a:pt x="1461155" y="34788"/>
                    <a:pt x="1456869" y="34788"/>
                  </a:cubicBezTo>
                  <a:cubicBezTo>
                    <a:pt x="1424484" y="38598"/>
                    <a:pt x="1396861" y="56695"/>
                    <a:pt x="1365429" y="60505"/>
                  </a:cubicBezTo>
                  <a:cubicBezTo>
                    <a:pt x="1307326" y="66220"/>
                    <a:pt x="1264464" y="112893"/>
                    <a:pt x="1208266" y="122418"/>
                  </a:cubicBezTo>
                  <a:cubicBezTo>
                    <a:pt x="1196836" y="130038"/>
                    <a:pt x="1186359" y="129085"/>
                    <a:pt x="1175881" y="122418"/>
                  </a:cubicBezTo>
                  <a:cubicBezTo>
                    <a:pt x="1178739" y="129085"/>
                    <a:pt x="1197789" y="127180"/>
                    <a:pt x="1187311" y="142420"/>
                  </a:cubicBezTo>
                  <a:cubicBezTo>
                    <a:pt x="1185406" y="144325"/>
                    <a:pt x="1182549" y="146230"/>
                    <a:pt x="1180644" y="149088"/>
                  </a:cubicBezTo>
                  <a:cubicBezTo>
                    <a:pt x="1173262" y="152183"/>
                    <a:pt x="1165939" y="153434"/>
                    <a:pt x="1158647" y="153642"/>
                  </a:cubicBezTo>
                  <a:lnTo>
                    <a:pt x="1143520" y="152466"/>
                  </a:lnTo>
                  <a:lnTo>
                    <a:pt x="1148259" y="153731"/>
                  </a:lnTo>
                  <a:cubicBezTo>
                    <a:pt x="1153498" y="157422"/>
                    <a:pt x="1155879" y="163851"/>
                    <a:pt x="1152069" y="175758"/>
                  </a:cubicBezTo>
                  <a:cubicBezTo>
                    <a:pt x="1112064" y="198618"/>
                    <a:pt x="1069201" y="175758"/>
                    <a:pt x="1029196" y="182425"/>
                  </a:cubicBezTo>
                  <a:cubicBezTo>
                    <a:pt x="1020624" y="171948"/>
                    <a:pt x="980619" y="182425"/>
                    <a:pt x="1006336" y="148135"/>
                  </a:cubicBezTo>
                  <a:cubicBezTo>
                    <a:pt x="1011099" y="141468"/>
                    <a:pt x="1003479" y="136705"/>
                    <a:pt x="995859" y="134800"/>
                  </a:cubicBezTo>
                  <a:cubicBezTo>
                    <a:pt x="984429" y="131943"/>
                    <a:pt x="981571" y="125275"/>
                    <a:pt x="987286" y="114798"/>
                  </a:cubicBezTo>
                  <a:cubicBezTo>
                    <a:pt x="1010146" y="115750"/>
                    <a:pt x="1027291" y="130990"/>
                    <a:pt x="1049199" y="134800"/>
                  </a:cubicBezTo>
                  <a:cubicBezTo>
                    <a:pt x="1053009" y="140515"/>
                    <a:pt x="1055866" y="147183"/>
                    <a:pt x="1064439" y="149088"/>
                  </a:cubicBezTo>
                  <a:cubicBezTo>
                    <a:pt x="1074916" y="150993"/>
                    <a:pt x="1085394" y="150278"/>
                    <a:pt x="1095871" y="149326"/>
                  </a:cubicBezTo>
                  <a:lnTo>
                    <a:pt x="1106484" y="148924"/>
                  </a:lnTo>
                  <a:lnTo>
                    <a:pt x="1093014" y="149088"/>
                  </a:lnTo>
                  <a:cubicBezTo>
                    <a:pt x="1081584" y="144325"/>
                    <a:pt x="1067296" y="146230"/>
                    <a:pt x="1062534" y="131943"/>
                  </a:cubicBezTo>
                  <a:cubicBezTo>
                    <a:pt x="1083489" y="115750"/>
                    <a:pt x="1102539" y="93843"/>
                    <a:pt x="1133971" y="110988"/>
                  </a:cubicBezTo>
                  <a:cubicBezTo>
                    <a:pt x="1150164" y="112893"/>
                    <a:pt x="1147306" y="91938"/>
                    <a:pt x="1158736" y="88128"/>
                  </a:cubicBezTo>
                  <a:cubicBezTo>
                    <a:pt x="1164451" y="84318"/>
                    <a:pt x="1172071" y="81460"/>
                    <a:pt x="1173024" y="73840"/>
                  </a:cubicBezTo>
                  <a:cubicBezTo>
                    <a:pt x="1176834" y="44313"/>
                    <a:pt x="1193979" y="46218"/>
                    <a:pt x="1214934" y="54790"/>
                  </a:cubicBezTo>
                  <a:cubicBezTo>
                    <a:pt x="1234936" y="51933"/>
                    <a:pt x="1254939" y="44313"/>
                    <a:pt x="1275894" y="44313"/>
                  </a:cubicBezTo>
                  <a:cubicBezTo>
                    <a:pt x="1253986" y="44313"/>
                    <a:pt x="1233031" y="51933"/>
                    <a:pt x="1211124" y="51933"/>
                  </a:cubicBezTo>
                  <a:cubicBezTo>
                    <a:pt x="1199694" y="46218"/>
                    <a:pt x="1184454" y="50028"/>
                    <a:pt x="1174929" y="39550"/>
                  </a:cubicBezTo>
                  <a:cubicBezTo>
                    <a:pt x="1174929" y="34788"/>
                    <a:pt x="1174929" y="30978"/>
                    <a:pt x="1174929" y="26215"/>
                  </a:cubicBezTo>
                  <a:cubicBezTo>
                    <a:pt x="1249938" y="9070"/>
                    <a:pt x="1324947" y="-1110"/>
                    <a:pt x="1400760" y="96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12" name="Freeform: Shape 211">
            <a:extLst>
              <a:ext uri="{FF2B5EF4-FFF2-40B4-BE49-F238E27FC236}">
                <a16:creationId xmlns:a16="http://schemas.microsoft.com/office/drawing/2014/main" xmlns="" id="{6D9F7DA0-C551-446D-94C3-D85473FF4DD4}"/>
              </a:ext>
            </a:extLst>
          </p:cNvPr>
          <p:cNvSpPr/>
          <p:nvPr/>
        </p:nvSpPr>
        <p:spPr>
          <a:xfrm rot="20965310">
            <a:off x="4402904" y="1941168"/>
            <a:ext cx="489707" cy="585571"/>
          </a:xfrm>
          <a:custGeom>
            <a:avLst/>
            <a:gdLst>
              <a:gd name="connsiteX0" fmla="*/ 474202 w 565444"/>
              <a:gd name="connsiteY0" fmla="*/ 370360 h 676134"/>
              <a:gd name="connsiteX1" fmla="*/ 91243 w 565444"/>
              <a:gd name="connsiteY1" fmla="*/ 370359 h 676134"/>
              <a:gd name="connsiteX2" fmla="*/ 78616 w 565444"/>
              <a:gd name="connsiteY2" fmla="*/ 382986 h 676134"/>
              <a:gd name="connsiteX3" fmla="*/ 78615 w 565444"/>
              <a:gd name="connsiteY3" fmla="*/ 382987 h 676134"/>
              <a:gd name="connsiteX4" fmla="*/ 91242 w 565444"/>
              <a:gd name="connsiteY4" fmla="*/ 395613 h 676134"/>
              <a:gd name="connsiteX5" fmla="*/ 474202 w 565444"/>
              <a:gd name="connsiteY5" fmla="*/ 395613 h 676134"/>
              <a:gd name="connsiteX6" fmla="*/ 483131 w 565444"/>
              <a:gd name="connsiteY6" fmla="*/ 391915 h 676134"/>
              <a:gd name="connsiteX7" fmla="*/ 486829 w 565444"/>
              <a:gd name="connsiteY7" fmla="*/ 382986 h 676134"/>
              <a:gd name="connsiteX8" fmla="*/ 486829 w 565444"/>
              <a:gd name="connsiteY8" fmla="*/ 382987 h 676134"/>
              <a:gd name="connsiteX9" fmla="*/ 486829 w 565444"/>
              <a:gd name="connsiteY9" fmla="*/ 382986 h 676134"/>
              <a:gd name="connsiteX10" fmla="*/ 486829 w 565444"/>
              <a:gd name="connsiteY10" fmla="*/ 382986 h 676134"/>
              <a:gd name="connsiteX11" fmla="*/ 483131 w 565444"/>
              <a:gd name="connsiteY11" fmla="*/ 374059 h 676134"/>
              <a:gd name="connsiteX12" fmla="*/ 474202 w 565444"/>
              <a:gd name="connsiteY12" fmla="*/ 370360 h 676134"/>
              <a:gd name="connsiteX13" fmla="*/ 474201 w 565444"/>
              <a:gd name="connsiteY13" fmla="*/ 316925 h 676134"/>
              <a:gd name="connsiteX14" fmla="*/ 91242 w 565444"/>
              <a:gd name="connsiteY14" fmla="*/ 316924 h 676134"/>
              <a:gd name="connsiteX15" fmla="*/ 78615 w 565444"/>
              <a:gd name="connsiteY15" fmla="*/ 329551 h 676134"/>
              <a:gd name="connsiteX16" fmla="*/ 78614 w 565444"/>
              <a:gd name="connsiteY16" fmla="*/ 329551 h 676134"/>
              <a:gd name="connsiteX17" fmla="*/ 91241 w 565444"/>
              <a:gd name="connsiteY17" fmla="*/ 342178 h 676134"/>
              <a:gd name="connsiteX18" fmla="*/ 474201 w 565444"/>
              <a:gd name="connsiteY18" fmla="*/ 342178 h 676134"/>
              <a:gd name="connsiteX19" fmla="*/ 483130 w 565444"/>
              <a:gd name="connsiteY19" fmla="*/ 338480 h 676134"/>
              <a:gd name="connsiteX20" fmla="*/ 486828 w 565444"/>
              <a:gd name="connsiteY20" fmla="*/ 329551 h 676134"/>
              <a:gd name="connsiteX21" fmla="*/ 486828 w 565444"/>
              <a:gd name="connsiteY21" fmla="*/ 329552 h 676134"/>
              <a:gd name="connsiteX22" fmla="*/ 486828 w 565444"/>
              <a:gd name="connsiteY22" fmla="*/ 329551 h 676134"/>
              <a:gd name="connsiteX23" fmla="*/ 486828 w 565444"/>
              <a:gd name="connsiteY23" fmla="*/ 329551 h 676134"/>
              <a:gd name="connsiteX24" fmla="*/ 483130 w 565444"/>
              <a:gd name="connsiteY24" fmla="*/ 320623 h 676134"/>
              <a:gd name="connsiteX25" fmla="*/ 474201 w 565444"/>
              <a:gd name="connsiteY25" fmla="*/ 316925 h 676134"/>
              <a:gd name="connsiteX26" fmla="*/ 474202 w 565444"/>
              <a:gd name="connsiteY26" fmla="*/ 263490 h 676134"/>
              <a:gd name="connsiteX27" fmla="*/ 91243 w 565444"/>
              <a:gd name="connsiteY27" fmla="*/ 263489 h 676134"/>
              <a:gd name="connsiteX28" fmla="*/ 78616 w 565444"/>
              <a:gd name="connsiteY28" fmla="*/ 276116 h 676134"/>
              <a:gd name="connsiteX29" fmla="*/ 78615 w 565444"/>
              <a:gd name="connsiteY29" fmla="*/ 276116 h 676134"/>
              <a:gd name="connsiteX30" fmla="*/ 91242 w 565444"/>
              <a:gd name="connsiteY30" fmla="*/ 288743 h 676134"/>
              <a:gd name="connsiteX31" fmla="*/ 474202 w 565444"/>
              <a:gd name="connsiteY31" fmla="*/ 288743 h 676134"/>
              <a:gd name="connsiteX32" fmla="*/ 483130 w 565444"/>
              <a:gd name="connsiteY32" fmla="*/ 285045 h 676134"/>
              <a:gd name="connsiteX33" fmla="*/ 486828 w 565444"/>
              <a:gd name="connsiteY33" fmla="*/ 276116 h 676134"/>
              <a:gd name="connsiteX34" fmla="*/ 486829 w 565444"/>
              <a:gd name="connsiteY34" fmla="*/ 276117 h 676134"/>
              <a:gd name="connsiteX35" fmla="*/ 486828 w 565444"/>
              <a:gd name="connsiteY35" fmla="*/ 276116 h 676134"/>
              <a:gd name="connsiteX36" fmla="*/ 486828 w 565444"/>
              <a:gd name="connsiteY36" fmla="*/ 276116 h 676134"/>
              <a:gd name="connsiteX37" fmla="*/ 483131 w 565444"/>
              <a:gd name="connsiteY37" fmla="*/ 267188 h 676134"/>
              <a:gd name="connsiteX38" fmla="*/ 474202 w 565444"/>
              <a:gd name="connsiteY38" fmla="*/ 263490 h 676134"/>
              <a:gd name="connsiteX39" fmla="*/ 546230 w 565444"/>
              <a:gd name="connsiteY39" fmla="*/ 175473 h 676134"/>
              <a:gd name="connsiteX40" fmla="*/ 565444 w 565444"/>
              <a:gd name="connsiteY40" fmla="*/ 194687 h 676134"/>
              <a:gd name="connsiteX41" fmla="*/ 546230 w 565444"/>
              <a:gd name="connsiteY41" fmla="*/ 213901 h 676134"/>
              <a:gd name="connsiteX42" fmla="*/ 525276 w 565444"/>
              <a:gd name="connsiteY42" fmla="*/ 213901 h 676134"/>
              <a:gd name="connsiteX43" fmla="*/ 508899 w 565444"/>
              <a:gd name="connsiteY43" fmla="*/ 524388 h 676134"/>
              <a:gd name="connsiteX44" fmla="*/ 378243 w 565444"/>
              <a:gd name="connsiteY44" fmla="*/ 676134 h 676134"/>
              <a:gd name="connsiteX45" fmla="*/ 184455 w 565444"/>
              <a:gd name="connsiteY45" fmla="*/ 676134 h 676134"/>
              <a:gd name="connsiteX46" fmla="*/ 53798 w 565444"/>
              <a:gd name="connsiteY46" fmla="*/ 524388 h 676134"/>
              <a:gd name="connsiteX47" fmla="*/ 37422 w 565444"/>
              <a:gd name="connsiteY47" fmla="*/ 213901 h 676134"/>
              <a:gd name="connsiteX48" fmla="*/ 19214 w 565444"/>
              <a:gd name="connsiteY48" fmla="*/ 213901 h 676134"/>
              <a:gd name="connsiteX49" fmla="*/ 0 w 565444"/>
              <a:gd name="connsiteY49" fmla="*/ 194687 h 676134"/>
              <a:gd name="connsiteX50" fmla="*/ 19214 w 565444"/>
              <a:gd name="connsiteY50" fmla="*/ 175473 h 676134"/>
              <a:gd name="connsiteX51" fmla="*/ 145503 w 565444"/>
              <a:gd name="connsiteY51" fmla="*/ 0 h 676134"/>
              <a:gd name="connsiteX52" fmla="*/ 182559 w 565444"/>
              <a:gd name="connsiteY52" fmla="*/ 37056 h 676134"/>
              <a:gd name="connsiteX53" fmla="*/ 182559 w 565444"/>
              <a:gd name="connsiteY53" fmla="*/ 175472 h 676134"/>
              <a:gd name="connsiteX54" fmla="*/ 108447 w 565444"/>
              <a:gd name="connsiteY54" fmla="*/ 175472 h 676134"/>
              <a:gd name="connsiteX55" fmla="*/ 108447 w 565444"/>
              <a:gd name="connsiteY55" fmla="*/ 37056 h 676134"/>
              <a:gd name="connsiteX56" fmla="*/ 145503 w 565444"/>
              <a:gd name="connsiteY56" fmla="*/ 0 h 676134"/>
              <a:gd name="connsiteX57" fmla="*/ 419941 w 565444"/>
              <a:gd name="connsiteY57" fmla="*/ 0 h 676134"/>
              <a:gd name="connsiteX58" fmla="*/ 456997 w 565444"/>
              <a:gd name="connsiteY58" fmla="*/ 37056 h 676134"/>
              <a:gd name="connsiteX59" fmla="*/ 456997 w 565444"/>
              <a:gd name="connsiteY59" fmla="*/ 175472 h 676134"/>
              <a:gd name="connsiteX60" fmla="*/ 382885 w 565444"/>
              <a:gd name="connsiteY60" fmla="*/ 175472 h 676134"/>
              <a:gd name="connsiteX61" fmla="*/ 382885 w 565444"/>
              <a:gd name="connsiteY61" fmla="*/ 37056 h 676134"/>
              <a:gd name="connsiteX62" fmla="*/ 419941 w 565444"/>
              <a:gd name="connsiteY62" fmla="*/ 0 h 676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565444" h="676134">
                <a:moveTo>
                  <a:pt x="474202" y="370360"/>
                </a:moveTo>
                <a:lnTo>
                  <a:pt x="91243" y="370359"/>
                </a:lnTo>
                <a:cubicBezTo>
                  <a:pt x="84269" y="370359"/>
                  <a:pt x="78616" y="376012"/>
                  <a:pt x="78616" y="382986"/>
                </a:cubicBezTo>
                <a:lnTo>
                  <a:pt x="78615" y="382987"/>
                </a:lnTo>
                <a:cubicBezTo>
                  <a:pt x="78615" y="389961"/>
                  <a:pt x="84268" y="395613"/>
                  <a:pt x="91242" y="395613"/>
                </a:cubicBezTo>
                <a:lnTo>
                  <a:pt x="474202" y="395613"/>
                </a:lnTo>
                <a:cubicBezTo>
                  <a:pt x="477689" y="395614"/>
                  <a:pt x="480846" y="394200"/>
                  <a:pt x="483131" y="391915"/>
                </a:cubicBezTo>
                <a:lnTo>
                  <a:pt x="486829" y="382986"/>
                </a:lnTo>
                <a:lnTo>
                  <a:pt x="486829" y="382987"/>
                </a:lnTo>
                <a:lnTo>
                  <a:pt x="486829" y="382986"/>
                </a:lnTo>
                <a:lnTo>
                  <a:pt x="486829" y="382986"/>
                </a:lnTo>
                <a:lnTo>
                  <a:pt x="483131" y="374059"/>
                </a:lnTo>
                <a:cubicBezTo>
                  <a:pt x="480846" y="371774"/>
                  <a:pt x="477689" y="370360"/>
                  <a:pt x="474202" y="370360"/>
                </a:cubicBezTo>
                <a:close/>
                <a:moveTo>
                  <a:pt x="474201" y="316925"/>
                </a:moveTo>
                <a:lnTo>
                  <a:pt x="91242" y="316924"/>
                </a:lnTo>
                <a:cubicBezTo>
                  <a:pt x="84268" y="316924"/>
                  <a:pt x="78615" y="322577"/>
                  <a:pt x="78615" y="329551"/>
                </a:cubicBezTo>
                <a:lnTo>
                  <a:pt x="78614" y="329551"/>
                </a:lnTo>
                <a:cubicBezTo>
                  <a:pt x="78614" y="336525"/>
                  <a:pt x="84267" y="342178"/>
                  <a:pt x="91241" y="342178"/>
                </a:cubicBezTo>
                <a:lnTo>
                  <a:pt x="474201" y="342178"/>
                </a:lnTo>
                <a:cubicBezTo>
                  <a:pt x="477688" y="342178"/>
                  <a:pt x="480845" y="340765"/>
                  <a:pt x="483130" y="338480"/>
                </a:cubicBezTo>
                <a:lnTo>
                  <a:pt x="486828" y="329551"/>
                </a:lnTo>
                <a:lnTo>
                  <a:pt x="486828" y="329552"/>
                </a:lnTo>
                <a:lnTo>
                  <a:pt x="486828" y="329551"/>
                </a:lnTo>
                <a:lnTo>
                  <a:pt x="486828" y="329551"/>
                </a:lnTo>
                <a:lnTo>
                  <a:pt x="483130" y="320623"/>
                </a:lnTo>
                <a:cubicBezTo>
                  <a:pt x="480845" y="318338"/>
                  <a:pt x="477688" y="316925"/>
                  <a:pt x="474201" y="316925"/>
                </a:cubicBezTo>
                <a:close/>
                <a:moveTo>
                  <a:pt x="474202" y="263490"/>
                </a:moveTo>
                <a:lnTo>
                  <a:pt x="91243" y="263489"/>
                </a:lnTo>
                <a:cubicBezTo>
                  <a:pt x="84269" y="263489"/>
                  <a:pt x="78616" y="269142"/>
                  <a:pt x="78616" y="276116"/>
                </a:cubicBezTo>
                <a:lnTo>
                  <a:pt x="78615" y="276116"/>
                </a:lnTo>
                <a:cubicBezTo>
                  <a:pt x="78615" y="283090"/>
                  <a:pt x="84268" y="288743"/>
                  <a:pt x="91242" y="288743"/>
                </a:cubicBezTo>
                <a:lnTo>
                  <a:pt x="474202" y="288743"/>
                </a:lnTo>
                <a:cubicBezTo>
                  <a:pt x="477689" y="288743"/>
                  <a:pt x="480846" y="287330"/>
                  <a:pt x="483130" y="285045"/>
                </a:cubicBezTo>
                <a:lnTo>
                  <a:pt x="486828" y="276116"/>
                </a:lnTo>
                <a:lnTo>
                  <a:pt x="486829" y="276117"/>
                </a:lnTo>
                <a:lnTo>
                  <a:pt x="486828" y="276116"/>
                </a:lnTo>
                <a:lnTo>
                  <a:pt x="486828" y="276116"/>
                </a:lnTo>
                <a:lnTo>
                  <a:pt x="483131" y="267188"/>
                </a:lnTo>
                <a:cubicBezTo>
                  <a:pt x="480845" y="264903"/>
                  <a:pt x="477689" y="263490"/>
                  <a:pt x="474202" y="263490"/>
                </a:cubicBezTo>
                <a:close/>
                <a:moveTo>
                  <a:pt x="546230" y="175473"/>
                </a:moveTo>
                <a:cubicBezTo>
                  <a:pt x="556842" y="175473"/>
                  <a:pt x="565444" y="184075"/>
                  <a:pt x="565444" y="194687"/>
                </a:cubicBezTo>
                <a:cubicBezTo>
                  <a:pt x="565444" y="205299"/>
                  <a:pt x="556842" y="213901"/>
                  <a:pt x="546230" y="213901"/>
                </a:cubicBezTo>
                <a:lnTo>
                  <a:pt x="525276" y="213901"/>
                </a:lnTo>
                <a:lnTo>
                  <a:pt x="508899" y="524388"/>
                </a:lnTo>
                <a:cubicBezTo>
                  <a:pt x="504507" y="609787"/>
                  <a:pt x="447140" y="676134"/>
                  <a:pt x="378243" y="676134"/>
                </a:cubicBezTo>
                <a:lnTo>
                  <a:pt x="184455" y="676134"/>
                </a:lnTo>
                <a:cubicBezTo>
                  <a:pt x="115558" y="676134"/>
                  <a:pt x="58190" y="609787"/>
                  <a:pt x="53798" y="524388"/>
                </a:cubicBezTo>
                <a:lnTo>
                  <a:pt x="37422" y="213901"/>
                </a:lnTo>
                <a:lnTo>
                  <a:pt x="19214" y="213901"/>
                </a:lnTo>
                <a:cubicBezTo>
                  <a:pt x="8602" y="213901"/>
                  <a:pt x="0" y="205299"/>
                  <a:pt x="0" y="194687"/>
                </a:cubicBezTo>
                <a:cubicBezTo>
                  <a:pt x="0" y="184075"/>
                  <a:pt x="8602" y="175473"/>
                  <a:pt x="19214" y="175473"/>
                </a:cubicBezTo>
                <a:close/>
                <a:moveTo>
                  <a:pt x="145503" y="0"/>
                </a:moveTo>
                <a:cubicBezTo>
                  <a:pt x="165968" y="0"/>
                  <a:pt x="182559" y="16591"/>
                  <a:pt x="182559" y="37056"/>
                </a:cubicBezTo>
                <a:lnTo>
                  <a:pt x="182559" y="175472"/>
                </a:lnTo>
                <a:lnTo>
                  <a:pt x="108447" y="175472"/>
                </a:lnTo>
                <a:lnTo>
                  <a:pt x="108447" y="37056"/>
                </a:lnTo>
                <a:cubicBezTo>
                  <a:pt x="108447" y="16591"/>
                  <a:pt x="125038" y="0"/>
                  <a:pt x="145503" y="0"/>
                </a:cubicBezTo>
                <a:close/>
                <a:moveTo>
                  <a:pt x="419941" y="0"/>
                </a:moveTo>
                <a:cubicBezTo>
                  <a:pt x="440406" y="0"/>
                  <a:pt x="456997" y="16591"/>
                  <a:pt x="456997" y="37056"/>
                </a:cubicBezTo>
                <a:lnTo>
                  <a:pt x="456997" y="175472"/>
                </a:lnTo>
                <a:lnTo>
                  <a:pt x="382885" y="175472"/>
                </a:lnTo>
                <a:lnTo>
                  <a:pt x="382885" y="37056"/>
                </a:lnTo>
                <a:cubicBezTo>
                  <a:pt x="382885" y="16591"/>
                  <a:pt x="399476" y="0"/>
                  <a:pt x="4199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7" name="Block Arc 116">
            <a:extLst>
              <a:ext uri="{FF2B5EF4-FFF2-40B4-BE49-F238E27FC236}">
                <a16:creationId xmlns:a16="http://schemas.microsoft.com/office/drawing/2014/main" xmlns="" id="{25486F56-8214-4D30-95B5-F6089000B9CB}"/>
              </a:ext>
            </a:extLst>
          </p:cNvPr>
          <p:cNvSpPr/>
          <p:nvPr/>
        </p:nvSpPr>
        <p:spPr>
          <a:xfrm>
            <a:off x="4648578" y="822061"/>
            <a:ext cx="2841256" cy="2841256"/>
          </a:xfrm>
          <a:prstGeom prst="blockArc">
            <a:avLst>
              <a:gd name="adj1" fmla="val 794951"/>
              <a:gd name="adj2" fmla="val 10121114"/>
              <a:gd name="adj3" fmla="val 238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18" name="Graphic 30">
            <a:extLst>
              <a:ext uri="{FF2B5EF4-FFF2-40B4-BE49-F238E27FC236}">
                <a16:creationId xmlns:a16="http://schemas.microsoft.com/office/drawing/2014/main" xmlns="" id="{3BBFB3E6-898A-41B7-BFD3-D63E70DBE654}"/>
              </a:ext>
            </a:extLst>
          </p:cNvPr>
          <p:cNvGrpSpPr/>
          <p:nvPr/>
        </p:nvGrpSpPr>
        <p:grpSpPr>
          <a:xfrm rot="1052635">
            <a:off x="7017236" y="1488581"/>
            <a:ext cx="1338434" cy="1227345"/>
            <a:chOff x="5655092" y="376887"/>
            <a:chExt cx="4490688" cy="4117968"/>
          </a:xfrm>
          <a:solidFill>
            <a:schemeClr val="accent1"/>
          </a:solidFill>
        </p:grpSpPr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xmlns="" id="{391DB494-6D90-4242-AA8C-650987075EB9}"/>
                </a:ext>
              </a:extLst>
            </p:cNvPr>
            <p:cNvSpPr/>
            <p:nvPr/>
          </p:nvSpPr>
          <p:spPr>
            <a:xfrm>
              <a:off x="5655092" y="385052"/>
              <a:ext cx="4490688" cy="4109803"/>
            </a:xfrm>
            <a:custGeom>
              <a:avLst/>
              <a:gdLst>
                <a:gd name="connsiteX0" fmla="*/ 568 w 4490127"/>
                <a:gd name="connsiteY0" fmla="*/ 1465456 h 4087093"/>
                <a:gd name="connsiteX1" fmla="*/ 10785 w 4490127"/>
                <a:gd name="connsiteY1" fmla="*/ 1371794 h 4087093"/>
                <a:gd name="connsiteX2" fmla="*/ 67551 w 4490127"/>
                <a:gd name="connsiteY2" fmla="*/ 1099321 h 4087093"/>
                <a:gd name="connsiteX3" fmla="*/ 86283 w 4490127"/>
                <a:gd name="connsiteY3" fmla="*/ 1090238 h 4087093"/>
                <a:gd name="connsiteX4" fmla="*/ 379192 w 4490127"/>
                <a:gd name="connsiteY4" fmla="*/ 1150977 h 4087093"/>
                <a:gd name="connsiteX5" fmla="*/ 849775 w 4490127"/>
                <a:gd name="connsiteY5" fmla="*/ 1335464 h 4087093"/>
                <a:gd name="connsiteX6" fmla="*/ 1353282 w 4490127"/>
                <a:gd name="connsiteY6" fmla="*/ 1755527 h 4087093"/>
                <a:gd name="connsiteX7" fmla="*/ 1554799 w 4490127"/>
                <a:gd name="connsiteY7" fmla="*/ 2227813 h 4087093"/>
                <a:gd name="connsiteX8" fmla="*/ 1580911 w 4490127"/>
                <a:gd name="connsiteY8" fmla="*/ 2615519 h 4087093"/>
                <a:gd name="connsiteX9" fmla="*/ 1601914 w 4490127"/>
                <a:gd name="connsiteY9" fmla="*/ 2773327 h 4087093"/>
                <a:gd name="connsiteX10" fmla="*/ 1784698 w 4490127"/>
                <a:gd name="connsiteY10" fmla="*/ 3363117 h 4087093"/>
                <a:gd name="connsiteX11" fmla="*/ 1810242 w 4490127"/>
                <a:gd name="connsiteY11" fmla="*/ 3428397 h 4087093"/>
                <a:gd name="connsiteX12" fmla="*/ 1811945 w 4490127"/>
                <a:gd name="connsiteY12" fmla="*/ 3431235 h 4087093"/>
                <a:gd name="connsiteX13" fmla="*/ 1818757 w 4490127"/>
                <a:gd name="connsiteY13" fmla="*/ 3422720 h 4087093"/>
                <a:gd name="connsiteX14" fmla="*/ 2071362 w 4490127"/>
                <a:gd name="connsiteY14" fmla="*/ 2656390 h 4087093"/>
                <a:gd name="connsiteX15" fmla="*/ 2135507 w 4490127"/>
                <a:gd name="connsiteY15" fmla="*/ 2303311 h 4087093"/>
                <a:gd name="connsiteX16" fmla="*/ 2136642 w 4490127"/>
                <a:gd name="connsiteY16" fmla="*/ 2275496 h 4087093"/>
                <a:gd name="connsiteX17" fmla="*/ 2147428 w 4490127"/>
                <a:gd name="connsiteY17" fmla="*/ 1900846 h 4087093"/>
                <a:gd name="connsiteX18" fmla="*/ 2365406 w 4490127"/>
                <a:gd name="connsiteY18" fmla="*/ 1158924 h 4087093"/>
                <a:gd name="connsiteX19" fmla="*/ 2640149 w 4490127"/>
                <a:gd name="connsiteY19" fmla="*/ 801304 h 4087093"/>
                <a:gd name="connsiteX20" fmla="*/ 3362203 w 4490127"/>
                <a:gd name="connsiteY20" fmla="*/ 297796 h 4087093"/>
                <a:gd name="connsiteX21" fmla="*/ 4107530 w 4490127"/>
                <a:gd name="connsiteY21" fmla="*/ 46894 h 4087093"/>
                <a:gd name="connsiteX22" fmla="*/ 4371488 w 4490127"/>
                <a:gd name="connsiteY22" fmla="*/ 347 h 4087093"/>
                <a:gd name="connsiteX23" fmla="*/ 4390220 w 4490127"/>
                <a:gd name="connsiteY23" fmla="*/ 11700 h 4087093"/>
                <a:gd name="connsiteX24" fmla="*/ 4473665 w 4490127"/>
                <a:gd name="connsiteY24" fmla="*/ 409056 h 4087093"/>
                <a:gd name="connsiteX25" fmla="*/ 4489560 w 4490127"/>
                <a:gd name="connsiteY25" fmla="*/ 713318 h 4087093"/>
                <a:gd name="connsiteX26" fmla="*/ 4181324 w 4490127"/>
                <a:gd name="connsiteY26" fmla="*/ 1554010 h 4087093"/>
                <a:gd name="connsiteX27" fmla="*/ 3764100 w 4490127"/>
                <a:gd name="connsiteY27" fmla="*/ 1900846 h 4087093"/>
                <a:gd name="connsiteX28" fmla="*/ 3106759 w 4490127"/>
                <a:gd name="connsiteY28" fmla="*/ 2167074 h 4087093"/>
                <a:gd name="connsiteX29" fmla="*/ 2613470 w 4490127"/>
                <a:gd name="connsiteY29" fmla="*/ 2263008 h 4087093"/>
                <a:gd name="connsiteX30" fmla="*/ 2374488 w 4490127"/>
                <a:gd name="connsiteY30" fmla="*/ 2287416 h 4087093"/>
                <a:gd name="connsiteX31" fmla="*/ 2356323 w 4490127"/>
                <a:gd name="connsiteY31" fmla="*/ 2302175 h 4087093"/>
                <a:gd name="connsiteX32" fmla="*/ 2101448 w 4490127"/>
                <a:gd name="connsiteY32" fmla="*/ 3137759 h 4087093"/>
                <a:gd name="connsiteX33" fmla="*/ 1990756 w 4490127"/>
                <a:gd name="connsiteY33" fmla="*/ 3606072 h 4087093"/>
                <a:gd name="connsiteX34" fmla="*/ 1953858 w 4490127"/>
                <a:gd name="connsiteY34" fmla="*/ 3948366 h 4087093"/>
                <a:gd name="connsiteX35" fmla="*/ 1962941 w 4490127"/>
                <a:gd name="connsiteY35" fmla="*/ 4014214 h 4087093"/>
                <a:gd name="connsiteX36" fmla="*/ 1957832 w 4490127"/>
                <a:gd name="connsiteY36" fmla="*/ 4030676 h 4087093"/>
                <a:gd name="connsiteX37" fmla="*/ 1783563 w 4490127"/>
                <a:gd name="connsiteY37" fmla="*/ 4092550 h 4087093"/>
                <a:gd name="connsiteX38" fmla="*/ 1637676 w 4490127"/>
                <a:gd name="connsiteY38" fmla="*/ 4016484 h 4087093"/>
                <a:gd name="connsiteX39" fmla="*/ 1631432 w 4490127"/>
                <a:gd name="connsiteY39" fmla="*/ 4007970 h 4087093"/>
                <a:gd name="connsiteX40" fmla="*/ 1621782 w 4490127"/>
                <a:gd name="connsiteY40" fmla="*/ 3889330 h 4087093"/>
                <a:gd name="connsiteX41" fmla="*/ 1697279 w 4490127"/>
                <a:gd name="connsiteY41" fmla="*/ 3717899 h 4087093"/>
                <a:gd name="connsiteX42" fmla="*/ 1699550 w 4490127"/>
                <a:gd name="connsiteY42" fmla="*/ 3658864 h 4087093"/>
                <a:gd name="connsiteX43" fmla="*/ 1634270 w 4490127"/>
                <a:gd name="connsiteY43" fmla="*/ 3314866 h 4087093"/>
                <a:gd name="connsiteX44" fmla="*/ 1435024 w 4490127"/>
                <a:gd name="connsiteY44" fmla="*/ 2643334 h 4087093"/>
                <a:gd name="connsiteX45" fmla="*/ 1412318 w 4490127"/>
                <a:gd name="connsiteY45" fmla="*/ 2625169 h 4087093"/>
                <a:gd name="connsiteX46" fmla="*/ 1103515 w 4490127"/>
                <a:gd name="connsiteY46" fmla="*/ 2584866 h 4087093"/>
                <a:gd name="connsiteX47" fmla="*/ 504075 w 4490127"/>
                <a:gd name="connsiteY47" fmla="*/ 2375970 h 4087093"/>
                <a:gd name="connsiteX48" fmla="*/ 118072 w 4490127"/>
                <a:gd name="connsiteY48" fmla="*/ 2005293 h 4087093"/>
                <a:gd name="connsiteX49" fmla="*/ 6244 w 4490127"/>
                <a:gd name="connsiteY49" fmla="*/ 1652214 h 4087093"/>
                <a:gd name="connsiteX50" fmla="*/ 0 w 4490127"/>
                <a:gd name="connsiteY50" fmla="*/ 1598855 h 4087093"/>
                <a:gd name="connsiteX51" fmla="*/ 568 w 4490127"/>
                <a:gd name="connsiteY51" fmla="*/ 1465456 h 4087093"/>
                <a:gd name="connsiteX0" fmla="*/ 568 w 4490688"/>
                <a:gd name="connsiteY0" fmla="*/ 1465456 h 4092582"/>
                <a:gd name="connsiteX1" fmla="*/ 10785 w 4490688"/>
                <a:gd name="connsiteY1" fmla="*/ 1371794 h 4092582"/>
                <a:gd name="connsiteX2" fmla="*/ 67551 w 4490688"/>
                <a:gd name="connsiteY2" fmla="*/ 1099321 h 4092582"/>
                <a:gd name="connsiteX3" fmla="*/ 86283 w 4490688"/>
                <a:gd name="connsiteY3" fmla="*/ 1090238 h 4092582"/>
                <a:gd name="connsiteX4" fmla="*/ 379192 w 4490688"/>
                <a:gd name="connsiteY4" fmla="*/ 1150977 h 4092582"/>
                <a:gd name="connsiteX5" fmla="*/ 849775 w 4490688"/>
                <a:gd name="connsiteY5" fmla="*/ 1335464 h 4092582"/>
                <a:gd name="connsiteX6" fmla="*/ 1353282 w 4490688"/>
                <a:gd name="connsiteY6" fmla="*/ 1755527 h 4092582"/>
                <a:gd name="connsiteX7" fmla="*/ 1554799 w 4490688"/>
                <a:gd name="connsiteY7" fmla="*/ 2227813 h 4092582"/>
                <a:gd name="connsiteX8" fmla="*/ 1580911 w 4490688"/>
                <a:gd name="connsiteY8" fmla="*/ 2615519 h 4092582"/>
                <a:gd name="connsiteX9" fmla="*/ 1601914 w 4490688"/>
                <a:gd name="connsiteY9" fmla="*/ 2773327 h 4092582"/>
                <a:gd name="connsiteX10" fmla="*/ 1784698 w 4490688"/>
                <a:gd name="connsiteY10" fmla="*/ 3363117 h 4092582"/>
                <a:gd name="connsiteX11" fmla="*/ 1810242 w 4490688"/>
                <a:gd name="connsiteY11" fmla="*/ 3428397 h 4092582"/>
                <a:gd name="connsiteX12" fmla="*/ 1811945 w 4490688"/>
                <a:gd name="connsiteY12" fmla="*/ 3431235 h 4092582"/>
                <a:gd name="connsiteX13" fmla="*/ 1818757 w 4490688"/>
                <a:gd name="connsiteY13" fmla="*/ 3422720 h 4092582"/>
                <a:gd name="connsiteX14" fmla="*/ 2071362 w 4490688"/>
                <a:gd name="connsiteY14" fmla="*/ 2656390 h 4092582"/>
                <a:gd name="connsiteX15" fmla="*/ 2135507 w 4490688"/>
                <a:gd name="connsiteY15" fmla="*/ 2303311 h 4092582"/>
                <a:gd name="connsiteX16" fmla="*/ 2136642 w 4490688"/>
                <a:gd name="connsiteY16" fmla="*/ 2275496 h 4092582"/>
                <a:gd name="connsiteX17" fmla="*/ 2147428 w 4490688"/>
                <a:gd name="connsiteY17" fmla="*/ 1900846 h 4092582"/>
                <a:gd name="connsiteX18" fmla="*/ 2365406 w 4490688"/>
                <a:gd name="connsiteY18" fmla="*/ 1158924 h 4092582"/>
                <a:gd name="connsiteX19" fmla="*/ 2640149 w 4490688"/>
                <a:gd name="connsiteY19" fmla="*/ 801304 h 4092582"/>
                <a:gd name="connsiteX20" fmla="*/ 3362203 w 4490688"/>
                <a:gd name="connsiteY20" fmla="*/ 297796 h 4092582"/>
                <a:gd name="connsiteX21" fmla="*/ 4107530 w 4490688"/>
                <a:gd name="connsiteY21" fmla="*/ 46894 h 4092582"/>
                <a:gd name="connsiteX22" fmla="*/ 4371488 w 4490688"/>
                <a:gd name="connsiteY22" fmla="*/ 347 h 4092582"/>
                <a:gd name="connsiteX23" fmla="*/ 4390220 w 4490688"/>
                <a:gd name="connsiteY23" fmla="*/ 11700 h 4092582"/>
                <a:gd name="connsiteX24" fmla="*/ 4473665 w 4490688"/>
                <a:gd name="connsiteY24" fmla="*/ 409056 h 4092582"/>
                <a:gd name="connsiteX25" fmla="*/ 4489560 w 4490688"/>
                <a:gd name="connsiteY25" fmla="*/ 713318 h 4092582"/>
                <a:gd name="connsiteX26" fmla="*/ 4181324 w 4490688"/>
                <a:gd name="connsiteY26" fmla="*/ 1554010 h 4092582"/>
                <a:gd name="connsiteX27" fmla="*/ 3764100 w 4490688"/>
                <a:gd name="connsiteY27" fmla="*/ 1900846 h 4092582"/>
                <a:gd name="connsiteX28" fmla="*/ 3106759 w 4490688"/>
                <a:gd name="connsiteY28" fmla="*/ 2167074 h 4092582"/>
                <a:gd name="connsiteX29" fmla="*/ 2613470 w 4490688"/>
                <a:gd name="connsiteY29" fmla="*/ 2263008 h 4092582"/>
                <a:gd name="connsiteX30" fmla="*/ 2374488 w 4490688"/>
                <a:gd name="connsiteY30" fmla="*/ 2287416 h 4092582"/>
                <a:gd name="connsiteX31" fmla="*/ 2356323 w 4490688"/>
                <a:gd name="connsiteY31" fmla="*/ 2302175 h 4092582"/>
                <a:gd name="connsiteX32" fmla="*/ 2101448 w 4490688"/>
                <a:gd name="connsiteY32" fmla="*/ 3137759 h 4092582"/>
                <a:gd name="connsiteX33" fmla="*/ 1990756 w 4490688"/>
                <a:gd name="connsiteY33" fmla="*/ 3606072 h 4092582"/>
                <a:gd name="connsiteX34" fmla="*/ 1953858 w 4490688"/>
                <a:gd name="connsiteY34" fmla="*/ 3948366 h 4092582"/>
                <a:gd name="connsiteX35" fmla="*/ 1962941 w 4490688"/>
                <a:gd name="connsiteY35" fmla="*/ 4014214 h 4092582"/>
                <a:gd name="connsiteX36" fmla="*/ 1957832 w 4490688"/>
                <a:gd name="connsiteY36" fmla="*/ 4030676 h 4092582"/>
                <a:gd name="connsiteX37" fmla="*/ 1783563 w 4490688"/>
                <a:gd name="connsiteY37" fmla="*/ 4092550 h 4092582"/>
                <a:gd name="connsiteX38" fmla="*/ 1637676 w 4490688"/>
                <a:gd name="connsiteY38" fmla="*/ 4016484 h 4092582"/>
                <a:gd name="connsiteX39" fmla="*/ 1621782 w 4490688"/>
                <a:gd name="connsiteY39" fmla="*/ 3889330 h 4092582"/>
                <a:gd name="connsiteX40" fmla="*/ 1697279 w 4490688"/>
                <a:gd name="connsiteY40" fmla="*/ 3717899 h 4092582"/>
                <a:gd name="connsiteX41" fmla="*/ 1699550 w 4490688"/>
                <a:gd name="connsiteY41" fmla="*/ 3658864 h 4092582"/>
                <a:gd name="connsiteX42" fmla="*/ 1634270 w 4490688"/>
                <a:gd name="connsiteY42" fmla="*/ 3314866 h 4092582"/>
                <a:gd name="connsiteX43" fmla="*/ 1435024 w 4490688"/>
                <a:gd name="connsiteY43" fmla="*/ 2643334 h 4092582"/>
                <a:gd name="connsiteX44" fmla="*/ 1412318 w 4490688"/>
                <a:gd name="connsiteY44" fmla="*/ 2625169 h 4092582"/>
                <a:gd name="connsiteX45" fmla="*/ 1103515 w 4490688"/>
                <a:gd name="connsiteY45" fmla="*/ 2584866 h 4092582"/>
                <a:gd name="connsiteX46" fmla="*/ 504075 w 4490688"/>
                <a:gd name="connsiteY46" fmla="*/ 2375970 h 4092582"/>
                <a:gd name="connsiteX47" fmla="*/ 118072 w 4490688"/>
                <a:gd name="connsiteY47" fmla="*/ 2005293 h 4092582"/>
                <a:gd name="connsiteX48" fmla="*/ 6244 w 4490688"/>
                <a:gd name="connsiteY48" fmla="*/ 1652214 h 4092582"/>
                <a:gd name="connsiteX49" fmla="*/ 0 w 4490688"/>
                <a:gd name="connsiteY49" fmla="*/ 1598855 h 4092582"/>
                <a:gd name="connsiteX50" fmla="*/ 568 w 4490688"/>
                <a:gd name="connsiteY50" fmla="*/ 1465456 h 4092582"/>
                <a:gd name="connsiteX0" fmla="*/ 568 w 4490688"/>
                <a:gd name="connsiteY0" fmla="*/ 1465456 h 4098571"/>
                <a:gd name="connsiteX1" fmla="*/ 10785 w 4490688"/>
                <a:gd name="connsiteY1" fmla="*/ 1371794 h 4098571"/>
                <a:gd name="connsiteX2" fmla="*/ 67551 w 4490688"/>
                <a:gd name="connsiteY2" fmla="*/ 1099321 h 4098571"/>
                <a:gd name="connsiteX3" fmla="*/ 86283 w 4490688"/>
                <a:gd name="connsiteY3" fmla="*/ 1090238 h 4098571"/>
                <a:gd name="connsiteX4" fmla="*/ 379192 w 4490688"/>
                <a:gd name="connsiteY4" fmla="*/ 1150977 h 4098571"/>
                <a:gd name="connsiteX5" fmla="*/ 849775 w 4490688"/>
                <a:gd name="connsiteY5" fmla="*/ 1335464 h 4098571"/>
                <a:gd name="connsiteX6" fmla="*/ 1353282 w 4490688"/>
                <a:gd name="connsiteY6" fmla="*/ 1755527 h 4098571"/>
                <a:gd name="connsiteX7" fmla="*/ 1554799 w 4490688"/>
                <a:gd name="connsiteY7" fmla="*/ 2227813 h 4098571"/>
                <a:gd name="connsiteX8" fmla="*/ 1580911 w 4490688"/>
                <a:gd name="connsiteY8" fmla="*/ 2615519 h 4098571"/>
                <a:gd name="connsiteX9" fmla="*/ 1601914 w 4490688"/>
                <a:gd name="connsiteY9" fmla="*/ 2773327 h 4098571"/>
                <a:gd name="connsiteX10" fmla="*/ 1784698 w 4490688"/>
                <a:gd name="connsiteY10" fmla="*/ 3363117 h 4098571"/>
                <a:gd name="connsiteX11" fmla="*/ 1810242 w 4490688"/>
                <a:gd name="connsiteY11" fmla="*/ 3428397 h 4098571"/>
                <a:gd name="connsiteX12" fmla="*/ 1811945 w 4490688"/>
                <a:gd name="connsiteY12" fmla="*/ 3431235 h 4098571"/>
                <a:gd name="connsiteX13" fmla="*/ 1818757 w 4490688"/>
                <a:gd name="connsiteY13" fmla="*/ 3422720 h 4098571"/>
                <a:gd name="connsiteX14" fmla="*/ 2071362 w 4490688"/>
                <a:gd name="connsiteY14" fmla="*/ 2656390 h 4098571"/>
                <a:gd name="connsiteX15" fmla="*/ 2135507 w 4490688"/>
                <a:gd name="connsiteY15" fmla="*/ 2303311 h 4098571"/>
                <a:gd name="connsiteX16" fmla="*/ 2136642 w 4490688"/>
                <a:gd name="connsiteY16" fmla="*/ 2275496 h 4098571"/>
                <a:gd name="connsiteX17" fmla="*/ 2147428 w 4490688"/>
                <a:gd name="connsiteY17" fmla="*/ 1900846 h 4098571"/>
                <a:gd name="connsiteX18" fmla="*/ 2365406 w 4490688"/>
                <a:gd name="connsiteY18" fmla="*/ 1158924 h 4098571"/>
                <a:gd name="connsiteX19" fmla="*/ 2640149 w 4490688"/>
                <a:gd name="connsiteY19" fmla="*/ 801304 h 4098571"/>
                <a:gd name="connsiteX20" fmla="*/ 3362203 w 4490688"/>
                <a:gd name="connsiteY20" fmla="*/ 297796 h 4098571"/>
                <a:gd name="connsiteX21" fmla="*/ 4107530 w 4490688"/>
                <a:gd name="connsiteY21" fmla="*/ 46894 h 4098571"/>
                <a:gd name="connsiteX22" fmla="*/ 4371488 w 4490688"/>
                <a:gd name="connsiteY22" fmla="*/ 347 h 4098571"/>
                <a:gd name="connsiteX23" fmla="*/ 4390220 w 4490688"/>
                <a:gd name="connsiteY23" fmla="*/ 11700 h 4098571"/>
                <a:gd name="connsiteX24" fmla="*/ 4473665 w 4490688"/>
                <a:gd name="connsiteY24" fmla="*/ 409056 h 4098571"/>
                <a:gd name="connsiteX25" fmla="*/ 4489560 w 4490688"/>
                <a:gd name="connsiteY25" fmla="*/ 713318 h 4098571"/>
                <a:gd name="connsiteX26" fmla="*/ 4181324 w 4490688"/>
                <a:gd name="connsiteY26" fmla="*/ 1554010 h 4098571"/>
                <a:gd name="connsiteX27" fmla="*/ 3764100 w 4490688"/>
                <a:gd name="connsiteY27" fmla="*/ 1900846 h 4098571"/>
                <a:gd name="connsiteX28" fmla="*/ 3106759 w 4490688"/>
                <a:gd name="connsiteY28" fmla="*/ 2167074 h 4098571"/>
                <a:gd name="connsiteX29" fmla="*/ 2613470 w 4490688"/>
                <a:gd name="connsiteY29" fmla="*/ 2263008 h 4098571"/>
                <a:gd name="connsiteX30" fmla="*/ 2374488 w 4490688"/>
                <a:gd name="connsiteY30" fmla="*/ 2287416 h 4098571"/>
                <a:gd name="connsiteX31" fmla="*/ 2356323 w 4490688"/>
                <a:gd name="connsiteY31" fmla="*/ 2302175 h 4098571"/>
                <a:gd name="connsiteX32" fmla="*/ 2101448 w 4490688"/>
                <a:gd name="connsiteY32" fmla="*/ 3137759 h 4098571"/>
                <a:gd name="connsiteX33" fmla="*/ 1990756 w 4490688"/>
                <a:gd name="connsiteY33" fmla="*/ 3606072 h 4098571"/>
                <a:gd name="connsiteX34" fmla="*/ 1953858 w 4490688"/>
                <a:gd name="connsiteY34" fmla="*/ 3948366 h 4098571"/>
                <a:gd name="connsiteX35" fmla="*/ 1962941 w 4490688"/>
                <a:gd name="connsiteY35" fmla="*/ 4014214 h 4098571"/>
                <a:gd name="connsiteX36" fmla="*/ 1957832 w 4490688"/>
                <a:gd name="connsiteY36" fmla="*/ 4030676 h 4098571"/>
                <a:gd name="connsiteX37" fmla="*/ 1783563 w 4490688"/>
                <a:gd name="connsiteY37" fmla="*/ 4092550 h 4098571"/>
                <a:gd name="connsiteX38" fmla="*/ 1621782 w 4490688"/>
                <a:gd name="connsiteY38" fmla="*/ 3889330 h 4098571"/>
                <a:gd name="connsiteX39" fmla="*/ 1697279 w 4490688"/>
                <a:gd name="connsiteY39" fmla="*/ 3717899 h 4098571"/>
                <a:gd name="connsiteX40" fmla="*/ 1699550 w 4490688"/>
                <a:gd name="connsiteY40" fmla="*/ 3658864 h 4098571"/>
                <a:gd name="connsiteX41" fmla="*/ 1634270 w 4490688"/>
                <a:gd name="connsiteY41" fmla="*/ 3314866 h 4098571"/>
                <a:gd name="connsiteX42" fmla="*/ 1435024 w 4490688"/>
                <a:gd name="connsiteY42" fmla="*/ 2643334 h 4098571"/>
                <a:gd name="connsiteX43" fmla="*/ 1412318 w 4490688"/>
                <a:gd name="connsiteY43" fmla="*/ 2625169 h 4098571"/>
                <a:gd name="connsiteX44" fmla="*/ 1103515 w 4490688"/>
                <a:gd name="connsiteY44" fmla="*/ 2584866 h 4098571"/>
                <a:gd name="connsiteX45" fmla="*/ 504075 w 4490688"/>
                <a:gd name="connsiteY45" fmla="*/ 2375970 h 4098571"/>
                <a:gd name="connsiteX46" fmla="*/ 118072 w 4490688"/>
                <a:gd name="connsiteY46" fmla="*/ 2005293 h 4098571"/>
                <a:gd name="connsiteX47" fmla="*/ 6244 w 4490688"/>
                <a:gd name="connsiteY47" fmla="*/ 1652214 h 4098571"/>
                <a:gd name="connsiteX48" fmla="*/ 0 w 4490688"/>
                <a:gd name="connsiteY48" fmla="*/ 1598855 h 4098571"/>
                <a:gd name="connsiteX49" fmla="*/ 568 w 4490688"/>
                <a:gd name="connsiteY49" fmla="*/ 1465456 h 4098571"/>
                <a:gd name="connsiteX0" fmla="*/ 568 w 4490688"/>
                <a:gd name="connsiteY0" fmla="*/ 1465456 h 4109802"/>
                <a:gd name="connsiteX1" fmla="*/ 10785 w 4490688"/>
                <a:gd name="connsiteY1" fmla="*/ 1371794 h 4109802"/>
                <a:gd name="connsiteX2" fmla="*/ 67551 w 4490688"/>
                <a:gd name="connsiteY2" fmla="*/ 1099321 h 4109802"/>
                <a:gd name="connsiteX3" fmla="*/ 86283 w 4490688"/>
                <a:gd name="connsiteY3" fmla="*/ 1090238 h 4109802"/>
                <a:gd name="connsiteX4" fmla="*/ 379192 w 4490688"/>
                <a:gd name="connsiteY4" fmla="*/ 1150977 h 4109802"/>
                <a:gd name="connsiteX5" fmla="*/ 849775 w 4490688"/>
                <a:gd name="connsiteY5" fmla="*/ 1335464 h 4109802"/>
                <a:gd name="connsiteX6" fmla="*/ 1353282 w 4490688"/>
                <a:gd name="connsiteY6" fmla="*/ 1755527 h 4109802"/>
                <a:gd name="connsiteX7" fmla="*/ 1554799 w 4490688"/>
                <a:gd name="connsiteY7" fmla="*/ 2227813 h 4109802"/>
                <a:gd name="connsiteX8" fmla="*/ 1580911 w 4490688"/>
                <a:gd name="connsiteY8" fmla="*/ 2615519 h 4109802"/>
                <a:gd name="connsiteX9" fmla="*/ 1601914 w 4490688"/>
                <a:gd name="connsiteY9" fmla="*/ 2773327 h 4109802"/>
                <a:gd name="connsiteX10" fmla="*/ 1784698 w 4490688"/>
                <a:gd name="connsiteY10" fmla="*/ 3363117 h 4109802"/>
                <a:gd name="connsiteX11" fmla="*/ 1810242 w 4490688"/>
                <a:gd name="connsiteY11" fmla="*/ 3428397 h 4109802"/>
                <a:gd name="connsiteX12" fmla="*/ 1811945 w 4490688"/>
                <a:gd name="connsiteY12" fmla="*/ 3431235 h 4109802"/>
                <a:gd name="connsiteX13" fmla="*/ 1818757 w 4490688"/>
                <a:gd name="connsiteY13" fmla="*/ 3422720 h 4109802"/>
                <a:gd name="connsiteX14" fmla="*/ 2071362 w 4490688"/>
                <a:gd name="connsiteY14" fmla="*/ 2656390 h 4109802"/>
                <a:gd name="connsiteX15" fmla="*/ 2135507 w 4490688"/>
                <a:gd name="connsiteY15" fmla="*/ 2303311 h 4109802"/>
                <a:gd name="connsiteX16" fmla="*/ 2136642 w 4490688"/>
                <a:gd name="connsiteY16" fmla="*/ 2275496 h 4109802"/>
                <a:gd name="connsiteX17" fmla="*/ 2147428 w 4490688"/>
                <a:gd name="connsiteY17" fmla="*/ 1900846 h 4109802"/>
                <a:gd name="connsiteX18" fmla="*/ 2365406 w 4490688"/>
                <a:gd name="connsiteY18" fmla="*/ 1158924 h 4109802"/>
                <a:gd name="connsiteX19" fmla="*/ 2640149 w 4490688"/>
                <a:gd name="connsiteY19" fmla="*/ 801304 h 4109802"/>
                <a:gd name="connsiteX20" fmla="*/ 3362203 w 4490688"/>
                <a:gd name="connsiteY20" fmla="*/ 297796 h 4109802"/>
                <a:gd name="connsiteX21" fmla="*/ 4107530 w 4490688"/>
                <a:gd name="connsiteY21" fmla="*/ 46894 h 4109802"/>
                <a:gd name="connsiteX22" fmla="*/ 4371488 w 4490688"/>
                <a:gd name="connsiteY22" fmla="*/ 347 h 4109802"/>
                <a:gd name="connsiteX23" fmla="*/ 4390220 w 4490688"/>
                <a:gd name="connsiteY23" fmla="*/ 11700 h 4109802"/>
                <a:gd name="connsiteX24" fmla="*/ 4473665 w 4490688"/>
                <a:gd name="connsiteY24" fmla="*/ 409056 h 4109802"/>
                <a:gd name="connsiteX25" fmla="*/ 4489560 w 4490688"/>
                <a:gd name="connsiteY25" fmla="*/ 713318 h 4109802"/>
                <a:gd name="connsiteX26" fmla="*/ 4181324 w 4490688"/>
                <a:gd name="connsiteY26" fmla="*/ 1554010 h 4109802"/>
                <a:gd name="connsiteX27" fmla="*/ 3764100 w 4490688"/>
                <a:gd name="connsiteY27" fmla="*/ 1900846 h 4109802"/>
                <a:gd name="connsiteX28" fmla="*/ 3106759 w 4490688"/>
                <a:gd name="connsiteY28" fmla="*/ 2167074 h 4109802"/>
                <a:gd name="connsiteX29" fmla="*/ 2613470 w 4490688"/>
                <a:gd name="connsiteY29" fmla="*/ 2263008 h 4109802"/>
                <a:gd name="connsiteX30" fmla="*/ 2374488 w 4490688"/>
                <a:gd name="connsiteY30" fmla="*/ 2287416 h 4109802"/>
                <a:gd name="connsiteX31" fmla="*/ 2356323 w 4490688"/>
                <a:gd name="connsiteY31" fmla="*/ 2302175 h 4109802"/>
                <a:gd name="connsiteX32" fmla="*/ 2101448 w 4490688"/>
                <a:gd name="connsiteY32" fmla="*/ 3137759 h 4109802"/>
                <a:gd name="connsiteX33" fmla="*/ 1990756 w 4490688"/>
                <a:gd name="connsiteY33" fmla="*/ 3606072 h 4109802"/>
                <a:gd name="connsiteX34" fmla="*/ 1953858 w 4490688"/>
                <a:gd name="connsiteY34" fmla="*/ 3948366 h 4109802"/>
                <a:gd name="connsiteX35" fmla="*/ 1962941 w 4490688"/>
                <a:gd name="connsiteY35" fmla="*/ 4014214 h 4109802"/>
                <a:gd name="connsiteX36" fmla="*/ 1957832 w 4490688"/>
                <a:gd name="connsiteY36" fmla="*/ 4030676 h 4109802"/>
                <a:gd name="connsiteX37" fmla="*/ 1783563 w 4490688"/>
                <a:gd name="connsiteY37" fmla="*/ 4092550 h 4109802"/>
                <a:gd name="connsiteX38" fmla="*/ 1697279 w 4490688"/>
                <a:gd name="connsiteY38" fmla="*/ 3717899 h 4109802"/>
                <a:gd name="connsiteX39" fmla="*/ 1699550 w 4490688"/>
                <a:gd name="connsiteY39" fmla="*/ 3658864 h 4109802"/>
                <a:gd name="connsiteX40" fmla="*/ 1634270 w 4490688"/>
                <a:gd name="connsiteY40" fmla="*/ 3314866 h 4109802"/>
                <a:gd name="connsiteX41" fmla="*/ 1435024 w 4490688"/>
                <a:gd name="connsiteY41" fmla="*/ 2643334 h 4109802"/>
                <a:gd name="connsiteX42" fmla="*/ 1412318 w 4490688"/>
                <a:gd name="connsiteY42" fmla="*/ 2625169 h 4109802"/>
                <a:gd name="connsiteX43" fmla="*/ 1103515 w 4490688"/>
                <a:gd name="connsiteY43" fmla="*/ 2584866 h 4109802"/>
                <a:gd name="connsiteX44" fmla="*/ 504075 w 4490688"/>
                <a:gd name="connsiteY44" fmla="*/ 2375970 h 4109802"/>
                <a:gd name="connsiteX45" fmla="*/ 118072 w 4490688"/>
                <a:gd name="connsiteY45" fmla="*/ 2005293 h 4109802"/>
                <a:gd name="connsiteX46" fmla="*/ 6244 w 4490688"/>
                <a:gd name="connsiteY46" fmla="*/ 1652214 h 4109802"/>
                <a:gd name="connsiteX47" fmla="*/ 0 w 4490688"/>
                <a:gd name="connsiteY47" fmla="*/ 1598855 h 4109802"/>
                <a:gd name="connsiteX48" fmla="*/ 568 w 4490688"/>
                <a:gd name="connsiteY48" fmla="*/ 1465456 h 41098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4490688" h="4109802">
                  <a:moveTo>
                    <a:pt x="568" y="1465456"/>
                  </a:moveTo>
                  <a:lnTo>
                    <a:pt x="10785" y="1371794"/>
                  </a:lnTo>
                  <a:cubicBezTo>
                    <a:pt x="22138" y="1279267"/>
                    <a:pt x="42006" y="1189010"/>
                    <a:pt x="67551" y="1099321"/>
                  </a:cubicBezTo>
                  <a:cubicBezTo>
                    <a:pt x="70956" y="1087400"/>
                    <a:pt x="78336" y="1089103"/>
                    <a:pt x="86283" y="1090238"/>
                  </a:cubicBezTo>
                  <a:cubicBezTo>
                    <a:pt x="185055" y="1104997"/>
                    <a:pt x="282691" y="1124865"/>
                    <a:pt x="379192" y="1150977"/>
                  </a:cubicBezTo>
                  <a:cubicBezTo>
                    <a:pt x="542675" y="1195822"/>
                    <a:pt x="699915" y="1255425"/>
                    <a:pt x="849775" y="1335464"/>
                  </a:cubicBezTo>
                  <a:cubicBezTo>
                    <a:pt x="1046183" y="1441047"/>
                    <a:pt x="1217613" y="1576716"/>
                    <a:pt x="1353282" y="1755527"/>
                  </a:cubicBezTo>
                  <a:cubicBezTo>
                    <a:pt x="1460001" y="1896304"/>
                    <a:pt x="1524146" y="2055247"/>
                    <a:pt x="1554799" y="2227813"/>
                  </a:cubicBezTo>
                  <a:cubicBezTo>
                    <a:pt x="1577505" y="2356102"/>
                    <a:pt x="1583749" y="2484959"/>
                    <a:pt x="1580911" y="2615519"/>
                  </a:cubicBezTo>
                  <a:cubicBezTo>
                    <a:pt x="1579776" y="2668879"/>
                    <a:pt x="1591696" y="2721103"/>
                    <a:pt x="1601914" y="2773327"/>
                  </a:cubicBezTo>
                  <a:cubicBezTo>
                    <a:pt x="1642785" y="2975978"/>
                    <a:pt x="1710335" y="3170683"/>
                    <a:pt x="1784698" y="3363117"/>
                  </a:cubicBezTo>
                  <a:cubicBezTo>
                    <a:pt x="1793213" y="3384688"/>
                    <a:pt x="1801727" y="3406826"/>
                    <a:pt x="1810242" y="3428397"/>
                  </a:cubicBezTo>
                  <a:cubicBezTo>
                    <a:pt x="1810810" y="3429532"/>
                    <a:pt x="1811377" y="3430668"/>
                    <a:pt x="1811945" y="3431235"/>
                  </a:cubicBezTo>
                  <a:cubicBezTo>
                    <a:pt x="1817622" y="3431235"/>
                    <a:pt x="1817622" y="3426126"/>
                    <a:pt x="1818757" y="3422720"/>
                  </a:cubicBezTo>
                  <a:cubicBezTo>
                    <a:pt x="1916393" y="3171818"/>
                    <a:pt x="2006082" y="2918078"/>
                    <a:pt x="2071362" y="2656390"/>
                  </a:cubicBezTo>
                  <a:cubicBezTo>
                    <a:pt x="2100312" y="2540022"/>
                    <a:pt x="2123586" y="2423085"/>
                    <a:pt x="2135507" y="2303311"/>
                  </a:cubicBezTo>
                  <a:cubicBezTo>
                    <a:pt x="2136642" y="2294228"/>
                    <a:pt x="2136642" y="2284578"/>
                    <a:pt x="2136642" y="2275496"/>
                  </a:cubicBezTo>
                  <a:cubicBezTo>
                    <a:pt x="2134939" y="2150612"/>
                    <a:pt x="2135507" y="2025161"/>
                    <a:pt x="2147428" y="1900846"/>
                  </a:cubicBezTo>
                  <a:cubicBezTo>
                    <a:pt x="2171837" y="1639158"/>
                    <a:pt x="2233711" y="1388823"/>
                    <a:pt x="2365406" y="1158924"/>
                  </a:cubicBezTo>
                  <a:cubicBezTo>
                    <a:pt x="2440904" y="1027229"/>
                    <a:pt x="2534566" y="909725"/>
                    <a:pt x="2640149" y="801304"/>
                  </a:cubicBezTo>
                  <a:cubicBezTo>
                    <a:pt x="2848478" y="586731"/>
                    <a:pt x="3093136" y="424950"/>
                    <a:pt x="3362203" y="297796"/>
                  </a:cubicBezTo>
                  <a:cubicBezTo>
                    <a:pt x="3600617" y="184834"/>
                    <a:pt x="3850383" y="103659"/>
                    <a:pt x="4107530" y="46894"/>
                  </a:cubicBezTo>
                  <a:cubicBezTo>
                    <a:pt x="4194948" y="27594"/>
                    <a:pt x="4282934" y="12267"/>
                    <a:pt x="4371488" y="347"/>
                  </a:cubicBezTo>
                  <a:cubicBezTo>
                    <a:pt x="4381706" y="-789"/>
                    <a:pt x="4386815" y="347"/>
                    <a:pt x="4390220" y="11700"/>
                  </a:cubicBezTo>
                  <a:cubicBezTo>
                    <a:pt x="4427686" y="142260"/>
                    <a:pt x="4456636" y="273955"/>
                    <a:pt x="4473665" y="409056"/>
                  </a:cubicBezTo>
                  <a:cubicBezTo>
                    <a:pt x="4486721" y="510098"/>
                    <a:pt x="4493533" y="611708"/>
                    <a:pt x="4489560" y="713318"/>
                  </a:cubicBezTo>
                  <a:cubicBezTo>
                    <a:pt x="4478774" y="1027229"/>
                    <a:pt x="4385112" y="1311055"/>
                    <a:pt x="4181324" y="1554010"/>
                  </a:cubicBezTo>
                  <a:cubicBezTo>
                    <a:pt x="4063253" y="1694788"/>
                    <a:pt x="3921907" y="1807751"/>
                    <a:pt x="3764100" y="1900846"/>
                  </a:cubicBezTo>
                  <a:cubicBezTo>
                    <a:pt x="3558610" y="2022323"/>
                    <a:pt x="3337226" y="2105768"/>
                    <a:pt x="3106759" y="2167074"/>
                  </a:cubicBezTo>
                  <a:cubicBezTo>
                    <a:pt x="2944411" y="2210216"/>
                    <a:pt x="2780359" y="2241437"/>
                    <a:pt x="2613470" y="2263008"/>
                  </a:cubicBezTo>
                  <a:cubicBezTo>
                    <a:pt x="2533998" y="2273225"/>
                    <a:pt x="2454527" y="2281740"/>
                    <a:pt x="2374488" y="2287416"/>
                  </a:cubicBezTo>
                  <a:cubicBezTo>
                    <a:pt x="2363703" y="2287984"/>
                    <a:pt x="2359162" y="2291958"/>
                    <a:pt x="2356323" y="2302175"/>
                  </a:cubicBezTo>
                  <a:cubicBezTo>
                    <a:pt x="2263796" y="2578622"/>
                    <a:pt x="2177513" y="2856771"/>
                    <a:pt x="2101448" y="3137759"/>
                  </a:cubicBezTo>
                  <a:cubicBezTo>
                    <a:pt x="2059441" y="3292728"/>
                    <a:pt x="2020273" y="3448265"/>
                    <a:pt x="1990756" y="3606072"/>
                  </a:cubicBezTo>
                  <a:cubicBezTo>
                    <a:pt x="1969752" y="3719035"/>
                    <a:pt x="1950452" y="3832565"/>
                    <a:pt x="1953858" y="3948366"/>
                  </a:cubicBezTo>
                  <a:cubicBezTo>
                    <a:pt x="1954426" y="3970504"/>
                    <a:pt x="1957264" y="3992643"/>
                    <a:pt x="1962941" y="4014214"/>
                  </a:cubicBezTo>
                  <a:cubicBezTo>
                    <a:pt x="1964643" y="4021026"/>
                    <a:pt x="1964643" y="4026134"/>
                    <a:pt x="1957832" y="4030676"/>
                  </a:cubicBezTo>
                  <a:cubicBezTo>
                    <a:pt x="1904472" y="4065302"/>
                    <a:pt x="1826989" y="4144680"/>
                    <a:pt x="1783563" y="4092550"/>
                  </a:cubicBezTo>
                  <a:cubicBezTo>
                    <a:pt x="1740138" y="4040421"/>
                    <a:pt x="1711281" y="3790180"/>
                    <a:pt x="1697279" y="3717899"/>
                  </a:cubicBezTo>
                  <a:cubicBezTo>
                    <a:pt x="1705794" y="3698599"/>
                    <a:pt x="1701253" y="3678732"/>
                    <a:pt x="1699550" y="3658864"/>
                  </a:cubicBezTo>
                  <a:cubicBezTo>
                    <a:pt x="1687629" y="3542495"/>
                    <a:pt x="1662653" y="3428397"/>
                    <a:pt x="1634270" y="3314866"/>
                  </a:cubicBezTo>
                  <a:cubicBezTo>
                    <a:pt x="1577505" y="3088374"/>
                    <a:pt x="1508819" y="2865286"/>
                    <a:pt x="1435024" y="2643334"/>
                  </a:cubicBezTo>
                  <a:cubicBezTo>
                    <a:pt x="1431051" y="2630846"/>
                    <a:pt x="1425942" y="2625737"/>
                    <a:pt x="1412318" y="2625169"/>
                  </a:cubicBezTo>
                  <a:cubicBezTo>
                    <a:pt x="1308438" y="2617222"/>
                    <a:pt x="1205693" y="2604166"/>
                    <a:pt x="1103515" y="2584866"/>
                  </a:cubicBezTo>
                  <a:cubicBezTo>
                    <a:pt x="893484" y="2544563"/>
                    <a:pt x="690832" y="2482689"/>
                    <a:pt x="504075" y="2375970"/>
                  </a:cubicBezTo>
                  <a:cubicBezTo>
                    <a:pt x="344565" y="2284578"/>
                    <a:pt x="210031" y="2167074"/>
                    <a:pt x="118072" y="2005293"/>
                  </a:cubicBezTo>
                  <a:cubicBezTo>
                    <a:pt x="55630" y="1895737"/>
                    <a:pt x="19868" y="1777665"/>
                    <a:pt x="6244" y="1652214"/>
                  </a:cubicBezTo>
                  <a:cubicBezTo>
                    <a:pt x="4541" y="1634617"/>
                    <a:pt x="5677" y="1615884"/>
                    <a:pt x="0" y="1598855"/>
                  </a:cubicBezTo>
                  <a:cubicBezTo>
                    <a:pt x="568" y="1554578"/>
                    <a:pt x="568" y="1510301"/>
                    <a:pt x="568" y="1465456"/>
                  </a:cubicBezTo>
                  <a:close/>
                </a:path>
              </a:pathLst>
            </a:custGeom>
            <a:grpFill/>
            <a:ln w="56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xmlns="" id="{A08E9B24-582D-47C9-8196-55833281079D}"/>
                </a:ext>
              </a:extLst>
            </p:cNvPr>
            <p:cNvSpPr/>
            <p:nvPr/>
          </p:nvSpPr>
          <p:spPr>
            <a:xfrm>
              <a:off x="7600719" y="376887"/>
              <a:ext cx="2435227" cy="2185460"/>
            </a:xfrm>
            <a:custGeom>
              <a:avLst/>
              <a:gdLst>
                <a:gd name="connsiteX0" fmla="*/ 2436079 w 2435226"/>
                <a:gd name="connsiteY0" fmla="*/ 568 h 2185459"/>
                <a:gd name="connsiteX1" fmla="*/ 2361717 w 2435226"/>
                <a:gd name="connsiteY1" fmla="*/ 9650 h 2185459"/>
                <a:gd name="connsiteX2" fmla="*/ 1811095 w 2435226"/>
                <a:gd name="connsiteY2" fmla="*/ 119207 h 2185459"/>
                <a:gd name="connsiteX3" fmla="*/ 1059523 w 2435226"/>
                <a:gd name="connsiteY3" fmla="*/ 436524 h 2185459"/>
                <a:gd name="connsiteX4" fmla="*/ 448730 w 2435226"/>
                <a:gd name="connsiteY4" fmla="*/ 979200 h 2185459"/>
                <a:gd name="connsiteX5" fmla="*/ 176825 w 2435226"/>
                <a:gd name="connsiteY5" fmla="*/ 1575802 h 2185459"/>
                <a:gd name="connsiteX6" fmla="*/ 109274 w 2435226"/>
                <a:gd name="connsiteY6" fmla="*/ 2124154 h 2185459"/>
                <a:gd name="connsiteX7" fmla="*/ 107003 w 2435226"/>
                <a:gd name="connsiteY7" fmla="*/ 2188866 h 2185459"/>
                <a:gd name="connsiteX8" fmla="*/ 66700 w 2435226"/>
                <a:gd name="connsiteY8" fmla="*/ 2053765 h 2185459"/>
                <a:gd name="connsiteX9" fmla="*/ 1988 w 2435226"/>
                <a:gd name="connsiteY9" fmla="*/ 1474192 h 2185459"/>
                <a:gd name="connsiteX10" fmla="*/ 287517 w 2435226"/>
                <a:gd name="connsiteY10" fmla="*/ 723189 h 2185459"/>
                <a:gd name="connsiteX11" fmla="*/ 695659 w 2435226"/>
                <a:gd name="connsiteY11" fmla="*/ 387139 h 2185459"/>
                <a:gd name="connsiteX12" fmla="*/ 1307587 w 2435226"/>
                <a:gd name="connsiteY12" fmla="*/ 140210 h 2185459"/>
                <a:gd name="connsiteX13" fmla="*/ 1781009 w 2435226"/>
                <a:gd name="connsiteY13" fmla="*/ 44845 h 2185459"/>
                <a:gd name="connsiteX14" fmla="*/ 2271460 w 2435226"/>
                <a:gd name="connsiteY14" fmla="*/ 2838 h 2185459"/>
                <a:gd name="connsiteX15" fmla="*/ 2285084 w 2435226"/>
                <a:gd name="connsiteY15" fmla="*/ 0 h 2185459"/>
                <a:gd name="connsiteX16" fmla="*/ 2436079 w 2435226"/>
                <a:gd name="connsiteY16" fmla="*/ 568 h 2185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435226" h="2185459">
                  <a:moveTo>
                    <a:pt x="2436079" y="568"/>
                  </a:moveTo>
                  <a:cubicBezTo>
                    <a:pt x="2411671" y="6812"/>
                    <a:pt x="2386694" y="6812"/>
                    <a:pt x="2361717" y="9650"/>
                  </a:cubicBezTo>
                  <a:cubicBezTo>
                    <a:pt x="2174960" y="31221"/>
                    <a:pt x="1991608" y="68686"/>
                    <a:pt x="1811095" y="119207"/>
                  </a:cubicBezTo>
                  <a:cubicBezTo>
                    <a:pt x="1547137" y="193002"/>
                    <a:pt x="1294531" y="294611"/>
                    <a:pt x="1059523" y="436524"/>
                  </a:cubicBezTo>
                  <a:cubicBezTo>
                    <a:pt x="822245" y="579573"/>
                    <a:pt x="615052" y="756680"/>
                    <a:pt x="448730" y="979200"/>
                  </a:cubicBezTo>
                  <a:cubicBezTo>
                    <a:pt x="315332" y="1158578"/>
                    <a:pt x="228481" y="1359526"/>
                    <a:pt x="176825" y="1575802"/>
                  </a:cubicBezTo>
                  <a:cubicBezTo>
                    <a:pt x="133683" y="1756315"/>
                    <a:pt x="114383" y="1939099"/>
                    <a:pt x="109274" y="2124154"/>
                  </a:cubicBezTo>
                  <a:cubicBezTo>
                    <a:pt x="108706" y="2145724"/>
                    <a:pt x="109274" y="2167295"/>
                    <a:pt x="107003" y="2188866"/>
                  </a:cubicBezTo>
                  <a:cubicBezTo>
                    <a:pt x="89974" y="2144589"/>
                    <a:pt x="78053" y="2099177"/>
                    <a:pt x="66700" y="2053765"/>
                  </a:cubicBezTo>
                  <a:cubicBezTo>
                    <a:pt x="18450" y="1863601"/>
                    <a:pt x="-7662" y="1670600"/>
                    <a:pt x="1988" y="1474192"/>
                  </a:cubicBezTo>
                  <a:cubicBezTo>
                    <a:pt x="16179" y="1193204"/>
                    <a:pt x="105868" y="940599"/>
                    <a:pt x="287517" y="723189"/>
                  </a:cubicBezTo>
                  <a:cubicBezTo>
                    <a:pt x="402750" y="585817"/>
                    <a:pt x="541257" y="476828"/>
                    <a:pt x="695659" y="387139"/>
                  </a:cubicBezTo>
                  <a:cubicBezTo>
                    <a:pt x="888093" y="275311"/>
                    <a:pt x="1094150" y="198111"/>
                    <a:pt x="1307587" y="140210"/>
                  </a:cubicBezTo>
                  <a:cubicBezTo>
                    <a:pt x="1463124" y="98204"/>
                    <a:pt x="1621499" y="66983"/>
                    <a:pt x="1781009" y="44845"/>
                  </a:cubicBezTo>
                  <a:cubicBezTo>
                    <a:pt x="1943925" y="22138"/>
                    <a:pt x="2106841" y="7379"/>
                    <a:pt x="2271460" y="2838"/>
                  </a:cubicBezTo>
                  <a:cubicBezTo>
                    <a:pt x="2276002" y="2838"/>
                    <a:pt x="2281111" y="3974"/>
                    <a:pt x="2285084" y="0"/>
                  </a:cubicBezTo>
                  <a:cubicBezTo>
                    <a:pt x="2335605" y="568"/>
                    <a:pt x="2386126" y="568"/>
                    <a:pt x="2436079" y="568"/>
                  </a:cubicBezTo>
                  <a:close/>
                </a:path>
              </a:pathLst>
            </a:custGeom>
            <a:grpFill/>
            <a:ln w="56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xmlns="" id="{41417516-CE29-44C2-96E5-7F6D20424F30}"/>
                </a:ext>
              </a:extLst>
            </p:cNvPr>
            <p:cNvSpPr/>
            <p:nvPr/>
          </p:nvSpPr>
          <p:spPr>
            <a:xfrm>
              <a:off x="5750459" y="1472498"/>
              <a:ext cx="1612132" cy="1458865"/>
            </a:xfrm>
            <a:custGeom>
              <a:avLst/>
              <a:gdLst>
                <a:gd name="connsiteX0" fmla="*/ 0 w 1612131"/>
                <a:gd name="connsiteY0" fmla="*/ 1093 h 1458865"/>
                <a:gd name="connsiteX1" fmla="*/ 233873 w 1612131"/>
                <a:gd name="connsiteY1" fmla="*/ 7904 h 1458865"/>
                <a:gd name="connsiteX2" fmla="*/ 630094 w 1612131"/>
                <a:gd name="connsiteY2" fmla="*/ 66940 h 1458865"/>
                <a:gd name="connsiteX3" fmla="*/ 1207963 w 1612131"/>
                <a:gd name="connsiteY3" fmla="*/ 297407 h 1458865"/>
                <a:gd name="connsiteX4" fmla="*/ 1533796 w 1612131"/>
                <a:gd name="connsiteY4" fmla="*/ 662975 h 1458865"/>
                <a:gd name="connsiteX5" fmla="*/ 1610429 w 1612131"/>
                <a:gd name="connsiteY5" fmla="*/ 966669 h 1458865"/>
                <a:gd name="connsiteX6" fmla="*/ 1546284 w 1612131"/>
                <a:gd name="connsiteY6" fmla="*/ 1458823 h 1458865"/>
                <a:gd name="connsiteX7" fmla="*/ 1543446 w 1612131"/>
                <a:gd name="connsiteY7" fmla="*/ 1463932 h 1458865"/>
                <a:gd name="connsiteX8" fmla="*/ 1540608 w 1612131"/>
                <a:gd name="connsiteY8" fmla="*/ 1451443 h 1458865"/>
                <a:gd name="connsiteX9" fmla="*/ 1471354 w 1612131"/>
                <a:gd name="connsiteY9" fmla="*/ 972913 h 1458865"/>
                <a:gd name="connsiteX10" fmla="*/ 1176175 w 1612131"/>
                <a:gd name="connsiteY10" fmla="*/ 501194 h 1458865"/>
                <a:gd name="connsiteX11" fmla="*/ 634635 w 1612131"/>
                <a:gd name="connsiteY11" fmla="*/ 158332 h 1458865"/>
                <a:gd name="connsiteX12" fmla="*/ 82877 w 1612131"/>
                <a:gd name="connsiteY12" fmla="*/ 11310 h 1458865"/>
                <a:gd name="connsiteX13" fmla="*/ 0 w 1612131"/>
                <a:gd name="connsiteY13" fmla="*/ 1093 h 14588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612131" h="1458865">
                  <a:moveTo>
                    <a:pt x="0" y="1093"/>
                  </a:moveTo>
                  <a:cubicBezTo>
                    <a:pt x="77768" y="-1746"/>
                    <a:pt x="156104" y="1093"/>
                    <a:pt x="233873" y="7904"/>
                  </a:cubicBezTo>
                  <a:cubicBezTo>
                    <a:pt x="367271" y="18690"/>
                    <a:pt x="499534" y="37422"/>
                    <a:pt x="630094" y="66940"/>
                  </a:cubicBezTo>
                  <a:cubicBezTo>
                    <a:pt x="835016" y="112920"/>
                    <a:pt x="1031424" y="180471"/>
                    <a:pt x="1207963" y="297407"/>
                  </a:cubicBezTo>
                  <a:cubicBezTo>
                    <a:pt x="1348741" y="390502"/>
                    <a:pt x="1461704" y="508573"/>
                    <a:pt x="1533796" y="662975"/>
                  </a:cubicBezTo>
                  <a:cubicBezTo>
                    <a:pt x="1578640" y="759476"/>
                    <a:pt x="1602482" y="861085"/>
                    <a:pt x="1610429" y="966669"/>
                  </a:cubicBezTo>
                  <a:cubicBezTo>
                    <a:pt x="1622349" y="1135261"/>
                    <a:pt x="1593399" y="1298177"/>
                    <a:pt x="1546284" y="1458823"/>
                  </a:cubicBezTo>
                  <a:cubicBezTo>
                    <a:pt x="1545716" y="1460526"/>
                    <a:pt x="1544581" y="1461661"/>
                    <a:pt x="1543446" y="1463932"/>
                  </a:cubicBezTo>
                  <a:cubicBezTo>
                    <a:pt x="1538904" y="1460526"/>
                    <a:pt x="1540608" y="1455417"/>
                    <a:pt x="1540608" y="1451443"/>
                  </a:cubicBezTo>
                  <a:cubicBezTo>
                    <a:pt x="1537769" y="1289095"/>
                    <a:pt x="1519604" y="1129017"/>
                    <a:pt x="1471354" y="972913"/>
                  </a:cubicBezTo>
                  <a:cubicBezTo>
                    <a:pt x="1415156" y="789561"/>
                    <a:pt x="1313547" y="634025"/>
                    <a:pt x="1176175" y="501194"/>
                  </a:cubicBezTo>
                  <a:cubicBezTo>
                    <a:pt x="1018935" y="349631"/>
                    <a:pt x="836151" y="240074"/>
                    <a:pt x="634635" y="158332"/>
                  </a:cubicBezTo>
                  <a:cubicBezTo>
                    <a:pt x="456960" y="86240"/>
                    <a:pt x="272473" y="39125"/>
                    <a:pt x="82877" y="11310"/>
                  </a:cubicBezTo>
                  <a:cubicBezTo>
                    <a:pt x="55630" y="6769"/>
                    <a:pt x="27815" y="3931"/>
                    <a:pt x="0" y="1093"/>
                  </a:cubicBezTo>
                  <a:close/>
                </a:path>
              </a:pathLst>
            </a:custGeom>
            <a:grpFill/>
            <a:ln w="567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xmlns="" id="{13B41294-5C02-4A37-885D-0AD435A594F2}"/>
              </a:ext>
            </a:extLst>
          </p:cNvPr>
          <p:cNvGrpSpPr/>
          <p:nvPr/>
        </p:nvGrpSpPr>
        <p:grpSpPr>
          <a:xfrm rot="1151421">
            <a:off x="6183232" y="741923"/>
            <a:ext cx="727105" cy="550706"/>
            <a:chOff x="5712813" y="1354067"/>
            <a:chExt cx="891420" cy="675158"/>
          </a:xfrm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xmlns="" id="{1B1A03BF-B728-4FBE-836F-7445277D23F2}"/>
                </a:ext>
              </a:extLst>
            </p:cNvPr>
            <p:cNvSpPr/>
            <p:nvPr/>
          </p:nvSpPr>
          <p:spPr>
            <a:xfrm rot="739920">
              <a:off x="6440960" y="1354067"/>
              <a:ext cx="163273" cy="675158"/>
            </a:xfrm>
            <a:custGeom>
              <a:avLst/>
              <a:gdLst>
                <a:gd name="connsiteX0" fmla="*/ 360045 w 352425"/>
                <a:gd name="connsiteY0" fmla="*/ 1458278 h 1457325"/>
                <a:gd name="connsiteX1" fmla="*/ 360045 w 352425"/>
                <a:gd name="connsiteY1" fmla="*/ 1433513 h 1457325"/>
                <a:gd name="connsiteX2" fmla="*/ 360998 w 352425"/>
                <a:gd name="connsiteY2" fmla="*/ 160020 h 1457325"/>
                <a:gd name="connsiteX3" fmla="*/ 334328 w 352425"/>
                <a:gd name="connsiteY3" fmla="*/ 122873 h 1457325"/>
                <a:gd name="connsiteX4" fmla="*/ 124778 w 352425"/>
                <a:gd name="connsiteY4" fmla="*/ 45720 h 1457325"/>
                <a:gd name="connsiteX5" fmla="*/ 0 w 352425"/>
                <a:gd name="connsiteY5" fmla="*/ 0 h 1457325"/>
                <a:gd name="connsiteX6" fmla="*/ 0 w 352425"/>
                <a:gd name="connsiteY6" fmla="*/ 1457325 h 1457325"/>
                <a:gd name="connsiteX7" fmla="*/ 360045 w 352425"/>
                <a:gd name="connsiteY7" fmla="*/ 1457325 h 1457325"/>
                <a:gd name="connsiteX8" fmla="*/ 323850 w 352425"/>
                <a:gd name="connsiteY8" fmla="*/ 1391603 h 1457325"/>
                <a:gd name="connsiteX9" fmla="*/ 300990 w 352425"/>
                <a:gd name="connsiteY9" fmla="*/ 1392555 h 1457325"/>
                <a:gd name="connsiteX10" fmla="*/ 60960 w 352425"/>
                <a:gd name="connsiteY10" fmla="*/ 1392555 h 1457325"/>
                <a:gd name="connsiteX11" fmla="*/ 37148 w 352425"/>
                <a:gd name="connsiteY11" fmla="*/ 1362075 h 1457325"/>
                <a:gd name="connsiteX12" fmla="*/ 323850 w 352425"/>
                <a:gd name="connsiteY12" fmla="*/ 1362075 h 1457325"/>
                <a:gd name="connsiteX13" fmla="*/ 323850 w 352425"/>
                <a:gd name="connsiteY13" fmla="*/ 1391603 h 1457325"/>
                <a:gd name="connsiteX14" fmla="*/ 323850 w 352425"/>
                <a:gd name="connsiteY14" fmla="*/ 1333500 h 1457325"/>
                <a:gd name="connsiteX15" fmla="*/ 37148 w 352425"/>
                <a:gd name="connsiteY15" fmla="*/ 1333500 h 1457325"/>
                <a:gd name="connsiteX16" fmla="*/ 60960 w 352425"/>
                <a:gd name="connsiteY16" fmla="*/ 1302068 h 1457325"/>
                <a:gd name="connsiteX17" fmla="*/ 300990 w 352425"/>
                <a:gd name="connsiteY17" fmla="*/ 1302068 h 1457325"/>
                <a:gd name="connsiteX18" fmla="*/ 323850 w 352425"/>
                <a:gd name="connsiteY18" fmla="*/ 1303020 h 1457325"/>
                <a:gd name="connsiteX19" fmla="*/ 323850 w 352425"/>
                <a:gd name="connsiteY19" fmla="*/ 1333500 h 1457325"/>
                <a:gd name="connsiteX20" fmla="*/ 323850 w 352425"/>
                <a:gd name="connsiteY20" fmla="*/ 1277303 h 1457325"/>
                <a:gd name="connsiteX21" fmla="*/ 300990 w 352425"/>
                <a:gd name="connsiteY21" fmla="*/ 1278255 h 1457325"/>
                <a:gd name="connsiteX22" fmla="*/ 60960 w 352425"/>
                <a:gd name="connsiteY22" fmla="*/ 1278255 h 1457325"/>
                <a:gd name="connsiteX23" fmla="*/ 37148 w 352425"/>
                <a:gd name="connsiteY23" fmla="*/ 1247775 h 1457325"/>
                <a:gd name="connsiteX24" fmla="*/ 323850 w 352425"/>
                <a:gd name="connsiteY24" fmla="*/ 1247775 h 1457325"/>
                <a:gd name="connsiteX25" fmla="*/ 323850 w 352425"/>
                <a:gd name="connsiteY25" fmla="*/ 1277303 h 1457325"/>
                <a:gd name="connsiteX26" fmla="*/ 322898 w 352425"/>
                <a:gd name="connsiteY26" fmla="*/ 1163003 h 1457325"/>
                <a:gd name="connsiteX27" fmla="*/ 300038 w 352425"/>
                <a:gd name="connsiteY27" fmla="*/ 1163955 h 1457325"/>
                <a:gd name="connsiteX28" fmla="*/ 60008 w 352425"/>
                <a:gd name="connsiteY28" fmla="*/ 1163955 h 1457325"/>
                <a:gd name="connsiteX29" fmla="*/ 36195 w 352425"/>
                <a:gd name="connsiteY29" fmla="*/ 1133475 h 1457325"/>
                <a:gd name="connsiteX30" fmla="*/ 322898 w 352425"/>
                <a:gd name="connsiteY30" fmla="*/ 1133475 h 1457325"/>
                <a:gd name="connsiteX31" fmla="*/ 323850 w 352425"/>
                <a:gd name="connsiteY31" fmla="*/ 1150620 h 1457325"/>
                <a:gd name="connsiteX32" fmla="*/ 322898 w 352425"/>
                <a:gd name="connsiteY32" fmla="*/ 1163003 h 1457325"/>
                <a:gd name="connsiteX33" fmla="*/ 300990 w 352425"/>
                <a:gd name="connsiteY33" fmla="*/ 936308 h 1457325"/>
                <a:gd name="connsiteX34" fmla="*/ 60960 w 352425"/>
                <a:gd name="connsiteY34" fmla="*/ 936308 h 1457325"/>
                <a:gd name="connsiteX35" fmla="*/ 37148 w 352425"/>
                <a:gd name="connsiteY35" fmla="*/ 904875 h 1457325"/>
                <a:gd name="connsiteX36" fmla="*/ 323850 w 352425"/>
                <a:gd name="connsiteY36" fmla="*/ 904875 h 1457325"/>
                <a:gd name="connsiteX37" fmla="*/ 323850 w 352425"/>
                <a:gd name="connsiteY37" fmla="*/ 934403 h 1457325"/>
                <a:gd name="connsiteX38" fmla="*/ 300990 w 352425"/>
                <a:gd name="connsiteY38" fmla="*/ 936308 h 1457325"/>
                <a:gd name="connsiteX39" fmla="*/ 322898 w 352425"/>
                <a:gd name="connsiteY39" fmla="*/ 960120 h 1457325"/>
                <a:gd name="connsiteX40" fmla="*/ 322898 w 352425"/>
                <a:gd name="connsiteY40" fmla="*/ 990600 h 1457325"/>
                <a:gd name="connsiteX41" fmla="*/ 37148 w 352425"/>
                <a:gd name="connsiteY41" fmla="*/ 990600 h 1457325"/>
                <a:gd name="connsiteX42" fmla="*/ 60960 w 352425"/>
                <a:gd name="connsiteY42" fmla="*/ 959168 h 1457325"/>
                <a:gd name="connsiteX43" fmla="*/ 298133 w 352425"/>
                <a:gd name="connsiteY43" fmla="*/ 959168 h 1457325"/>
                <a:gd name="connsiteX44" fmla="*/ 322898 w 352425"/>
                <a:gd name="connsiteY44" fmla="*/ 960120 h 1457325"/>
                <a:gd name="connsiteX45" fmla="*/ 37148 w 352425"/>
                <a:gd name="connsiteY45" fmla="*/ 762000 h 1457325"/>
                <a:gd name="connsiteX46" fmla="*/ 37148 w 352425"/>
                <a:gd name="connsiteY46" fmla="*/ 731520 h 1457325"/>
                <a:gd name="connsiteX47" fmla="*/ 323850 w 352425"/>
                <a:gd name="connsiteY47" fmla="*/ 731520 h 1457325"/>
                <a:gd name="connsiteX48" fmla="*/ 323850 w 352425"/>
                <a:gd name="connsiteY48" fmla="*/ 762000 h 1457325"/>
                <a:gd name="connsiteX49" fmla="*/ 37148 w 352425"/>
                <a:gd name="connsiteY49" fmla="*/ 762000 h 1457325"/>
                <a:gd name="connsiteX50" fmla="*/ 322898 w 352425"/>
                <a:gd name="connsiteY50" fmla="*/ 789623 h 1457325"/>
                <a:gd name="connsiteX51" fmla="*/ 322898 w 352425"/>
                <a:gd name="connsiteY51" fmla="*/ 820103 h 1457325"/>
                <a:gd name="connsiteX52" fmla="*/ 300038 w 352425"/>
                <a:gd name="connsiteY52" fmla="*/ 821055 h 1457325"/>
                <a:gd name="connsiteX53" fmla="*/ 60008 w 352425"/>
                <a:gd name="connsiteY53" fmla="*/ 821055 h 1457325"/>
                <a:gd name="connsiteX54" fmla="*/ 36195 w 352425"/>
                <a:gd name="connsiteY54" fmla="*/ 789623 h 1457325"/>
                <a:gd name="connsiteX55" fmla="*/ 322898 w 352425"/>
                <a:gd name="connsiteY55" fmla="*/ 789623 h 1457325"/>
                <a:gd name="connsiteX56" fmla="*/ 39053 w 352425"/>
                <a:gd name="connsiteY56" fmla="*/ 647700 h 1457325"/>
                <a:gd name="connsiteX57" fmla="*/ 61913 w 352425"/>
                <a:gd name="connsiteY57" fmla="*/ 616268 h 1457325"/>
                <a:gd name="connsiteX58" fmla="*/ 301943 w 352425"/>
                <a:gd name="connsiteY58" fmla="*/ 616268 h 1457325"/>
                <a:gd name="connsiteX59" fmla="*/ 324803 w 352425"/>
                <a:gd name="connsiteY59" fmla="*/ 617220 h 1457325"/>
                <a:gd name="connsiteX60" fmla="*/ 324803 w 352425"/>
                <a:gd name="connsiteY60" fmla="*/ 647700 h 1457325"/>
                <a:gd name="connsiteX61" fmla="*/ 39053 w 352425"/>
                <a:gd name="connsiteY61" fmla="*/ 647700 h 1457325"/>
                <a:gd name="connsiteX62" fmla="*/ 37148 w 352425"/>
                <a:gd name="connsiteY62" fmla="*/ 561975 h 1457325"/>
                <a:gd name="connsiteX63" fmla="*/ 323850 w 352425"/>
                <a:gd name="connsiteY63" fmla="*/ 561975 h 1457325"/>
                <a:gd name="connsiteX64" fmla="*/ 323850 w 352425"/>
                <a:gd name="connsiteY64" fmla="*/ 591503 h 1457325"/>
                <a:gd name="connsiteX65" fmla="*/ 300990 w 352425"/>
                <a:gd name="connsiteY65" fmla="*/ 592455 h 1457325"/>
                <a:gd name="connsiteX66" fmla="*/ 60960 w 352425"/>
                <a:gd name="connsiteY66" fmla="*/ 592455 h 1457325"/>
                <a:gd name="connsiteX67" fmla="*/ 37148 w 352425"/>
                <a:gd name="connsiteY67" fmla="*/ 561975 h 1457325"/>
                <a:gd name="connsiteX68" fmla="*/ 60960 w 352425"/>
                <a:gd name="connsiteY68" fmla="*/ 1073468 h 1457325"/>
                <a:gd name="connsiteX69" fmla="*/ 300990 w 352425"/>
                <a:gd name="connsiteY69" fmla="*/ 1073468 h 1457325"/>
                <a:gd name="connsiteX70" fmla="*/ 323850 w 352425"/>
                <a:gd name="connsiteY70" fmla="*/ 1074420 h 1457325"/>
                <a:gd name="connsiteX71" fmla="*/ 323850 w 352425"/>
                <a:gd name="connsiteY71" fmla="*/ 1103948 h 1457325"/>
                <a:gd name="connsiteX72" fmla="*/ 37148 w 352425"/>
                <a:gd name="connsiteY72" fmla="*/ 1103948 h 1457325"/>
                <a:gd name="connsiteX73" fmla="*/ 60960 w 352425"/>
                <a:gd name="connsiteY73" fmla="*/ 1073468 h 1457325"/>
                <a:gd name="connsiteX74" fmla="*/ 323850 w 352425"/>
                <a:gd name="connsiteY74" fmla="*/ 533400 h 1457325"/>
                <a:gd name="connsiteX75" fmla="*/ 38100 w 352425"/>
                <a:gd name="connsiteY75" fmla="*/ 533400 h 1457325"/>
                <a:gd name="connsiteX76" fmla="*/ 60008 w 352425"/>
                <a:gd name="connsiteY76" fmla="*/ 502920 h 1457325"/>
                <a:gd name="connsiteX77" fmla="*/ 301943 w 352425"/>
                <a:gd name="connsiteY77" fmla="*/ 502920 h 1457325"/>
                <a:gd name="connsiteX78" fmla="*/ 324803 w 352425"/>
                <a:gd name="connsiteY78" fmla="*/ 504825 h 1457325"/>
                <a:gd name="connsiteX79" fmla="*/ 323850 w 352425"/>
                <a:gd name="connsiteY79" fmla="*/ 533400 h 1457325"/>
                <a:gd name="connsiteX80" fmla="*/ 38100 w 352425"/>
                <a:gd name="connsiteY80" fmla="*/ 447675 h 1457325"/>
                <a:gd name="connsiteX81" fmla="*/ 322898 w 352425"/>
                <a:gd name="connsiteY81" fmla="*/ 447675 h 1457325"/>
                <a:gd name="connsiteX82" fmla="*/ 322898 w 352425"/>
                <a:gd name="connsiteY82" fmla="*/ 477203 h 1457325"/>
                <a:gd name="connsiteX83" fmla="*/ 300990 w 352425"/>
                <a:gd name="connsiteY83" fmla="*/ 479108 h 1457325"/>
                <a:gd name="connsiteX84" fmla="*/ 59055 w 352425"/>
                <a:gd name="connsiteY84" fmla="*/ 479108 h 1457325"/>
                <a:gd name="connsiteX85" fmla="*/ 38100 w 352425"/>
                <a:gd name="connsiteY85" fmla="*/ 447675 h 1457325"/>
                <a:gd name="connsiteX86" fmla="*/ 37148 w 352425"/>
                <a:gd name="connsiteY86" fmla="*/ 218123 h 1457325"/>
                <a:gd name="connsiteX87" fmla="*/ 322898 w 352425"/>
                <a:gd name="connsiteY87" fmla="*/ 218123 h 1457325"/>
                <a:gd name="connsiteX88" fmla="*/ 322898 w 352425"/>
                <a:gd name="connsiteY88" fmla="*/ 248603 h 1457325"/>
                <a:gd name="connsiteX89" fmla="*/ 300038 w 352425"/>
                <a:gd name="connsiteY89" fmla="*/ 249555 h 1457325"/>
                <a:gd name="connsiteX90" fmla="*/ 60008 w 352425"/>
                <a:gd name="connsiteY90" fmla="*/ 249555 h 1457325"/>
                <a:gd name="connsiteX91" fmla="*/ 37148 w 352425"/>
                <a:gd name="connsiteY91" fmla="*/ 218123 h 1457325"/>
                <a:gd name="connsiteX92" fmla="*/ 61913 w 352425"/>
                <a:gd name="connsiteY92" fmla="*/ 273368 h 1457325"/>
                <a:gd name="connsiteX93" fmla="*/ 299085 w 352425"/>
                <a:gd name="connsiteY93" fmla="*/ 273368 h 1457325"/>
                <a:gd name="connsiteX94" fmla="*/ 323850 w 352425"/>
                <a:gd name="connsiteY94" fmla="*/ 274320 h 1457325"/>
                <a:gd name="connsiteX95" fmla="*/ 323850 w 352425"/>
                <a:gd name="connsiteY95" fmla="*/ 304800 h 1457325"/>
                <a:gd name="connsiteX96" fmla="*/ 39053 w 352425"/>
                <a:gd name="connsiteY96" fmla="*/ 304800 h 1457325"/>
                <a:gd name="connsiteX97" fmla="*/ 61913 w 352425"/>
                <a:gd name="connsiteY97" fmla="*/ 273368 h 1457325"/>
                <a:gd name="connsiteX98" fmla="*/ 322898 w 352425"/>
                <a:gd name="connsiteY98" fmla="*/ 332423 h 1457325"/>
                <a:gd name="connsiteX99" fmla="*/ 322898 w 352425"/>
                <a:gd name="connsiteY99" fmla="*/ 362903 h 1457325"/>
                <a:gd name="connsiteX100" fmla="*/ 300038 w 352425"/>
                <a:gd name="connsiteY100" fmla="*/ 363855 h 1457325"/>
                <a:gd name="connsiteX101" fmla="*/ 60008 w 352425"/>
                <a:gd name="connsiteY101" fmla="*/ 363855 h 1457325"/>
                <a:gd name="connsiteX102" fmla="*/ 36195 w 352425"/>
                <a:gd name="connsiteY102" fmla="*/ 332423 h 1457325"/>
                <a:gd name="connsiteX103" fmla="*/ 322898 w 352425"/>
                <a:gd name="connsiteY103" fmla="*/ 332423 h 1457325"/>
                <a:gd name="connsiteX104" fmla="*/ 60960 w 352425"/>
                <a:gd name="connsiteY104" fmla="*/ 387668 h 1457325"/>
                <a:gd name="connsiteX105" fmla="*/ 300990 w 352425"/>
                <a:gd name="connsiteY105" fmla="*/ 387668 h 1457325"/>
                <a:gd name="connsiteX106" fmla="*/ 323850 w 352425"/>
                <a:gd name="connsiteY106" fmla="*/ 388620 h 1457325"/>
                <a:gd name="connsiteX107" fmla="*/ 323850 w 352425"/>
                <a:gd name="connsiteY107" fmla="*/ 419100 h 1457325"/>
                <a:gd name="connsiteX108" fmla="*/ 39053 w 352425"/>
                <a:gd name="connsiteY108" fmla="*/ 419100 h 1457325"/>
                <a:gd name="connsiteX109" fmla="*/ 60960 w 352425"/>
                <a:gd name="connsiteY109" fmla="*/ 387668 h 1457325"/>
                <a:gd name="connsiteX110" fmla="*/ 60960 w 352425"/>
                <a:gd name="connsiteY110" fmla="*/ 844868 h 1457325"/>
                <a:gd name="connsiteX111" fmla="*/ 300990 w 352425"/>
                <a:gd name="connsiteY111" fmla="*/ 844868 h 1457325"/>
                <a:gd name="connsiteX112" fmla="*/ 324803 w 352425"/>
                <a:gd name="connsiteY112" fmla="*/ 845820 h 1457325"/>
                <a:gd name="connsiteX113" fmla="*/ 324803 w 352425"/>
                <a:gd name="connsiteY113" fmla="*/ 875348 h 1457325"/>
                <a:gd name="connsiteX114" fmla="*/ 40005 w 352425"/>
                <a:gd name="connsiteY114" fmla="*/ 875348 h 1457325"/>
                <a:gd name="connsiteX115" fmla="*/ 60960 w 352425"/>
                <a:gd name="connsiteY115" fmla="*/ 844868 h 1457325"/>
                <a:gd name="connsiteX116" fmla="*/ 37148 w 352425"/>
                <a:gd name="connsiteY116" fmla="*/ 1019175 h 1457325"/>
                <a:gd name="connsiteX117" fmla="*/ 323850 w 352425"/>
                <a:gd name="connsiteY117" fmla="*/ 1019175 h 1457325"/>
                <a:gd name="connsiteX118" fmla="*/ 323850 w 352425"/>
                <a:gd name="connsiteY118" fmla="*/ 1049655 h 1457325"/>
                <a:gd name="connsiteX119" fmla="*/ 219075 w 352425"/>
                <a:gd name="connsiteY119" fmla="*/ 1049655 h 1457325"/>
                <a:gd name="connsiteX120" fmla="*/ 61913 w 352425"/>
                <a:gd name="connsiteY120" fmla="*/ 1049655 h 1457325"/>
                <a:gd name="connsiteX121" fmla="*/ 37148 w 352425"/>
                <a:gd name="connsiteY121" fmla="*/ 1019175 h 1457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352425" h="1457325">
                  <a:moveTo>
                    <a:pt x="360045" y="1458278"/>
                  </a:moveTo>
                  <a:cubicBezTo>
                    <a:pt x="360045" y="1449705"/>
                    <a:pt x="360045" y="1442085"/>
                    <a:pt x="360045" y="1433513"/>
                  </a:cubicBezTo>
                  <a:cubicBezTo>
                    <a:pt x="360045" y="1008698"/>
                    <a:pt x="360045" y="584835"/>
                    <a:pt x="360998" y="160020"/>
                  </a:cubicBezTo>
                  <a:cubicBezTo>
                    <a:pt x="360998" y="138113"/>
                    <a:pt x="353378" y="129540"/>
                    <a:pt x="334328" y="122873"/>
                  </a:cubicBezTo>
                  <a:cubicBezTo>
                    <a:pt x="263843" y="98108"/>
                    <a:pt x="194310" y="71438"/>
                    <a:pt x="124778" y="45720"/>
                  </a:cubicBezTo>
                  <a:cubicBezTo>
                    <a:pt x="83820" y="30480"/>
                    <a:pt x="43815" y="16193"/>
                    <a:pt x="0" y="0"/>
                  </a:cubicBezTo>
                  <a:cubicBezTo>
                    <a:pt x="0" y="487680"/>
                    <a:pt x="0" y="972503"/>
                    <a:pt x="0" y="1457325"/>
                  </a:cubicBezTo>
                  <a:lnTo>
                    <a:pt x="360045" y="1457325"/>
                  </a:lnTo>
                  <a:close/>
                  <a:moveTo>
                    <a:pt x="323850" y="1391603"/>
                  </a:moveTo>
                  <a:cubicBezTo>
                    <a:pt x="315278" y="1392555"/>
                    <a:pt x="307658" y="1392555"/>
                    <a:pt x="300990" y="1392555"/>
                  </a:cubicBezTo>
                  <a:cubicBezTo>
                    <a:pt x="220980" y="1392555"/>
                    <a:pt x="140970" y="1392555"/>
                    <a:pt x="60960" y="1392555"/>
                  </a:cubicBezTo>
                  <a:cubicBezTo>
                    <a:pt x="34290" y="1392555"/>
                    <a:pt x="34290" y="1392555"/>
                    <a:pt x="37148" y="1362075"/>
                  </a:cubicBezTo>
                  <a:cubicBezTo>
                    <a:pt x="131445" y="1362075"/>
                    <a:pt x="226695" y="1362075"/>
                    <a:pt x="323850" y="1362075"/>
                  </a:cubicBezTo>
                  <a:cubicBezTo>
                    <a:pt x="323850" y="1372553"/>
                    <a:pt x="323850" y="1381125"/>
                    <a:pt x="323850" y="1391603"/>
                  </a:cubicBezTo>
                  <a:close/>
                  <a:moveTo>
                    <a:pt x="323850" y="1333500"/>
                  </a:moveTo>
                  <a:cubicBezTo>
                    <a:pt x="228600" y="1333500"/>
                    <a:pt x="133350" y="1333500"/>
                    <a:pt x="37148" y="1333500"/>
                  </a:cubicBezTo>
                  <a:cubicBezTo>
                    <a:pt x="33338" y="1302068"/>
                    <a:pt x="33338" y="1302068"/>
                    <a:pt x="60960" y="1302068"/>
                  </a:cubicBezTo>
                  <a:cubicBezTo>
                    <a:pt x="140970" y="1302068"/>
                    <a:pt x="220980" y="1302068"/>
                    <a:pt x="300990" y="1302068"/>
                  </a:cubicBezTo>
                  <a:cubicBezTo>
                    <a:pt x="308610" y="1302068"/>
                    <a:pt x="316230" y="1303020"/>
                    <a:pt x="323850" y="1303020"/>
                  </a:cubicBezTo>
                  <a:cubicBezTo>
                    <a:pt x="323850" y="1314450"/>
                    <a:pt x="323850" y="1323023"/>
                    <a:pt x="323850" y="1333500"/>
                  </a:cubicBezTo>
                  <a:close/>
                  <a:moveTo>
                    <a:pt x="323850" y="1277303"/>
                  </a:moveTo>
                  <a:cubicBezTo>
                    <a:pt x="315278" y="1278255"/>
                    <a:pt x="307658" y="1278255"/>
                    <a:pt x="300990" y="1278255"/>
                  </a:cubicBezTo>
                  <a:cubicBezTo>
                    <a:pt x="220980" y="1278255"/>
                    <a:pt x="140970" y="1278255"/>
                    <a:pt x="60960" y="1278255"/>
                  </a:cubicBezTo>
                  <a:cubicBezTo>
                    <a:pt x="34290" y="1278255"/>
                    <a:pt x="34290" y="1278255"/>
                    <a:pt x="37148" y="1247775"/>
                  </a:cubicBezTo>
                  <a:cubicBezTo>
                    <a:pt x="131445" y="1247775"/>
                    <a:pt x="226695" y="1247775"/>
                    <a:pt x="323850" y="1247775"/>
                  </a:cubicBezTo>
                  <a:cubicBezTo>
                    <a:pt x="323850" y="1258253"/>
                    <a:pt x="323850" y="1266825"/>
                    <a:pt x="323850" y="1277303"/>
                  </a:cubicBezTo>
                  <a:close/>
                  <a:moveTo>
                    <a:pt x="322898" y="1163003"/>
                  </a:moveTo>
                  <a:cubicBezTo>
                    <a:pt x="315278" y="1163003"/>
                    <a:pt x="307658" y="1163955"/>
                    <a:pt x="300038" y="1163955"/>
                  </a:cubicBezTo>
                  <a:cubicBezTo>
                    <a:pt x="220028" y="1163955"/>
                    <a:pt x="140018" y="1163955"/>
                    <a:pt x="60008" y="1163955"/>
                  </a:cubicBezTo>
                  <a:cubicBezTo>
                    <a:pt x="33338" y="1163955"/>
                    <a:pt x="33338" y="1163955"/>
                    <a:pt x="36195" y="1133475"/>
                  </a:cubicBezTo>
                  <a:cubicBezTo>
                    <a:pt x="130493" y="1133475"/>
                    <a:pt x="225743" y="1133475"/>
                    <a:pt x="322898" y="1133475"/>
                  </a:cubicBezTo>
                  <a:cubicBezTo>
                    <a:pt x="322898" y="1140143"/>
                    <a:pt x="323850" y="1144905"/>
                    <a:pt x="323850" y="1150620"/>
                  </a:cubicBezTo>
                  <a:cubicBezTo>
                    <a:pt x="324803" y="1154430"/>
                    <a:pt x="323850" y="1157288"/>
                    <a:pt x="322898" y="1163003"/>
                  </a:cubicBezTo>
                  <a:close/>
                  <a:moveTo>
                    <a:pt x="300990" y="936308"/>
                  </a:moveTo>
                  <a:cubicBezTo>
                    <a:pt x="220980" y="936308"/>
                    <a:pt x="140970" y="936308"/>
                    <a:pt x="60960" y="936308"/>
                  </a:cubicBezTo>
                  <a:cubicBezTo>
                    <a:pt x="34290" y="936308"/>
                    <a:pt x="34290" y="936308"/>
                    <a:pt x="37148" y="904875"/>
                  </a:cubicBezTo>
                  <a:cubicBezTo>
                    <a:pt x="133350" y="904875"/>
                    <a:pt x="227648" y="904875"/>
                    <a:pt x="323850" y="904875"/>
                  </a:cubicBezTo>
                  <a:cubicBezTo>
                    <a:pt x="323850" y="915353"/>
                    <a:pt x="323850" y="923925"/>
                    <a:pt x="323850" y="934403"/>
                  </a:cubicBezTo>
                  <a:cubicBezTo>
                    <a:pt x="316230" y="935355"/>
                    <a:pt x="308610" y="936308"/>
                    <a:pt x="300990" y="936308"/>
                  </a:cubicBezTo>
                  <a:close/>
                  <a:moveTo>
                    <a:pt x="322898" y="960120"/>
                  </a:moveTo>
                  <a:cubicBezTo>
                    <a:pt x="322898" y="970598"/>
                    <a:pt x="322898" y="980123"/>
                    <a:pt x="322898" y="990600"/>
                  </a:cubicBezTo>
                  <a:cubicBezTo>
                    <a:pt x="227648" y="990600"/>
                    <a:pt x="133350" y="990600"/>
                    <a:pt x="37148" y="990600"/>
                  </a:cubicBezTo>
                  <a:cubicBezTo>
                    <a:pt x="34290" y="959168"/>
                    <a:pt x="34290" y="959168"/>
                    <a:pt x="60960" y="959168"/>
                  </a:cubicBezTo>
                  <a:cubicBezTo>
                    <a:pt x="140018" y="959168"/>
                    <a:pt x="219075" y="959168"/>
                    <a:pt x="298133" y="959168"/>
                  </a:cubicBezTo>
                  <a:cubicBezTo>
                    <a:pt x="306705" y="959168"/>
                    <a:pt x="313373" y="960120"/>
                    <a:pt x="322898" y="960120"/>
                  </a:cubicBezTo>
                  <a:close/>
                  <a:moveTo>
                    <a:pt x="37148" y="762000"/>
                  </a:moveTo>
                  <a:cubicBezTo>
                    <a:pt x="37148" y="752475"/>
                    <a:pt x="37148" y="742950"/>
                    <a:pt x="37148" y="731520"/>
                  </a:cubicBezTo>
                  <a:cubicBezTo>
                    <a:pt x="133350" y="731520"/>
                    <a:pt x="227648" y="731520"/>
                    <a:pt x="323850" y="731520"/>
                  </a:cubicBezTo>
                  <a:cubicBezTo>
                    <a:pt x="323850" y="741998"/>
                    <a:pt x="323850" y="751523"/>
                    <a:pt x="323850" y="762000"/>
                  </a:cubicBezTo>
                  <a:cubicBezTo>
                    <a:pt x="227648" y="762000"/>
                    <a:pt x="133350" y="762000"/>
                    <a:pt x="37148" y="762000"/>
                  </a:cubicBezTo>
                  <a:close/>
                  <a:moveTo>
                    <a:pt x="322898" y="789623"/>
                  </a:moveTo>
                  <a:cubicBezTo>
                    <a:pt x="322898" y="799148"/>
                    <a:pt x="322898" y="808673"/>
                    <a:pt x="322898" y="820103"/>
                  </a:cubicBezTo>
                  <a:cubicBezTo>
                    <a:pt x="315278" y="820103"/>
                    <a:pt x="307658" y="821055"/>
                    <a:pt x="300038" y="821055"/>
                  </a:cubicBezTo>
                  <a:cubicBezTo>
                    <a:pt x="220028" y="821055"/>
                    <a:pt x="140018" y="821055"/>
                    <a:pt x="60008" y="821055"/>
                  </a:cubicBezTo>
                  <a:cubicBezTo>
                    <a:pt x="33338" y="821055"/>
                    <a:pt x="33338" y="821055"/>
                    <a:pt x="36195" y="789623"/>
                  </a:cubicBezTo>
                  <a:cubicBezTo>
                    <a:pt x="133350" y="789623"/>
                    <a:pt x="227648" y="789623"/>
                    <a:pt x="322898" y="789623"/>
                  </a:cubicBezTo>
                  <a:close/>
                  <a:moveTo>
                    <a:pt x="39053" y="647700"/>
                  </a:moveTo>
                  <a:cubicBezTo>
                    <a:pt x="32385" y="618173"/>
                    <a:pt x="33338" y="616268"/>
                    <a:pt x="61913" y="616268"/>
                  </a:cubicBezTo>
                  <a:cubicBezTo>
                    <a:pt x="141923" y="616268"/>
                    <a:pt x="221933" y="616268"/>
                    <a:pt x="301943" y="616268"/>
                  </a:cubicBezTo>
                  <a:cubicBezTo>
                    <a:pt x="308610" y="616268"/>
                    <a:pt x="315278" y="617220"/>
                    <a:pt x="324803" y="617220"/>
                  </a:cubicBezTo>
                  <a:cubicBezTo>
                    <a:pt x="324803" y="628650"/>
                    <a:pt x="324803" y="637223"/>
                    <a:pt x="324803" y="647700"/>
                  </a:cubicBezTo>
                  <a:cubicBezTo>
                    <a:pt x="228600" y="647700"/>
                    <a:pt x="133350" y="647700"/>
                    <a:pt x="39053" y="647700"/>
                  </a:cubicBezTo>
                  <a:close/>
                  <a:moveTo>
                    <a:pt x="37148" y="561975"/>
                  </a:moveTo>
                  <a:cubicBezTo>
                    <a:pt x="131445" y="561975"/>
                    <a:pt x="226695" y="561975"/>
                    <a:pt x="323850" y="561975"/>
                  </a:cubicBezTo>
                  <a:cubicBezTo>
                    <a:pt x="323850" y="571500"/>
                    <a:pt x="323850" y="581025"/>
                    <a:pt x="323850" y="591503"/>
                  </a:cubicBezTo>
                  <a:cubicBezTo>
                    <a:pt x="315278" y="591503"/>
                    <a:pt x="307658" y="592455"/>
                    <a:pt x="300990" y="592455"/>
                  </a:cubicBezTo>
                  <a:cubicBezTo>
                    <a:pt x="220980" y="592455"/>
                    <a:pt x="140970" y="592455"/>
                    <a:pt x="60960" y="592455"/>
                  </a:cubicBezTo>
                  <a:cubicBezTo>
                    <a:pt x="34290" y="593408"/>
                    <a:pt x="34290" y="593408"/>
                    <a:pt x="37148" y="561975"/>
                  </a:cubicBezTo>
                  <a:close/>
                  <a:moveTo>
                    <a:pt x="60960" y="1073468"/>
                  </a:moveTo>
                  <a:cubicBezTo>
                    <a:pt x="140970" y="1073468"/>
                    <a:pt x="220980" y="1073468"/>
                    <a:pt x="300990" y="1073468"/>
                  </a:cubicBezTo>
                  <a:cubicBezTo>
                    <a:pt x="308610" y="1073468"/>
                    <a:pt x="316230" y="1074420"/>
                    <a:pt x="323850" y="1074420"/>
                  </a:cubicBezTo>
                  <a:cubicBezTo>
                    <a:pt x="323850" y="1084898"/>
                    <a:pt x="323850" y="1094423"/>
                    <a:pt x="323850" y="1103948"/>
                  </a:cubicBezTo>
                  <a:cubicBezTo>
                    <a:pt x="228600" y="1103948"/>
                    <a:pt x="133350" y="1103948"/>
                    <a:pt x="37148" y="1103948"/>
                  </a:cubicBezTo>
                  <a:cubicBezTo>
                    <a:pt x="34290" y="1074420"/>
                    <a:pt x="34290" y="1073468"/>
                    <a:pt x="60960" y="1073468"/>
                  </a:cubicBezTo>
                  <a:close/>
                  <a:moveTo>
                    <a:pt x="323850" y="533400"/>
                  </a:moveTo>
                  <a:cubicBezTo>
                    <a:pt x="228600" y="533400"/>
                    <a:pt x="133350" y="533400"/>
                    <a:pt x="38100" y="533400"/>
                  </a:cubicBezTo>
                  <a:cubicBezTo>
                    <a:pt x="33338" y="503873"/>
                    <a:pt x="33338" y="502920"/>
                    <a:pt x="60008" y="502920"/>
                  </a:cubicBezTo>
                  <a:cubicBezTo>
                    <a:pt x="140970" y="502920"/>
                    <a:pt x="220980" y="502920"/>
                    <a:pt x="301943" y="502920"/>
                  </a:cubicBezTo>
                  <a:cubicBezTo>
                    <a:pt x="308610" y="502920"/>
                    <a:pt x="315278" y="503873"/>
                    <a:pt x="324803" y="504825"/>
                  </a:cubicBezTo>
                  <a:cubicBezTo>
                    <a:pt x="323850" y="514350"/>
                    <a:pt x="323850" y="522923"/>
                    <a:pt x="323850" y="533400"/>
                  </a:cubicBezTo>
                  <a:close/>
                  <a:moveTo>
                    <a:pt x="38100" y="447675"/>
                  </a:moveTo>
                  <a:cubicBezTo>
                    <a:pt x="132398" y="447675"/>
                    <a:pt x="227648" y="447675"/>
                    <a:pt x="322898" y="447675"/>
                  </a:cubicBezTo>
                  <a:cubicBezTo>
                    <a:pt x="322898" y="457200"/>
                    <a:pt x="322898" y="465773"/>
                    <a:pt x="322898" y="477203"/>
                  </a:cubicBezTo>
                  <a:cubicBezTo>
                    <a:pt x="315278" y="478155"/>
                    <a:pt x="308610" y="479108"/>
                    <a:pt x="300990" y="479108"/>
                  </a:cubicBezTo>
                  <a:cubicBezTo>
                    <a:pt x="220028" y="479108"/>
                    <a:pt x="140018" y="479108"/>
                    <a:pt x="59055" y="479108"/>
                  </a:cubicBezTo>
                  <a:cubicBezTo>
                    <a:pt x="34290" y="479108"/>
                    <a:pt x="33338" y="477203"/>
                    <a:pt x="38100" y="447675"/>
                  </a:cubicBezTo>
                  <a:close/>
                  <a:moveTo>
                    <a:pt x="37148" y="218123"/>
                  </a:moveTo>
                  <a:cubicBezTo>
                    <a:pt x="132398" y="218123"/>
                    <a:pt x="226695" y="218123"/>
                    <a:pt x="322898" y="218123"/>
                  </a:cubicBezTo>
                  <a:cubicBezTo>
                    <a:pt x="322898" y="227648"/>
                    <a:pt x="322898" y="237173"/>
                    <a:pt x="322898" y="248603"/>
                  </a:cubicBezTo>
                  <a:cubicBezTo>
                    <a:pt x="315278" y="248603"/>
                    <a:pt x="307658" y="249555"/>
                    <a:pt x="300038" y="249555"/>
                  </a:cubicBezTo>
                  <a:cubicBezTo>
                    <a:pt x="220028" y="249555"/>
                    <a:pt x="140018" y="249555"/>
                    <a:pt x="60008" y="249555"/>
                  </a:cubicBezTo>
                  <a:cubicBezTo>
                    <a:pt x="34290" y="250508"/>
                    <a:pt x="34290" y="249555"/>
                    <a:pt x="37148" y="218123"/>
                  </a:cubicBezTo>
                  <a:close/>
                  <a:moveTo>
                    <a:pt x="61913" y="273368"/>
                  </a:moveTo>
                  <a:cubicBezTo>
                    <a:pt x="140970" y="273368"/>
                    <a:pt x="220028" y="273368"/>
                    <a:pt x="299085" y="273368"/>
                  </a:cubicBezTo>
                  <a:cubicBezTo>
                    <a:pt x="306705" y="273368"/>
                    <a:pt x="314325" y="274320"/>
                    <a:pt x="323850" y="274320"/>
                  </a:cubicBezTo>
                  <a:cubicBezTo>
                    <a:pt x="323850" y="285750"/>
                    <a:pt x="323850" y="294323"/>
                    <a:pt x="323850" y="304800"/>
                  </a:cubicBezTo>
                  <a:cubicBezTo>
                    <a:pt x="227648" y="304800"/>
                    <a:pt x="133350" y="304800"/>
                    <a:pt x="39053" y="304800"/>
                  </a:cubicBezTo>
                  <a:cubicBezTo>
                    <a:pt x="32385" y="275273"/>
                    <a:pt x="33338" y="273368"/>
                    <a:pt x="61913" y="273368"/>
                  </a:cubicBezTo>
                  <a:close/>
                  <a:moveTo>
                    <a:pt x="322898" y="332423"/>
                  </a:moveTo>
                  <a:cubicBezTo>
                    <a:pt x="322898" y="341948"/>
                    <a:pt x="322898" y="351473"/>
                    <a:pt x="322898" y="362903"/>
                  </a:cubicBezTo>
                  <a:cubicBezTo>
                    <a:pt x="315278" y="362903"/>
                    <a:pt x="307658" y="363855"/>
                    <a:pt x="300038" y="363855"/>
                  </a:cubicBezTo>
                  <a:cubicBezTo>
                    <a:pt x="220028" y="363855"/>
                    <a:pt x="140018" y="363855"/>
                    <a:pt x="60008" y="363855"/>
                  </a:cubicBezTo>
                  <a:cubicBezTo>
                    <a:pt x="33338" y="363855"/>
                    <a:pt x="33338" y="363855"/>
                    <a:pt x="36195" y="332423"/>
                  </a:cubicBezTo>
                  <a:cubicBezTo>
                    <a:pt x="133350" y="332423"/>
                    <a:pt x="227648" y="332423"/>
                    <a:pt x="322898" y="332423"/>
                  </a:cubicBezTo>
                  <a:close/>
                  <a:moveTo>
                    <a:pt x="60960" y="387668"/>
                  </a:moveTo>
                  <a:cubicBezTo>
                    <a:pt x="140970" y="387668"/>
                    <a:pt x="220980" y="387668"/>
                    <a:pt x="300990" y="387668"/>
                  </a:cubicBezTo>
                  <a:cubicBezTo>
                    <a:pt x="307658" y="387668"/>
                    <a:pt x="314325" y="388620"/>
                    <a:pt x="323850" y="388620"/>
                  </a:cubicBezTo>
                  <a:cubicBezTo>
                    <a:pt x="323850" y="400050"/>
                    <a:pt x="323850" y="408623"/>
                    <a:pt x="323850" y="419100"/>
                  </a:cubicBezTo>
                  <a:cubicBezTo>
                    <a:pt x="227648" y="419100"/>
                    <a:pt x="133350" y="419100"/>
                    <a:pt x="39053" y="419100"/>
                  </a:cubicBezTo>
                  <a:cubicBezTo>
                    <a:pt x="32385" y="389573"/>
                    <a:pt x="33338" y="387668"/>
                    <a:pt x="60960" y="387668"/>
                  </a:cubicBezTo>
                  <a:close/>
                  <a:moveTo>
                    <a:pt x="60960" y="844868"/>
                  </a:moveTo>
                  <a:cubicBezTo>
                    <a:pt x="140970" y="844868"/>
                    <a:pt x="220980" y="844868"/>
                    <a:pt x="300990" y="844868"/>
                  </a:cubicBezTo>
                  <a:cubicBezTo>
                    <a:pt x="308610" y="844868"/>
                    <a:pt x="316230" y="845820"/>
                    <a:pt x="324803" y="845820"/>
                  </a:cubicBezTo>
                  <a:cubicBezTo>
                    <a:pt x="324803" y="856298"/>
                    <a:pt x="324803" y="864870"/>
                    <a:pt x="324803" y="875348"/>
                  </a:cubicBezTo>
                  <a:cubicBezTo>
                    <a:pt x="229553" y="875348"/>
                    <a:pt x="135255" y="875348"/>
                    <a:pt x="40005" y="875348"/>
                  </a:cubicBezTo>
                  <a:cubicBezTo>
                    <a:pt x="31433" y="848678"/>
                    <a:pt x="33338" y="844868"/>
                    <a:pt x="60960" y="844868"/>
                  </a:cubicBezTo>
                  <a:close/>
                  <a:moveTo>
                    <a:pt x="37148" y="1019175"/>
                  </a:moveTo>
                  <a:cubicBezTo>
                    <a:pt x="131445" y="1019175"/>
                    <a:pt x="226695" y="1019175"/>
                    <a:pt x="323850" y="1019175"/>
                  </a:cubicBezTo>
                  <a:cubicBezTo>
                    <a:pt x="323850" y="1028700"/>
                    <a:pt x="323850" y="1037273"/>
                    <a:pt x="323850" y="1049655"/>
                  </a:cubicBezTo>
                  <a:cubicBezTo>
                    <a:pt x="287655" y="1049655"/>
                    <a:pt x="253365" y="1049655"/>
                    <a:pt x="219075" y="1049655"/>
                  </a:cubicBezTo>
                  <a:cubicBezTo>
                    <a:pt x="166688" y="1049655"/>
                    <a:pt x="114300" y="1048703"/>
                    <a:pt x="61913" y="1049655"/>
                  </a:cubicBezTo>
                  <a:cubicBezTo>
                    <a:pt x="38100" y="1051560"/>
                    <a:pt x="31433" y="1042988"/>
                    <a:pt x="37148" y="101917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xmlns="" id="{C4C276C9-E002-4779-ABD9-266854369292}"/>
                </a:ext>
              </a:extLst>
            </p:cNvPr>
            <p:cNvSpPr/>
            <p:nvPr/>
          </p:nvSpPr>
          <p:spPr>
            <a:xfrm rot="186138">
              <a:off x="6177380" y="1465249"/>
              <a:ext cx="189750" cy="529535"/>
            </a:xfrm>
            <a:custGeom>
              <a:avLst/>
              <a:gdLst>
                <a:gd name="connsiteX0" fmla="*/ 417195 w 409575"/>
                <a:gd name="connsiteY0" fmla="*/ 1149668 h 1143000"/>
                <a:gd name="connsiteX1" fmla="*/ 417195 w 409575"/>
                <a:gd name="connsiteY1" fmla="*/ 0 h 1143000"/>
                <a:gd name="connsiteX2" fmla="*/ 0 w 409575"/>
                <a:gd name="connsiteY2" fmla="*/ 0 h 1143000"/>
                <a:gd name="connsiteX3" fmla="*/ 0 w 409575"/>
                <a:gd name="connsiteY3" fmla="*/ 1149668 h 1143000"/>
                <a:gd name="connsiteX4" fmla="*/ 417195 w 409575"/>
                <a:gd name="connsiteY4" fmla="*/ 1149668 h 1143000"/>
                <a:gd name="connsiteX5" fmla="*/ 342900 w 409575"/>
                <a:gd name="connsiteY5" fmla="*/ 1091565 h 1143000"/>
                <a:gd name="connsiteX6" fmla="*/ 342900 w 409575"/>
                <a:gd name="connsiteY6" fmla="*/ 921068 h 1143000"/>
                <a:gd name="connsiteX7" fmla="*/ 383858 w 409575"/>
                <a:gd name="connsiteY7" fmla="*/ 951548 h 1143000"/>
                <a:gd name="connsiteX8" fmla="*/ 383858 w 409575"/>
                <a:gd name="connsiteY8" fmla="*/ 1061085 h 1143000"/>
                <a:gd name="connsiteX9" fmla="*/ 342900 w 409575"/>
                <a:gd name="connsiteY9" fmla="*/ 1091565 h 1143000"/>
                <a:gd name="connsiteX10" fmla="*/ 382905 w 409575"/>
                <a:gd name="connsiteY10" fmla="*/ 879158 h 1143000"/>
                <a:gd name="connsiteX11" fmla="*/ 343852 w 409575"/>
                <a:gd name="connsiteY11" fmla="*/ 894398 h 1143000"/>
                <a:gd name="connsiteX12" fmla="*/ 343852 w 409575"/>
                <a:gd name="connsiteY12" fmla="*/ 727710 h 1143000"/>
                <a:gd name="connsiteX13" fmla="*/ 367665 w 409575"/>
                <a:gd name="connsiteY13" fmla="*/ 728663 h 1143000"/>
                <a:gd name="connsiteX14" fmla="*/ 382905 w 409575"/>
                <a:gd name="connsiteY14" fmla="*/ 741998 h 1143000"/>
                <a:gd name="connsiteX15" fmla="*/ 382905 w 409575"/>
                <a:gd name="connsiteY15" fmla="*/ 879158 h 1143000"/>
                <a:gd name="connsiteX16" fmla="*/ 342900 w 409575"/>
                <a:gd name="connsiteY16" fmla="*/ 139065 h 1143000"/>
                <a:gd name="connsiteX17" fmla="*/ 382905 w 409575"/>
                <a:gd name="connsiteY17" fmla="*/ 139065 h 1143000"/>
                <a:gd name="connsiteX18" fmla="*/ 382905 w 409575"/>
                <a:gd name="connsiteY18" fmla="*/ 225743 h 1143000"/>
                <a:gd name="connsiteX19" fmla="*/ 382905 w 409575"/>
                <a:gd name="connsiteY19" fmla="*/ 268605 h 1143000"/>
                <a:gd name="connsiteX20" fmla="*/ 342900 w 409575"/>
                <a:gd name="connsiteY20" fmla="*/ 301943 h 1143000"/>
                <a:gd name="connsiteX21" fmla="*/ 342900 w 409575"/>
                <a:gd name="connsiteY21" fmla="*/ 139065 h 1143000"/>
                <a:gd name="connsiteX22" fmla="*/ 382905 w 409575"/>
                <a:gd name="connsiteY22" fmla="*/ 470535 h 1143000"/>
                <a:gd name="connsiteX23" fmla="*/ 342900 w 409575"/>
                <a:gd name="connsiteY23" fmla="*/ 501015 h 1143000"/>
                <a:gd name="connsiteX24" fmla="*/ 342900 w 409575"/>
                <a:gd name="connsiteY24" fmla="*/ 340043 h 1143000"/>
                <a:gd name="connsiteX25" fmla="*/ 382905 w 409575"/>
                <a:gd name="connsiteY25" fmla="*/ 370522 h 1143000"/>
                <a:gd name="connsiteX26" fmla="*/ 382905 w 409575"/>
                <a:gd name="connsiteY26" fmla="*/ 470535 h 1143000"/>
                <a:gd name="connsiteX27" fmla="*/ 342900 w 409575"/>
                <a:gd name="connsiteY27" fmla="*/ 531495 h 1143000"/>
                <a:gd name="connsiteX28" fmla="*/ 383858 w 409575"/>
                <a:gd name="connsiteY28" fmla="*/ 559118 h 1143000"/>
                <a:gd name="connsiteX29" fmla="*/ 383858 w 409575"/>
                <a:gd name="connsiteY29" fmla="*/ 690563 h 1143000"/>
                <a:gd name="connsiteX30" fmla="*/ 342900 w 409575"/>
                <a:gd name="connsiteY30" fmla="*/ 690563 h 1143000"/>
                <a:gd name="connsiteX31" fmla="*/ 342900 w 409575"/>
                <a:gd name="connsiteY31" fmla="*/ 531495 h 1143000"/>
                <a:gd name="connsiteX32" fmla="*/ 263842 w 409575"/>
                <a:gd name="connsiteY32" fmla="*/ 139065 h 1143000"/>
                <a:gd name="connsiteX33" fmla="*/ 305752 w 409575"/>
                <a:gd name="connsiteY33" fmla="*/ 139065 h 1143000"/>
                <a:gd name="connsiteX34" fmla="*/ 305752 w 409575"/>
                <a:gd name="connsiteY34" fmla="*/ 250508 h 1143000"/>
                <a:gd name="connsiteX35" fmla="*/ 305752 w 409575"/>
                <a:gd name="connsiteY35" fmla="*/ 278130 h 1143000"/>
                <a:gd name="connsiteX36" fmla="*/ 277177 w 409575"/>
                <a:gd name="connsiteY36" fmla="*/ 302895 h 1143000"/>
                <a:gd name="connsiteX37" fmla="*/ 264795 w 409575"/>
                <a:gd name="connsiteY37" fmla="*/ 289560 h 1143000"/>
                <a:gd name="connsiteX38" fmla="*/ 263842 w 409575"/>
                <a:gd name="connsiteY38" fmla="*/ 139065 h 1143000"/>
                <a:gd name="connsiteX39" fmla="*/ 284798 w 409575"/>
                <a:gd name="connsiteY39" fmla="*/ 526733 h 1143000"/>
                <a:gd name="connsiteX40" fmla="*/ 306705 w 409575"/>
                <a:gd name="connsiteY40" fmla="*/ 549593 h 1143000"/>
                <a:gd name="connsiteX41" fmla="*/ 306705 w 409575"/>
                <a:gd name="connsiteY41" fmla="*/ 691515 h 1143000"/>
                <a:gd name="connsiteX42" fmla="*/ 264795 w 409575"/>
                <a:gd name="connsiteY42" fmla="*/ 691515 h 1143000"/>
                <a:gd name="connsiteX43" fmla="*/ 264795 w 409575"/>
                <a:gd name="connsiteY43" fmla="*/ 602933 h 1143000"/>
                <a:gd name="connsiteX44" fmla="*/ 264795 w 409575"/>
                <a:gd name="connsiteY44" fmla="*/ 550545 h 1143000"/>
                <a:gd name="connsiteX45" fmla="*/ 284798 w 409575"/>
                <a:gd name="connsiteY45" fmla="*/ 526733 h 1143000"/>
                <a:gd name="connsiteX46" fmla="*/ 230505 w 409575"/>
                <a:gd name="connsiteY46" fmla="*/ 1012508 h 1143000"/>
                <a:gd name="connsiteX47" fmla="*/ 230505 w 409575"/>
                <a:gd name="connsiteY47" fmla="*/ 1079183 h 1143000"/>
                <a:gd name="connsiteX48" fmla="*/ 210502 w 409575"/>
                <a:gd name="connsiteY48" fmla="*/ 1093470 h 1143000"/>
                <a:gd name="connsiteX49" fmla="*/ 187642 w 409575"/>
                <a:gd name="connsiteY49" fmla="*/ 1079183 h 1143000"/>
                <a:gd name="connsiteX50" fmla="*/ 187642 w 409575"/>
                <a:gd name="connsiteY50" fmla="*/ 919163 h 1143000"/>
                <a:gd name="connsiteX51" fmla="*/ 230505 w 409575"/>
                <a:gd name="connsiteY51" fmla="*/ 919163 h 1143000"/>
                <a:gd name="connsiteX52" fmla="*/ 230505 w 409575"/>
                <a:gd name="connsiteY52" fmla="*/ 1012508 h 1143000"/>
                <a:gd name="connsiteX53" fmla="*/ 187642 w 409575"/>
                <a:gd name="connsiteY53" fmla="*/ 351472 h 1143000"/>
                <a:gd name="connsiteX54" fmla="*/ 200977 w 409575"/>
                <a:gd name="connsiteY54" fmla="*/ 338138 h 1143000"/>
                <a:gd name="connsiteX55" fmla="*/ 229552 w 409575"/>
                <a:gd name="connsiteY55" fmla="*/ 337185 h 1143000"/>
                <a:gd name="connsiteX56" fmla="*/ 229552 w 409575"/>
                <a:gd name="connsiteY56" fmla="*/ 490538 h 1143000"/>
                <a:gd name="connsiteX57" fmla="*/ 208598 w 409575"/>
                <a:gd name="connsiteY57" fmla="*/ 502920 h 1143000"/>
                <a:gd name="connsiteX58" fmla="*/ 187642 w 409575"/>
                <a:gd name="connsiteY58" fmla="*/ 490538 h 1143000"/>
                <a:gd name="connsiteX59" fmla="*/ 187642 w 409575"/>
                <a:gd name="connsiteY59" fmla="*/ 351472 h 1143000"/>
                <a:gd name="connsiteX60" fmla="*/ 187642 w 409575"/>
                <a:gd name="connsiteY60" fmla="*/ 743903 h 1143000"/>
                <a:gd name="connsiteX61" fmla="*/ 227648 w 409575"/>
                <a:gd name="connsiteY61" fmla="*/ 727710 h 1143000"/>
                <a:gd name="connsiteX62" fmla="*/ 227648 w 409575"/>
                <a:gd name="connsiteY62" fmla="*/ 893445 h 1143000"/>
                <a:gd name="connsiteX63" fmla="*/ 202883 w 409575"/>
                <a:gd name="connsiteY63" fmla="*/ 893445 h 1143000"/>
                <a:gd name="connsiteX64" fmla="*/ 186690 w 409575"/>
                <a:gd name="connsiteY64" fmla="*/ 878205 h 1143000"/>
                <a:gd name="connsiteX65" fmla="*/ 187642 w 409575"/>
                <a:gd name="connsiteY65" fmla="*/ 743903 h 1143000"/>
                <a:gd name="connsiteX66" fmla="*/ 114300 w 409575"/>
                <a:gd name="connsiteY66" fmla="*/ 139065 h 1143000"/>
                <a:gd name="connsiteX67" fmla="*/ 154305 w 409575"/>
                <a:gd name="connsiteY67" fmla="*/ 139065 h 1143000"/>
                <a:gd name="connsiteX68" fmla="*/ 154305 w 409575"/>
                <a:gd name="connsiteY68" fmla="*/ 230505 h 1143000"/>
                <a:gd name="connsiteX69" fmla="*/ 154305 w 409575"/>
                <a:gd name="connsiteY69" fmla="*/ 269558 h 1143000"/>
                <a:gd name="connsiteX70" fmla="*/ 114300 w 409575"/>
                <a:gd name="connsiteY70" fmla="*/ 301943 h 1143000"/>
                <a:gd name="connsiteX71" fmla="*/ 114300 w 409575"/>
                <a:gd name="connsiteY71" fmla="*/ 139065 h 1143000"/>
                <a:gd name="connsiteX72" fmla="*/ 114300 w 409575"/>
                <a:gd name="connsiteY72" fmla="*/ 339090 h 1143000"/>
                <a:gd name="connsiteX73" fmla="*/ 130492 w 409575"/>
                <a:gd name="connsiteY73" fmla="*/ 337185 h 1143000"/>
                <a:gd name="connsiteX74" fmla="*/ 155258 w 409575"/>
                <a:gd name="connsiteY74" fmla="*/ 360997 h 1143000"/>
                <a:gd name="connsiteX75" fmla="*/ 155258 w 409575"/>
                <a:gd name="connsiteY75" fmla="*/ 472440 h 1143000"/>
                <a:gd name="connsiteX76" fmla="*/ 115252 w 409575"/>
                <a:gd name="connsiteY76" fmla="*/ 501015 h 1143000"/>
                <a:gd name="connsiteX77" fmla="*/ 114300 w 409575"/>
                <a:gd name="connsiteY77" fmla="*/ 339090 h 1143000"/>
                <a:gd name="connsiteX78" fmla="*/ 154305 w 409575"/>
                <a:gd name="connsiteY78" fmla="*/ 691515 h 1143000"/>
                <a:gd name="connsiteX79" fmla="*/ 114300 w 409575"/>
                <a:gd name="connsiteY79" fmla="*/ 691515 h 1143000"/>
                <a:gd name="connsiteX80" fmla="*/ 114300 w 409575"/>
                <a:gd name="connsiteY80" fmla="*/ 530543 h 1143000"/>
                <a:gd name="connsiteX81" fmla="*/ 154305 w 409575"/>
                <a:gd name="connsiteY81" fmla="*/ 559118 h 1143000"/>
                <a:gd name="connsiteX82" fmla="*/ 154305 w 409575"/>
                <a:gd name="connsiteY82" fmla="*/ 691515 h 1143000"/>
                <a:gd name="connsiteX83" fmla="*/ 114300 w 409575"/>
                <a:gd name="connsiteY83" fmla="*/ 727710 h 1143000"/>
                <a:gd name="connsiteX84" fmla="*/ 139065 w 409575"/>
                <a:gd name="connsiteY84" fmla="*/ 728663 h 1143000"/>
                <a:gd name="connsiteX85" fmla="*/ 154305 w 409575"/>
                <a:gd name="connsiteY85" fmla="*/ 741998 h 1143000"/>
                <a:gd name="connsiteX86" fmla="*/ 154305 w 409575"/>
                <a:gd name="connsiteY86" fmla="*/ 879158 h 1143000"/>
                <a:gd name="connsiteX87" fmla="*/ 114300 w 409575"/>
                <a:gd name="connsiteY87" fmla="*/ 894398 h 1143000"/>
                <a:gd name="connsiteX88" fmla="*/ 114300 w 409575"/>
                <a:gd name="connsiteY88" fmla="*/ 727710 h 1143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</a:cxnLst>
              <a:rect l="l" t="t" r="r" b="b"/>
              <a:pathLst>
                <a:path w="409575" h="1143000">
                  <a:moveTo>
                    <a:pt x="417195" y="1149668"/>
                  </a:moveTo>
                  <a:cubicBezTo>
                    <a:pt x="417195" y="764858"/>
                    <a:pt x="417195" y="381953"/>
                    <a:pt x="417195" y="0"/>
                  </a:cubicBezTo>
                  <a:cubicBezTo>
                    <a:pt x="276225" y="0"/>
                    <a:pt x="139065" y="0"/>
                    <a:pt x="0" y="0"/>
                  </a:cubicBezTo>
                  <a:cubicBezTo>
                    <a:pt x="0" y="384810"/>
                    <a:pt x="0" y="766763"/>
                    <a:pt x="0" y="1149668"/>
                  </a:cubicBezTo>
                  <a:lnTo>
                    <a:pt x="417195" y="1149668"/>
                  </a:lnTo>
                  <a:close/>
                  <a:moveTo>
                    <a:pt x="342900" y="1091565"/>
                  </a:moveTo>
                  <a:cubicBezTo>
                    <a:pt x="342900" y="1034415"/>
                    <a:pt x="342900" y="977265"/>
                    <a:pt x="342900" y="921068"/>
                  </a:cubicBezTo>
                  <a:cubicBezTo>
                    <a:pt x="382905" y="914400"/>
                    <a:pt x="383858" y="914400"/>
                    <a:pt x="383858" y="951548"/>
                  </a:cubicBezTo>
                  <a:cubicBezTo>
                    <a:pt x="383858" y="987743"/>
                    <a:pt x="383858" y="1023938"/>
                    <a:pt x="383858" y="1061085"/>
                  </a:cubicBezTo>
                  <a:cubicBezTo>
                    <a:pt x="382905" y="1096328"/>
                    <a:pt x="382905" y="1097280"/>
                    <a:pt x="342900" y="1091565"/>
                  </a:cubicBezTo>
                  <a:close/>
                  <a:moveTo>
                    <a:pt x="382905" y="879158"/>
                  </a:moveTo>
                  <a:cubicBezTo>
                    <a:pt x="381000" y="906780"/>
                    <a:pt x="358140" y="887730"/>
                    <a:pt x="343852" y="894398"/>
                  </a:cubicBezTo>
                  <a:cubicBezTo>
                    <a:pt x="343852" y="838200"/>
                    <a:pt x="343852" y="784860"/>
                    <a:pt x="343852" y="727710"/>
                  </a:cubicBezTo>
                  <a:cubicBezTo>
                    <a:pt x="353377" y="727710"/>
                    <a:pt x="360998" y="725805"/>
                    <a:pt x="367665" y="728663"/>
                  </a:cubicBezTo>
                  <a:cubicBezTo>
                    <a:pt x="373380" y="730568"/>
                    <a:pt x="382905" y="737235"/>
                    <a:pt x="382905" y="741998"/>
                  </a:cubicBezTo>
                  <a:cubicBezTo>
                    <a:pt x="383858" y="787718"/>
                    <a:pt x="384810" y="833438"/>
                    <a:pt x="382905" y="879158"/>
                  </a:cubicBezTo>
                  <a:close/>
                  <a:moveTo>
                    <a:pt x="342900" y="139065"/>
                  </a:moveTo>
                  <a:cubicBezTo>
                    <a:pt x="356235" y="139065"/>
                    <a:pt x="367665" y="139065"/>
                    <a:pt x="382905" y="139065"/>
                  </a:cubicBezTo>
                  <a:cubicBezTo>
                    <a:pt x="382905" y="168593"/>
                    <a:pt x="382905" y="197168"/>
                    <a:pt x="382905" y="225743"/>
                  </a:cubicBezTo>
                  <a:cubicBezTo>
                    <a:pt x="382905" y="240030"/>
                    <a:pt x="382905" y="254318"/>
                    <a:pt x="382905" y="268605"/>
                  </a:cubicBezTo>
                  <a:cubicBezTo>
                    <a:pt x="382905" y="305753"/>
                    <a:pt x="382905" y="305753"/>
                    <a:pt x="342900" y="301943"/>
                  </a:cubicBezTo>
                  <a:cubicBezTo>
                    <a:pt x="342900" y="246698"/>
                    <a:pt x="342900" y="193358"/>
                    <a:pt x="342900" y="139065"/>
                  </a:cubicBezTo>
                  <a:close/>
                  <a:moveTo>
                    <a:pt x="382905" y="470535"/>
                  </a:moveTo>
                  <a:cubicBezTo>
                    <a:pt x="382905" y="506730"/>
                    <a:pt x="382905" y="506730"/>
                    <a:pt x="342900" y="501015"/>
                  </a:cubicBezTo>
                  <a:cubicBezTo>
                    <a:pt x="342900" y="447675"/>
                    <a:pt x="342900" y="393383"/>
                    <a:pt x="342900" y="340043"/>
                  </a:cubicBezTo>
                  <a:cubicBezTo>
                    <a:pt x="382905" y="333375"/>
                    <a:pt x="382905" y="333375"/>
                    <a:pt x="382905" y="370522"/>
                  </a:cubicBezTo>
                  <a:cubicBezTo>
                    <a:pt x="382905" y="403860"/>
                    <a:pt x="382905" y="437197"/>
                    <a:pt x="382905" y="470535"/>
                  </a:cubicBezTo>
                  <a:close/>
                  <a:moveTo>
                    <a:pt x="342900" y="531495"/>
                  </a:moveTo>
                  <a:cubicBezTo>
                    <a:pt x="378142" y="521018"/>
                    <a:pt x="383858" y="523875"/>
                    <a:pt x="383858" y="559118"/>
                  </a:cubicBezTo>
                  <a:cubicBezTo>
                    <a:pt x="383858" y="601980"/>
                    <a:pt x="383858" y="645795"/>
                    <a:pt x="383858" y="690563"/>
                  </a:cubicBezTo>
                  <a:cubicBezTo>
                    <a:pt x="368617" y="690563"/>
                    <a:pt x="356235" y="690563"/>
                    <a:pt x="342900" y="690563"/>
                  </a:cubicBezTo>
                  <a:cubicBezTo>
                    <a:pt x="342900" y="637223"/>
                    <a:pt x="342900" y="584835"/>
                    <a:pt x="342900" y="531495"/>
                  </a:cubicBezTo>
                  <a:close/>
                  <a:moveTo>
                    <a:pt x="263842" y="139065"/>
                  </a:moveTo>
                  <a:cubicBezTo>
                    <a:pt x="279083" y="139065"/>
                    <a:pt x="290512" y="139065"/>
                    <a:pt x="305752" y="139065"/>
                  </a:cubicBezTo>
                  <a:cubicBezTo>
                    <a:pt x="305752" y="177165"/>
                    <a:pt x="305752" y="214313"/>
                    <a:pt x="305752" y="250508"/>
                  </a:cubicBezTo>
                  <a:cubicBezTo>
                    <a:pt x="305752" y="260033"/>
                    <a:pt x="305752" y="268605"/>
                    <a:pt x="305752" y="278130"/>
                  </a:cubicBezTo>
                  <a:cubicBezTo>
                    <a:pt x="305752" y="303847"/>
                    <a:pt x="301942" y="307658"/>
                    <a:pt x="277177" y="302895"/>
                  </a:cubicBezTo>
                  <a:cubicBezTo>
                    <a:pt x="272415" y="301943"/>
                    <a:pt x="264795" y="294323"/>
                    <a:pt x="264795" y="289560"/>
                  </a:cubicBezTo>
                  <a:cubicBezTo>
                    <a:pt x="263842" y="240030"/>
                    <a:pt x="263842" y="190500"/>
                    <a:pt x="263842" y="139065"/>
                  </a:cubicBezTo>
                  <a:close/>
                  <a:moveTo>
                    <a:pt x="284798" y="526733"/>
                  </a:moveTo>
                  <a:cubicBezTo>
                    <a:pt x="301942" y="526733"/>
                    <a:pt x="306705" y="533400"/>
                    <a:pt x="306705" y="549593"/>
                  </a:cubicBezTo>
                  <a:cubicBezTo>
                    <a:pt x="305752" y="596265"/>
                    <a:pt x="306705" y="641985"/>
                    <a:pt x="306705" y="691515"/>
                  </a:cubicBezTo>
                  <a:cubicBezTo>
                    <a:pt x="291465" y="691515"/>
                    <a:pt x="280035" y="691515"/>
                    <a:pt x="264795" y="691515"/>
                  </a:cubicBezTo>
                  <a:cubicBezTo>
                    <a:pt x="264795" y="661035"/>
                    <a:pt x="264795" y="631508"/>
                    <a:pt x="264795" y="602933"/>
                  </a:cubicBezTo>
                  <a:cubicBezTo>
                    <a:pt x="264795" y="585788"/>
                    <a:pt x="265748" y="567690"/>
                    <a:pt x="264795" y="550545"/>
                  </a:cubicBezTo>
                  <a:cubicBezTo>
                    <a:pt x="262890" y="534353"/>
                    <a:pt x="267652" y="526733"/>
                    <a:pt x="284798" y="526733"/>
                  </a:cubicBezTo>
                  <a:close/>
                  <a:moveTo>
                    <a:pt x="230505" y="1012508"/>
                  </a:moveTo>
                  <a:cubicBezTo>
                    <a:pt x="230505" y="1034415"/>
                    <a:pt x="230505" y="1056323"/>
                    <a:pt x="230505" y="1079183"/>
                  </a:cubicBezTo>
                  <a:cubicBezTo>
                    <a:pt x="230505" y="1094423"/>
                    <a:pt x="220980" y="1094423"/>
                    <a:pt x="210502" y="1093470"/>
                  </a:cubicBezTo>
                  <a:cubicBezTo>
                    <a:pt x="200025" y="1093470"/>
                    <a:pt x="187642" y="1096328"/>
                    <a:pt x="187642" y="1079183"/>
                  </a:cubicBezTo>
                  <a:cubicBezTo>
                    <a:pt x="187642" y="1026795"/>
                    <a:pt x="187642" y="974408"/>
                    <a:pt x="187642" y="919163"/>
                  </a:cubicBezTo>
                  <a:cubicBezTo>
                    <a:pt x="202883" y="919163"/>
                    <a:pt x="215265" y="919163"/>
                    <a:pt x="230505" y="919163"/>
                  </a:cubicBezTo>
                  <a:cubicBezTo>
                    <a:pt x="230505" y="951548"/>
                    <a:pt x="230505" y="982027"/>
                    <a:pt x="230505" y="1012508"/>
                  </a:cubicBezTo>
                  <a:close/>
                  <a:moveTo>
                    <a:pt x="187642" y="351472"/>
                  </a:moveTo>
                  <a:cubicBezTo>
                    <a:pt x="187642" y="346710"/>
                    <a:pt x="195262" y="340043"/>
                    <a:pt x="200977" y="338138"/>
                  </a:cubicBezTo>
                  <a:cubicBezTo>
                    <a:pt x="208598" y="336233"/>
                    <a:pt x="217170" y="337185"/>
                    <a:pt x="229552" y="337185"/>
                  </a:cubicBezTo>
                  <a:cubicBezTo>
                    <a:pt x="229552" y="390525"/>
                    <a:pt x="229552" y="440055"/>
                    <a:pt x="229552" y="490538"/>
                  </a:cubicBezTo>
                  <a:cubicBezTo>
                    <a:pt x="229552" y="506730"/>
                    <a:pt x="217170" y="504825"/>
                    <a:pt x="208598" y="502920"/>
                  </a:cubicBezTo>
                  <a:cubicBezTo>
                    <a:pt x="200977" y="501015"/>
                    <a:pt x="187642" y="495300"/>
                    <a:pt x="187642" y="490538"/>
                  </a:cubicBezTo>
                  <a:cubicBezTo>
                    <a:pt x="186690" y="443865"/>
                    <a:pt x="186690" y="398145"/>
                    <a:pt x="187642" y="351472"/>
                  </a:cubicBezTo>
                  <a:close/>
                  <a:moveTo>
                    <a:pt x="187642" y="743903"/>
                  </a:moveTo>
                  <a:cubicBezTo>
                    <a:pt x="188595" y="715328"/>
                    <a:pt x="212408" y="733425"/>
                    <a:pt x="227648" y="727710"/>
                  </a:cubicBezTo>
                  <a:cubicBezTo>
                    <a:pt x="227648" y="783908"/>
                    <a:pt x="227648" y="837248"/>
                    <a:pt x="227648" y="893445"/>
                  </a:cubicBezTo>
                  <a:cubicBezTo>
                    <a:pt x="218123" y="893445"/>
                    <a:pt x="210502" y="893445"/>
                    <a:pt x="202883" y="893445"/>
                  </a:cubicBezTo>
                  <a:cubicBezTo>
                    <a:pt x="191452" y="894398"/>
                    <a:pt x="186690" y="889635"/>
                    <a:pt x="186690" y="878205"/>
                  </a:cubicBezTo>
                  <a:cubicBezTo>
                    <a:pt x="187642" y="833438"/>
                    <a:pt x="185737" y="787718"/>
                    <a:pt x="187642" y="743903"/>
                  </a:cubicBezTo>
                  <a:close/>
                  <a:moveTo>
                    <a:pt x="114300" y="139065"/>
                  </a:moveTo>
                  <a:cubicBezTo>
                    <a:pt x="127635" y="139065"/>
                    <a:pt x="139065" y="139065"/>
                    <a:pt x="154305" y="139065"/>
                  </a:cubicBezTo>
                  <a:cubicBezTo>
                    <a:pt x="154305" y="170498"/>
                    <a:pt x="154305" y="200025"/>
                    <a:pt x="154305" y="230505"/>
                  </a:cubicBezTo>
                  <a:cubicBezTo>
                    <a:pt x="154305" y="243840"/>
                    <a:pt x="154305" y="256223"/>
                    <a:pt x="154305" y="269558"/>
                  </a:cubicBezTo>
                  <a:cubicBezTo>
                    <a:pt x="154305" y="306705"/>
                    <a:pt x="154305" y="306705"/>
                    <a:pt x="114300" y="301943"/>
                  </a:cubicBezTo>
                  <a:cubicBezTo>
                    <a:pt x="114300" y="248603"/>
                    <a:pt x="114300" y="195263"/>
                    <a:pt x="114300" y="139065"/>
                  </a:cubicBezTo>
                  <a:close/>
                  <a:moveTo>
                    <a:pt x="114300" y="339090"/>
                  </a:moveTo>
                  <a:cubicBezTo>
                    <a:pt x="120015" y="338138"/>
                    <a:pt x="124777" y="338138"/>
                    <a:pt x="130492" y="337185"/>
                  </a:cubicBezTo>
                  <a:cubicBezTo>
                    <a:pt x="148590" y="334328"/>
                    <a:pt x="156210" y="340995"/>
                    <a:pt x="155258" y="360997"/>
                  </a:cubicBezTo>
                  <a:cubicBezTo>
                    <a:pt x="154305" y="398145"/>
                    <a:pt x="155258" y="435293"/>
                    <a:pt x="155258" y="472440"/>
                  </a:cubicBezTo>
                  <a:cubicBezTo>
                    <a:pt x="155258" y="506730"/>
                    <a:pt x="152400" y="508635"/>
                    <a:pt x="115252" y="501015"/>
                  </a:cubicBezTo>
                  <a:cubicBezTo>
                    <a:pt x="114300" y="447675"/>
                    <a:pt x="114300" y="394335"/>
                    <a:pt x="114300" y="339090"/>
                  </a:cubicBezTo>
                  <a:close/>
                  <a:moveTo>
                    <a:pt x="154305" y="691515"/>
                  </a:moveTo>
                  <a:cubicBezTo>
                    <a:pt x="139065" y="691515"/>
                    <a:pt x="127635" y="691515"/>
                    <a:pt x="114300" y="691515"/>
                  </a:cubicBezTo>
                  <a:cubicBezTo>
                    <a:pt x="114300" y="637223"/>
                    <a:pt x="114300" y="583883"/>
                    <a:pt x="114300" y="530543"/>
                  </a:cubicBezTo>
                  <a:cubicBezTo>
                    <a:pt x="150495" y="521018"/>
                    <a:pt x="154305" y="523875"/>
                    <a:pt x="154305" y="559118"/>
                  </a:cubicBezTo>
                  <a:cubicBezTo>
                    <a:pt x="154305" y="603885"/>
                    <a:pt x="154305" y="646748"/>
                    <a:pt x="154305" y="691515"/>
                  </a:cubicBezTo>
                  <a:close/>
                  <a:moveTo>
                    <a:pt x="114300" y="727710"/>
                  </a:moveTo>
                  <a:cubicBezTo>
                    <a:pt x="123825" y="727710"/>
                    <a:pt x="132398" y="725805"/>
                    <a:pt x="139065" y="728663"/>
                  </a:cubicBezTo>
                  <a:cubicBezTo>
                    <a:pt x="144780" y="730568"/>
                    <a:pt x="154305" y="737235"/>
                    <a:pt x="154305" y="741998"/>
                  </a:cubicBezTo>
                  <a:cubicBezTo>
                    <a:pt x="155258" y="787718"/>
                    <a:pt x="157162" y="833438"/>
                    <a:pt x="154305" y="879158"/>
                  </a:cubicBezTo>
                  <a:cubicBezTo>
                    <a:pt x="152400" y="906780"/>
                    <a:pt x="129540" y="887730"/>
                    <a:pt x="114300" y="894398"/>
                  </a:cubicBezTo>
                  <a:cubicBezTo>
                    <a:pt x="114300" y="837248"/>
                    <a:pt x="114300" y="783908"/>
                    <a:pt x="114300" y="727710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xmlns="" id="{AC786997-65C4-4137-AD5B-71187F352987}"/>
                </a:ext>
              </a:extLst>
            </p:cNvPr>
            <p:cNvSpPr/>
            <p:nvPr/>
          </p:nvSpPr>
          <p:spPr>
            <a:xfrm rot="21180530">
              <a:off x="5712813" y="1452010"/>
              <a:ext cx="216227" cy="556013"/>
            </a:xfrm>
            <a:custGeom>
              <a:avLst/>
              <a:gdLst>
                <a:gd name="connsiteX0" fmla="*/ 0 w 466725"/>
                <a:gd name="connsiteY0" fmla="*/ 1203008 h 1200150"/>
                <a:gd name="connsiteX1" fmla="*/ 468630 w 466725"/>
                <a:gd name="connsiteY1" fmla="*/ 1203008 h 1200150"/>
                <a:gd name="connsiteX2" fmla="*/ 464820 w 466725"/>
                <a:gd name="connsiteY2" fmla="*/ 1182053 h 1200150"/>
                <a:gd name="connsiteX3" fmla="*/ 464820 w 466725"/>
                <a:gd name="connsiteY3" fmla="*/ 32385 h 1200150"/>
                <a:gd name="connsiteX4" fmla="*/ 464820 w 466725"/>
                <a:gd name="connsiteY4" fmla="*/ 0 h 1200150"/>
                <a:gd name="connsiteX5" fmla="*/ 0 w 466725"/>
                <a:gd name="connsiteY5" fmla="*/ 0 h 1200150"/>
                <a:gd name="connsiteX6" fmla="*/ 0 w 466725"/>
                <a:gd name="connsiteY6" fmla="*/ 29528 h 1200150"/>
                <a:gd name="connsiteX7" fmla="*/ 0 w 466725"/>
                <a:gd name="connsiteY7" fmla="*/ 1183958 h 1200150"/>
                <a:gd name="connsiteX8" fmla="*/ 0 w 466725"/>
                <a:gd name="connsiteY8" fmla="*/ 1203008 h 1200150"/>
                <a:gd name="connsiteX9" fmla="*/ 110490 w 466725"/>
                <a:gd name="connsiteY9" fmla="*/ 892493 h 1200150"/>
                <a:gd name="connsiteX10" fmla="*/ 41910 w 466725"/>
                <a:gd name="connsiteY10" fmla="*/ 892493 h 1200150"/>
                <a:gd name="connsiteX11" fmla="*/ 41910 w 466725"/>
                <a:gd name="connsiteY11" fmla="*/ 825818 h 1200150"/>
                <a:gd name="connsiteX12" fmla="*/ 110490 w 466725"/>
                <a:gd name="connsiteY12" fmla="*/ 825818 h 1200150"/>
                <a:gd name="connsiteX13" fmla="*/ 110490 w 466725"/>
                <a:gd name="connsiteY13" fmla="*/ 892493 h 1200150"/>
                <a:gd name="connsiteX14" fmla="*/ 204788 w 466725"/>
                <a:gd name="connsiteY14" fmla="*/ 892493 h 1200150"/>
                <a:gd name="connsiteX15" fmla="*/ 146685 w 466725"/>
                <a:gd name="connsiteY15" fmla="*/ 892493 h 1200150"/>
                <a:gd name="connsiteX16" fmla="*/ 146685 w 466725"/>
                <a:gd name="connsiteY16" fmla="*/ 824865 h 1200150"/>
                <a:gd name="connsiteX17" fmla="*/ 204788 w 466725"/>
                <a:gd name="connsiteY17" fmla="*/ 824865 h 1200150"/>
                <a:gd name="connsiteX18" fmla="*/ 204788 w 466725"/>
                <a:gd name="connsiteY18" fmla="*/ 892493 h 1200150"/>
                <a:gd name="connsiteX19" fmla="*/ 206692 w 466725"/>
                <a:gd name="connsiteY19" fmla="*/ 673418 h 1200150"/>
                <a:gd name="connsiteX20" fmla="*/ 206692 w 466725"/>
                <a:gd name="connsiteY20" fmla="*/ 701040 h 1200150"/>
                <a:gd name="connsiteX21" fmla="*/ 195263 w 466725"/>
                <a:gd name="connsiteY21" fmla="*/ 702945 h 1200150"/>
                <a:gd name="connsiteX22" fmla="*/ 144780 w 466725"/>
                <a:gd name="connsiteY22" fmla="*/ 652463 h 1200150"/>
                <a:gd name="connsiteX23" fmla="*/ 164782 w 466725"/>
                <a:gd name="connsiteY23" fmla="*/ 632460 h 1200150"/>
                <a:gd name="connsiteX24" fmla="*/ 206692 w 466725"/>
                <a:gd name="connsiteY24" fmla="*/ 673418 h 1200150"/>
                <a:gd name="connsiteX25" fmla="*/ 309563 w 466725"/>
                <a:gd name="connsiteY25" fmla="*/ 892493 h 1200150"/>
                <a:gd name="connsiteX26" fmla="*/ 252413 w 466725"/>
                <a:gd name="connsiteY26" fmla="*/ 892493 h 1200150"/>
                <a:gd name="connsiteX27" fmla="*/ 252413 w 466725"/>
                <a:gd name="connsiteY27" fmla="*/ 824865 h 1200150"/>
                <a:gd name="connsiteX28" fmla="*/ 309563 w 466725"/>
                <a:gd name="connsiteY28" fmla="*/ 824865 h 1200150"/>
                <a:gd name="connsiteX29" fmla="*/ 309563 w 466725"/>
                <a:gd name="connsiteY29" fmla="*/ 892493 h 1200150"/>
                <a:gd name="connsiteX30" fmla="*/ 311467 w 466725"/>
                <a:gd name="connsiteY30" fmla="*/ 701993 h 1200150"/>
                <a:gd name="connsiteX31" fmla="*/ 250507 w 466725"/>
                <a:gd name="connsiteY31" fmla="*/ 701993 h 1200150"/>
                <a:gd name="connsiteX32" fmla="*/ 251460 w 466725"/>
                <a:gd name="connsiteY32" fmla="*/ 644843 h 1200150"/>
                <a:gd name="connsiteX33" fmla="*/ 264795 w 466725"/>
                <a:gd name="connsiteY33" fmla="*/ 633413 h 1200150"/>
                <a:gd name="connsiteX34" fmla="*/ 311467 w 466725"/>
                <a:gd name="connsiteY34" fmla="*/ 672465 h 1200150"/>
                <a:gd name="connsiteX35" fmla="*/ 311467 w 466725"/>
                <a:gd name="connsiteY35" fmla="*/ 701993 h 1200150"/>
                <a:gd name="connsiteX36" fmla="*/ 404813 w 466725"/>
                <a:gd name="connsiteY36" fmla="*/ 892493 h 1200150"/>
                <a:gd name="connsiteX37" fmla="*/ 347663 w 466725"/>
                <a:gd name="connsiteY37" fmla="*/ 892493 h 1200150"/>
                <a:gd name="connsiteX38" fmla="*/ 347663 w 466725"/>
                <a:gd name="connsiteY38" fmla="*/ 824865 h 1200150"/>
                <a:gd name="connsiteX39" fmla="*/ 404813 w 466725"/>
                <a:gd name="connsiteY39" fmla="*/ 824865 h 1200150"/>
                <a:gd name="connsiteX40" fmla="*/ 404813 w 466725"/>
                <a:gd name="connsiteY40" fmla="*/ 892493 h 1200150"/>
                <a:gd name="connsiteX41" fmla="*/ 404813 w 466725"/>
                <a:gd name="connsiteY41" fmla="*/ 797243 h 1200150"/>
                <a:gd name="connsiteX42" fmla="*/ 346710 w 466725"/>
                <a:gd name="connsiteY42" fmla="*/ 797243 h 1200150"/>
                <a:gd name="connsiteX43" fmla="*/ 345757 w 466725"/>
                <a:gd name="connsiteY43" fmla="*/ 779145 h 1200150"/>
                <a:gd name="connsiteX44" fmla="*/ 404813 w 466725"/>
                <a:gd name="connsiteY44" fmla="*/ 731520 h 1200150"/>
                <a:gd name="connsiteX45" fmla="*/ 404813 w 466725"/>
                <a:gd name="connsiteY45" fmla="*/ 797243 h 1200150"/>
                <a:gd name="connsiteX46" fmla="*/ 405765 w 466725"/>
                <a:gd name="connsiteY46" fmla="*/ 701993 h 1200150"/>
                <a:gd name="connsiteX47" fmla="*/ 345757 w 466725"/>
                <a:gd name="connsiteY47" fmla="*/ 701993 h 1200150"/>
                <a:gd name="connsiteX48" fmla="*/ 345757 w 466725"/>
                <a:gd name="connsiteY48" fmla="*/ 643890 h 1200150"/>
                <a:gd name="connsiteX49" fmla="*/ 355282 w 466725"/>
                <a:gd name="connsiteY49" fmla="*/ 634365 h 1200150"/>
                <a:gd name="connsiteX50" fmla="*/ 404813 w 466725"/>
                <a:gd name="connsiteY50" fmla="*/ 634365 h 1200150"/>
                <a:gd name="connsiteX51" fmla="*/ 405765 w 466725"/>
                <a:gd name="connsiteY51" fmla="*/ 701993 h 1200150"/>
                <a:gd name="connsiteX52" fmla="*/ 405765 w 466725"/>
                <a:gd name="connsiteY52" fmla="*/ 444818 h 1200150"/>
                <a:gd name="connsiteX53" fmla="*/ 405765 w 466725"/>
                <a:gd name="connsiteY53" fmla="*/ 513398 h 1200150"/>
                <a:gd name="connsiteX54" fmla="*/ 358140 w 466725"/>
                <a:gd name="connsiteY54" fmla="*/ 512445 h 1200150"/>
                <a:gd name="connsiteX55" fmla="*/ 345757 w 466725"/>
                <a:gd name="connsiteY55" fmla="*/ 500063 h 1200150"/>
                <a:gd name="connsiteX56" fmla="*/ 344805 w 466725"/>
                <a:gd name="connsiteY56" fmla="*/ 443865 h 1200150"/>
                <a:gd name="connsiteX57" fmla="*/ 405765 w 466725"/>
                <a:gd name="connsiteY57" fmla="*/ 444818 h 1200150"/>
                <a:gd name="connsiteX58" fmla="*/ 404813 w 466725"/>
                <a:gd name="connsiteY58" fmla="*/ 321945 h 1200150"/>
                <a:gd name="connsiteX59" fmla="*/ 346710 w 466725"/>
                <a:gd name="connsiteY59" fmla="*/ 321945 h 1200150"/>
                <a:gd name="connsiteX60" fmla="*/ 346710 w 466725"/>
                <a:gd name="connsiteY60" fmla="*/ 254318 h 1200150"/>
                <a:gd name="connsiteX61" fmla="*/ 404813 w 466725"/>
                <a:gd name="connsiteY61" fmla="*/ 254318 h 1200150"/>
                <a:gd name="connsiteX62" fmla="*/ 404813 w 466725"/>
                <a:gd name="connsiteY62" fmla="*/ 321945 h 1200150"/>
                <a:gd name="connsiteX63" fmla="*/ 404813 w 466725"/>
                <a:gd name="connsiteY63" fmla="*/ 159068 h 1200150"/>
                <a:gd name="connsiteX64" fmla="*/ 404813 w 466725"/>
                <a:gd name="connsiteY64" fmla="*/ 224790 h 1200150"/>
                <a:gd name="connsiteX65" fmla="*/ 346710 w 466725"/>
                <a:gd name="connsiteY65" fmla="*/ 224790 h 1200150"/>
                <a:gd name="connsiteX66" fmla="*/ 345757 w 466725"/>
                <a:gd name="connsiteY66" fmla="*/ 207645 h 1200150"/>
                <a:gd name="connsiteX67" fmla="*/ 404813 w 466725"/>
                <a:gd name="connsiteY67" fmla="*/ 159068 h 1200150"/>
                <a:gd name="connsiteX68" fmla="*/ 346710 w 466725"/>
                <a:gd name="connsiteY68" fmla="*/ 349568 h 1200150"/>
                <a:gd name="connsiteX69" fmla="*/ 403860 w 466725"/>
                <a:gd name="connsiteY69" fmla="*/ 349568 h 1200150"/>
                <a:gd name="connsiteX70" fmla="*/ 403860 w 466725"/>
                <a:gd name="connsiteY70" fmla="*/ 415290 h 1200150"/>
                <a:gd name="connsiteX71" fmla="*/ 399097 w 466725"/>
                <a:gd name="connsiteY71" fmla="*/ 417195 h 1200150"/>
                <a:gd name="connsiteX72" fmla="*/ 346710 w 466725"/>
                <a:gd name="connsiteY72" fmla="*/ 349568 h 1200150"/>
                <a:gd name="connsiteX73" fmla="*/ 348615 w 466725"/>
                <a:gd name="connsiteY73" fmla="*/ 544830 h 1200150"/>
                <a:gd name="connsiteX74" fmla="*/ 405765 w 466725"/>
                <a:gd name="connsiteY74" fmla="*/ 534353 h 1200150"/>
                <a:gd name="connsiteX75" fmla="*/ 405765 w 466725"/>
                <a:gd name="connsiteY75" fmla="*/ 593408 h 1200150"/>
                <a:gd name="connsiteX76" fmla="*/ 403860 w 466725"/>
                <a:gd name="connsiteY76" fmla="*/ 611505 h 1200150"/>
                <a:gd name="connsiteX77" fmla="*/ 348615 w 466725"/>
                <a:gd name="connsiteY77" fmla="*/ 602933 h 1200150"/>
                <a:gd name="connsiteX78" fmla="*/ 348615 w 466725"/>
                <a:gd name="connsiteY78" fmla="*/ 544830 h 1200150"/>
                <a:gd name="connsiteX79" fmla="*/ 306705 w 466725"/>
                <a:gd name="connsiteY79" fmla="*/ 605790 h 1200150"/>
                <a:gd name="connsiteX80" fmla="*/ 258127 w 466725"/>
                <a:gd name="connsiteY80" fmla="*/ 607695 h 1200150"/>
                <a:gd name="connsiteX81" fmla="*/ 251460 w 466725"/>
                <a:gd name="connsiteY81" fmla="*/ 595313 h 1200150"/>
                <a:gd name="connsiteX82" fmla="*/ 251460 w 466725"/>
                <a:gd name="connsiteY82" fmla="*/ 570548 h 1200150"/>
                <a:gd name="connsiteX83" fmla="*/ 284797 w 466725"/>
                <a:gd name="connsiteY83" fmla="*/ 537210 h 1200150"/>
                <a:gd name="connsiteX84" fmla="*/ 314325 w 466725"/>
                <a:gd name="connsiteY84" fmla="*/ 575310 h 1200150"/>
                <a:gd name="connsiteX85" fmla="*/ 306705 w 466725"/>
                <a:gd name="connsiteY85" fmla="*/ 605790 h 1200150"/>
                <a:gd name="connsiteX86" fmla="*/ 252413 w 466725"/>
                <a:gd name="connsiteY86" fmla="*/ 254318 h 1200150"/>
                <a:gd name="connsiteX87" fmla="*/ 309563 w 466725"/>
                <a:gd name="connsiteY87" fmla="*/ 254318 h 1200150"/>
                <a:gd name="connsiteX88" fmla="*/ 309563 w 466725"/>
                <a:gd name="connsiteY88" fmla="*/ 321945 h 1200150"/>
                <a:gd name="connsiteX89" fmla="*/ 252413 w 466725"/>
                <a:gd name="connsiteY89" fmla="*/ 321945 h 1200150"/>
                <a:gd name="connsiteX90" fmla="*/ 252413 w 466725"/>
                <a:gd name="connsiteY90" fmla="*/ 254318 h 1200150"/>
                <a:gd name="connsiteX91" fmla="*/ 253365 w 466725"/>
                <a:gd name="connsiteY91" fmla="*/ 349568 h 1200150"/>
                <a:gd name="connsiteX92" fmla="*/ 309563 w 466725"/>
                <a:gd name="connsiteY92" fmla="*/ 349568 h 1200150"/>
                <a:gd name="connsiteX93" fmla="*/ 309563 w 466725"/>
                <a:gd name="connsiteY93" fmla="*/ 414338 h 1200150"/>
                <a:gd name="connsiteX94" fmla="*/ 304800 w 466725"/>
                <a:gd name="connsiteY94" fmla="*/ 417195 h 1200150"/>
                <a:gd name="connsiteX95" fmla="*/ 253365 w 466725"/>
                <a:gd name="connsiteY95" fmla="*/ 349568 h 1200150"/>
                <a:gd name="connsiteX96" fmla="*/ 254317 w 466725"/>
                <a:gd name="connsiteY96" fmla="*/ 736283 h 1200150"/>
                <a:gd name="connsiteX97" fmla="*/ 310515 w 466725"/>
                <a:gd name="connsiteY97" fmla="*/ 725805 h 1200150"/>
                <a:gd name="connsiteX98" fmla="*/ 310515 w 466725"/>
                <a:gd name="connsiteY98" fmla="*/ 799147 h 1200150"/>
                <a:gd name="connsiteX99" fmla="*/ 255270 w 466725"/>
                <a:gd name="connsiteY99" fmla="*/ 793433 h 1200150"/>
                <a:gd name="connsiteX100" fmla="*/ 254317 w 466725"/>
                <a:gd name="connsiteY100" fmla="*/ 736283 h 1200150"/>
                <a:gd name="connsiteX101" fmla="*/ 201930 w 466725"/>
                <a:gd name="connsiteY101" fmla="*/ 605790 h 1200150"/>
                <a:gd name="connsiteX102" fmla="*/ 153352 w 466725"/>
                <a:gd name="connsiteY102" fmla="*/ 607695 h 1200150"/>
                <a:gd name="connsiteX103" fmla="*/ 146685 w 466725"/>
                <a:gd name="connsiteY103" fmla="*/ 595313 h 1200150"/>
                <a:gd name="connsiteX104" fmla="*/ 145732 w 466725"/>
                <a:gd name="connsiteY104" fmla="*/ 559118 h 1200150"/>
                <a:gd name="connsiteX105" fmla="*/ 169545 w 466725"/>
                <a:gd name="connsiteY105" fmla="*/ 536258 h 1200150"/>
                <a:gd name="connsiteX106" fmla="*/ 208597 w 466725"/>
                <a:gd name="connsiteY106" fmla="*/ 574358 h 1200150"/>
                <a:gd name="connsiteX107" fmla="*/ 201930 w 466725"/>
                <a:gd name="connsiteY107" fmla="*/ 605790 h 1200150"/>
                <a:gd name="connsiteX108" fmla="*/ 145732 w 466725"/>
                <a:gd name="connsiteY108" fmla="*/ 167640 h 1200150"/>
                <a:gd name="connsiteX109" fmla="*/ 157163 w 466725"/>
                <a:gd name="connsiteY109" fmla="*/ 158115 h 1200150"/>
                <a:gd name="connsiteX110" fmla="*/ 204788 w 466725"/>
                <a:gd name="connsiteY110" fmla="*/ 158115 h 1200150"/>
                <a:gd name="connsiteX111" fmla="*/ 204788 w 466725"/>
                <a:gd name="connsiteY111" fmla="*/ 226695 h 1200150"/>
                <a:gd name="connsiteX112" fmla="*/ 144780 w 466725"/>
                <a:gd name="connsiteY112" fmla="*/ 226695 h 1200150"/>
                <a:gd name="connsiteX113" fmla="*/ 145732 w 466725"/>
                <a:gd name="connsiteY113" fmla="*/ 167640 h 1200150"/>
                <a:gd name="connsiteX114" fmla="*/ 204788 w 466725"/>
                <a:gd name="connsiteY114" fmla="*/ 254318 h 1200150"/>
                <a:gd name="connsiteX115" fmla="*/ 204788 w 466725"/>
                <a:gd name="connsiteY115" fmla="*/ 320993 h 1200150"/>
                <a:gd name="connsiteX116" fmla="*/ 146685 w 466725"/>
                <a:gd name="connsiteY116" fmla="*/ 320993 h 1200150"/>
                <a:gd name="connsiteX117" fmla="*/ 146685 w 466725"/>
                <a:gd name="connsiteY117" fmla="*/ 254318 h 1200150"/>
                <a:gd name="connsiteX118" fmla="*/ 204788 w 466725"/>
                <a:gd name="connsiteY118" fmla="*/ 254318 h 1200150"/>
                <a:gd name="connsiteX119" fmla="*/ 144780 w 466725"/>
                <a:gd name="connsiteY119" fmla="*/ 349568 h 1200150"/>
                <a:gd name="connsiteX120" fmla="*/ 205740 w 466725"/>
                <a:gd name="connsiteY120" fmla="*/ 349568 h 1200150"/>
                <a:gd name="connsiteX121" fmla="*/ 204788 w 466725"/>
                <a:gd name="connsiteY121" fmla="*/ 407670 h 1200150"/>
                <a:gd name="connsiteX122" fmla="*/ 194310 w 466725"/>
                <a:gd name="connsiteY122" fmla="*/ 418148 h 1200150"/>
                <a:gd name="connsiteX123" fmla="*/ 144780 w 466725"/>
                <a:gd name="connsiteY123" fmla="*/ 377190 h 1200150"/>
                <a:gd name="connsiteX124" fmla="*/ 144780 w 466725"/>
                <a:gd name="connsiteY124" fmla="*/ 349568 h 1200150"/>
                <a:gd name="connsiteX125" fmla="*/ 148590 w 466725"/>
                <a:gd name="connsiteY125" fmla="*/ 451485 h 1200150"/>
                <a:gd name="connsiteX126" fmla="*/ 204788 w 466725"/>
                <a:gd name="connsiteY126" fmla="*/ 441008 h 1200150"/>
                <a:gd name="connsiteX127" fmla="*/ 204788 w 466725"/>
                <a:gd name="connsiteY127" fmla="*/ 515303 h 1200150"/>
                <a:gd name="connsiteX128" fmla="*/ 148590 w 466725"/>
                <a:gd name="connsiteY128" fmla="*/ 506730 h 1200150"/>
                <a:gd name="connsiteX129" fmla="*/ 148590 w 466725"/>
                <a:gd name="connsiteY129" fmla="*/ 451485 h 1200150"/>
                <a:gd name="connsiteX130" fmla="*/ 112395 w 466725"/>
                <a:gd name="connsiteY130" fmla="*/ 782003 h 1200150"/>
                <a:gd name="connsiteX131" fmla="*/ 110490 w 466725"/>
                <a:gd name="connsiteY131" fmla="*/ 797243 h 1200150"/>
                <a:gd name="connsiteX132" fmla="*/ 89535 w 466725"/>
                <a:gd name="connsiteY132" fmla="*/ 798195 h 1200150"/>
                <a:gd name="connsiteX133" fmla="*/ 39052 w 466725"/>
                <a:gd name="connsiteY133" fmla="*/ 745808 h 1200150"/>
                <a:gd name="connsiteX134" fmla="*/ 56197 w 466725"/>
                <a:gd name="connsiteY134" fmla="*/ 727710 h 1200150"/>
                <a:gd name="connsiteX135" fmla="*/ 112395 w 466725"/>
                <a:gd name="connsiteY135" fmla="*/ 782003 h 1200150"/>
                <a:gd name="connsiteX136" fmla="*/ 74295 w 466725"/>
                <a:gd name="connsiteY136" fmla="*/ 609600 h 1200150"/>
                <a:gd name="connsiteX137" fmla="*/ 40005 w 466725"/>
                <a:gd name="connsiteY137" fmla="*/ 572453 h 1200150"/>
                <a:gd name="connsiteX138" fmla="*/ 78105 w 466725"/>
                <a:gd name="connsiteY138" fmla="*/ 537210 h 1200150"/>
                <a:gd name="connsiteX139" fmla="*/ 112395 w 466725"/>
                <a:gd name="connsiteY139" fmla="*/ 574358 h 1200150"/>
                <a:gd name="connsiteX140" fmla="*/ 74295 w 466725"/>
                <a:gd name="connsiteY140" fmla="*/ 609600 h 1200150"/>
                <a:gd name="connsiteX141" fmla="*/ 112395 w 466725"/>
                <a:gd name="connsiteY141" fmla="*/ 480060 h 1200150"/>
                <a:gd name="connsiteX142" fmla="*/ 75247 w 466725"/>
                <a:gd name="connsiteY142" fmla="*/ 513398 h 1200150"/>
                <a:gd name="connsiteX143" fmla="*/ 40005 w 466725"/>
                <a:gd name="connsiteY143" fmla="*/ 477203 h 1200150"/>
                <a:gd name="connsiteX144" fmla="*/ 76200 w 466725"/>
                <a:gd name="connsiteY144" fmla="*/ 442913 h 1200150"/>
                <a:gd name="connsiteX145" fmla="*/ 112395 w 466725"/>
                <a:gd name="connsiteY145" fmla="*/ 480060 h 1200150"/>
                <a:gd name="connsiteX146" fmla="*/ 41910 w 466725"/>
                <a:gd name="connsiteY146" fmla="*/ 320993 h 1200150"/>
                <a:gd name="connsiteX147" fmla="*/ 41910 w 466725"/>
                <a:gd name="connsiteY147" fmla="*/ 252413 h 1200150"/>
                <a:gd name="connsiteX148" fmla="*/ 109538 w 466725"/>
                <a:gd name="connsiteY148" fmla="*/ 252413 h 1200150"/>
                <a:gd name="connsiteX149" fmla="*/ 109538 w 466725"/>
                <a:gd name="connsiteY149" fmla="*/ 320993 h 1200150"/>
                <a:gd name="connsiteX150" fmla="*/ 41910 w 466725"/>
                <a:gd name="connsiteY150" fmla="*/ 320993 h 1200150"/>
                <a:gd name="connsiteX151" fmla="*/ 40957 w 466725"/>
                <a:gd name="connsiteY151" fmla="*/ 169545 h 1200150"/>
                <a:gd name="connsiteX152" fmla="*/ 91440 w 466725"/>
                <a:gd name="connsiteY152" fmla="*/ 158115 h 1200150"/>
                <a:gd name="connsiteX153" fmla="*/ 111442 w 466725"/>
                <a:gd name="connsiteY153" fmla="*/ 171450 h 1200150"/>
                <a:gd name="connsiteX154" fmla="*/ 111442 w 466725"/>
                <a:gd name="connsiteY154" fmla="*/ 226695 h 1200150"/>
                <a:gd name="connsiteX155" fmla="*/ 87630 w 466725"/>
                <a:gd name="connsiteY155" fmla="*/ 227648 h 1200150"/>
                <a:gd name="connsiteX156" fmla="*/ 39052 w 466725"/>
                <a:gd name="connsiteY156" fmla="*/ 227648 h 1200150"/>
                <a:gd name="connsiteX157" fmla="*/ 40957 w 466725"/>
                <a:gd name="connsiteY157" fmla="*/ 169545 h 1200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</a:cxnLst>
              <a:rect l="l" t="t" r="r" b="b"/>
              <a:pathLst>
                <a:path w="466725" h="1200150">
                  <a:moveTo>
                    <a:pt x="0" y="1203008"/>
                  </a:moveTo>
                  <a:lnTo>
                    <a:pt x="468630" y="1203008"/>
                  </a:lnTo>
                  <a:cubicBezTo>
                    <a:pt x="466725" y="1197293"/>
                    <a:pt x="464820" y="1189673"/>
                    <a:pt x="464820" y="1182053"/>
                  </a:cubicBezTo>
                  <a:cubicBezTo>
                    <a:pt x="464820" y="799147"/>
                    <a:pt x="464820" y="415290"/>
                    <a:pt x="464820" y="32385"/>
                  </a:cubicBezTo>
                  <a:cubicBezTo>
                    <a:pt x="464820" y="21908"/>
                    <a:pt x="464820" y="11430"/>
                    <a:pt x="464820" y="0"/>
                  </a:cubicBezTo>
                  <a:cubicBezTo>
                    <a:pt x="308610" y="0"/>
                    <a:pt x="156210" y="0"/>
                    <a:pt x="0" y="0"/>
                  </a:cubicBezTo>
                  <a:cubicBezTo>
                    <a:pt x="0" y="10478"/>
                    <a:pt x="0" y="20003"/>
                    <a:pt x="0" y="29528"/>
                  </a:cubicBezTo>
                  <a:cubicBezTo>
                    <a:pt x="0" y="414338"/>
                    <a:pt x="0" y="799147"/>
                    <a:pt x="0" y="1183958"/>
                  </a:cubicBezTo>
                  <a:cubicBezTo>
                    <a:pt x="952" y="1189673"/>
                    <a:pt x="1905" y="1196340"/>
                    <a:pt x="0" y="1203008"/>
                  </a:cubicBezTo>
                  <a:close/>
                  <a:moveTo>
                    <a:pt x="110490" y="892493"/>
                  </a:moveTo>
                  <a:cubicBezTo>
                    <a:pt x="87630" y="892493"/>
                    <a:pt x="65722" y="892493"/>
                    <a:pt x="41910" y="892493"/>
                  </a:cubicBezTo>
                  <a:cubicBezTo>
                    <a:pt x="41910" y="870585"/>
                    <a:pt x="41910" y="848678"/>
                    <a:pt x="41910" y="825818"/>
                  </a:cubicBezTo>
                  <a:cubicBezTo>
                    <a:pt x="64770" y="825818"/>
                    <a:pt x="86677" y="825818"/>
                    <a:pt x="110490" y="825818"/>
                  </a:cubicBezTo>
                  <a:cubicBezTo>
                    <a:pt x="110490" y="847725"/>
                    <a:pt x="110490" y="869633"/>
                    <a:pt x="110490" y="892493"/>
                  </a:cubicBezTo>
                  <a:close/>
                  <a:moveTo>
                    <a:pt x="204788" y="892493"/>
                  </a:moveTo>
                  <a:cubicBezTo>
                    <a:pt x="184785" y="892493"/>
                    <a:pt x="166688" y="892493"/>
                    <a:pt x="146685" y="892493"/>
                  </a:cubicBezTo>
                  <a:cubicBezTo>
                    <a:pt x="146685" y="870585"/>
                    <a:pt x="146685" y="848678"/>
                    <a:pt x="146685" y="824865"/>
                  </a:cubicBezTo>
                  <a:cubicBezTo>
                    <a:pt x="165735" y="824865"/>
                    <a:pt x="184785" y="824865"/>
                    <a:pt x="204788" y="824865"/>
                  </a:cubicBezTo>
                  <a:cubicBezTo>
                    <a:pt x="204788" y="848678"/>
                    <a:pt x="204788" y="869633"/>
                    <a:pt x="204788" y="892493"/>
                  </a:cubicBezTo>
                  <a:close/>
                  <a:moveTo>
                    <a:pt x="206692" y="673418"/>
                  </a:moveTo>
                  <a:cubicBezTo>
                    <a:pt x="206692" y="681990"/>
                    <a:pt x="206692" y="691515"/>
                    <a:pt x="206692" y="701040"/>
                  </a:cubicBezTo>
                  <a:cubicBezTo>
                    <a:pt x="200025" y="701993"/>
                    <a:pt x="198120" y="702945"/>
                    <a:pt x="195263" y="702945"/>
                  </a:cubicBezTo>
                  <a:cubicBezTo>
                    <a:pt x="136207" y="701993"/>
                    <a:pt x="146685" y="712470"/>
                    <a:pt x="144780" y="652463"/>
                  </a:cubicBezTo>
                  <a:cubicBezTo>
                    <a:pt x="144780" y="638175"/>
                    <a:pt x="149542" y="632460"/>
                    <a:pt x="164782" y="632460"/>
                  </a:cubicBezTo>
                  <a:cubicBezTo>
                    <a:pt x="215265" y="633413"/>
                    <a:pt x="204788" y="629603"/>
                    <a:pt x="206692" y="673418"/>
                  </a:cubicBezTo>
                  <a:close/>
                  <a:moveTo>
                    <a:pt x="309563" y="892493"/>
                  </a:moveTo>
                  <a:cubicBezTo>
                    <a:pt x="291465" y="892493"/>
                    <a:pt x="272415" y="892493"/>
                    <a:pt x="252413" y="892493"/>
                  </a:cubicBezTo>
                  <a:cubicBezTo>
                    <a:pt x="252413" y="870585"/>
                    <a:pt x="252413" y="848678"/>
                    <a:pt x="252413" y="824865"/>
                  </a:cubicBezTo>
                  <a:cubicBezTo>
                    <a:pt x="272415" y="824865"/>
                    <a:pt x="290513" y="824865"/>
                    <a:pt x="309563" y="824865"/>
                  </a:cubicBezTo>
                  <a:cubicBezTo>
                    <a:pt x="309563" y="847725"/>
                    <a:pt x="309563" y="869633"/>
                    <a:pt x="309563" y="892493"/>
                  </a:cubicBezTo>
                  <a:close/>
                  <a:moveTo>
                    <a:pt x="311467" y="701993"/>
                  </a:moveTo>
                  <a:cubicBezTo>
                    <a:pt x="289560" y="701993"/>
                    <a:pt x="271463" y="701993"/>
                    <a:pt x="250507" y="701993"/>
                  </a:cubicBezTo>
                  <a:cubicBezTo>
                    <a:pt x="250507" y="681990"/>
                    <a:pt x="249555" y="662940"/>
                    <a:pt x="251460" y="644843"/>
                  </a:cubicBezTo>
                  <a:cubicBezTo>
                    <a:pt x="251460" y="641033"/>
                    <a:pt x="259080" y="634365"/>
                    <a:pt x="264795" y="633413"/>
                  </a:cubicBezTo>
                  <a:cubicBezTo>
                    <a:pt x="307657" y="626745"/>
                    <a:pt x="312420" y="630555"/>
                    <a:pt x="311467" y="672465"/>
                  </a:cubicBezTo>
                  <a:cubicBezTo>
                    <a:pt x="311467" y="681990"/>
                    <a:pt x="311467" y="690563"/>
                    <a:pt x="311467" y="701993"/>
                  </a:cubicBezTo>
                  <a:close/>
                  <a:moveTo>
                    <a:pt x="404813" y="892493"/>
                  </a:moveTo>
                  <a:cubicBezTo>
                    <a:pt x="385763" y="892493"/>
                    <a:pt x="367665" y="892493"/>
                    <a:pt x="347663" y="892493"/>
                  </a:cubicBezTo>
                  <a:cubicBezTo>
                    <a:pt x="347663" y="870585"/>
                    <a:pt x="347663" y="848678"/>
                    <a:pt x="347663" y="824865"/>
                  </a:cubicBezTo>
                  <a:cubicBezTo>
                    <a:pt x="366713" y="824865"/>
                    <a:pt x="384810" y="824865"/>
                    <a:pt x="404813" y="824865"/>
                  </a:cubicBezTo>
                  <a:cubicBezTo>
                    <a:pt x="404813" y="846772"/>
                    <a:pt x="404813" y="869633"/>
                    <a:pt x="404813" y="892493"/>
                  </a:cubicBezTo>
                  <a:close/>
                  <a:moveTo>
                    <a:pt x="404813" y="797243"/>
                  </a:moveTo>
                  <a:cubicBezTo>
                    <a:pt x="385763" y="797243"/>
                    <a:pt x="367665" y="797243"/>
                    <a:pt x="346710" y="797243"/>
                  </a:cubicBezTo>
                  <a:cubicBezTo>
                    <a:pt x="345757" y="789622"/>
                    <a:pt x="345757" y="784860"/>
                    <a:pt x="345757" y="779145"/>
                  </a:cubicBezTo>
                  <a:cubicBezTo>
                    <a:pt x="344805" y="722947"/>
                    <a:pt x="346710" y="721043"/>
                    <a:pt x="404813" y="731520"/>
                  </a:cubicBezTo>
                  <a:cubicBezTo>
                    <a:pt x="404813" y="752475"/>
                    <a:pt x="404813" y="773430"/>
                    <a:pt x="404813" y="797243"/>
                  </a:cubicBezTo>
                  <a:close/>
                  <a:moveTo>
                    <a:pt x="405765" y="701993"/>
                  </a:moveTo>
                  <a:cubicBezTo>
                    <a:pt x="386715" y="701993"/>
                    <a:pt x="367665" y="701993"/>
                    <a:pt x="345757" y="701993"/>
                  </a:cubicBezTo>
                  <a:cubicBezTo>
                    <a:pt x="345757" y="681990"/>
                    <a:pt x="344805" y="662940"/>
                    <a:pt x="345757" y="643890"/>
                  </a:cubicBezTo>
                  <a:cubicBezTo>
                    <a:pt x="345757" y="640080"/>
                    <a:pt x="351472" y="634365"/>
                    <a:pt x="355282" y="634365"/>
                  </a:cubicBezTo>
                  <a:cubicBezTo>
                    <a:pt x="371475" y="633413"/>
                    <a:pt x="387667" y="634365"/>
                    <a:pt x="404813" y="634365"/>
                  </a:cubicBezTo>
                  <a:cubicBezTo>
                    <a:pt x="405765" y="659130"/>
                    <a:pt x="405765" y="680085"/>
                    <a:pt x="405765" y="701993"/>
                  </a:cubicBezTo>
                  <a:close/>
                  <a:moveTo>
                    <a:pt x="405765" y="444818"/>
                  </a:moveTo>
                  <a:cubicBezTo>
                    <a:pt x="405765" y="467678"/>
                    <a:pt x="405765" y="488633"/>
                    <a:pt x="405765" y="513398"/>
                  </a:cubicBezTo>
                  <a:cubicBezTo>
                    <a:pt x="389572" y="513398"/>
                    <a:pt x="373380" y="514350"/>
                    <a:pt x="358140" y="512445"/>
                  </a:cubicBezTo>
                  <a:cubicBezTo>
                    <a:pt x="353377" y="512445"/>
                    <a:pt x="346710" y="504825"/>
                    <a:pt x="345757" y="500063"/>
                  </a:cubicBezTo>
                  <a:cubicBezTo>
                    <a:pt x="344805" y="481965"/>
                    <a:pt x="344805" y="463868"/>
                    <a:pt x="344805" y="443865"/>
                  </a:cubicBezTo>
                  <a:cubicBezTo>
                    <a:pt x="365760" y="444818"/>
                    <a:pt x="384810" y="444818"/>
                    <a:pt x="405765" y="444818"/>
                  </a:cubicBezTo>
                  <a:close/>
                  <a:moveTo>
                    <a:pt x="404813" y="321945"/>
                  </a:moveTo>
                  <a:cubicBezTo>
                    <a:pt x="385763" y="321945"/>
                    <a:pt x="367665" y="321945"/>
                    <a:pt x="346710" y="321945"/>
                  </a:cubicBezTo>
                  <a:cubicBezTo>
                    <a:pt x="346710" y="298133"/>
                    <a:pt x="346710" y="277178"/>
                    <a:pt x="346710" y="254318"/>
                  </a:cubicBezTo>
                  <a:cubicBezTo>
                    <a:pt x="365760" y="254318"/>
                    <a:pt x="384810" y="254318"/>
                    <a:pt x="404813" y="254318"/>
                  </a:cubicBezTo>
                  <a:cubicBezTo>
                    <a:pt x="404813" y="276225"/>
                    <a:pt x="404813" y="298133"/>
                    <a:pt x="404813" y="321945"/>
                  </a:cubicBezTo>
                  <a:close/>
                  <a:moveTo>
                    <a:pt x="404813" y="159068"/>
                  </a:moveTo>
                  <a:cubicBezTo>
                    <a:pt x="404813" y="180023"/>
                    <a:pt x="404813" y="201930"/>
                    <a:pt x="404813" y="224790"/>
                  </a:cubicBezTo>
                  <a:cubicBezTo>
                    <a:pt x="386715" y="224790"/>
                    <a:pt x="367665" y="224790"/>
                    <a:pt x="346710" y="224790"/>
                  </a:cubicBezTo>
                  <a:cubicBezTo>
                    <a:pt x="345757" y="218123"/>
                    <a:pt x="345757" y="212408"/>
                    <a:pt x="345757" y="207645"/>
                  </a:cubicBezTo>
                  <a:cubicBezTo>
                    <a:pt x="343852" y="151448"/>
                    <a:pt x="345757" y="150495"/>
                    <a:pt x="404813" y="159068"/>
                  </a:cubicBezTo>
                  <a:close/>
                  <a:moveTo>
                    <a:pt x="346710" y="349568"/>
                  </a:moveTo>
                  <a:cubicBezTo>
                    <a:pt x="365760" y="349568"/>
                    <a:pt x="383857" y="349568"/>
                    <a:pt x="403860" y="349568"/>
                  </a:cubicBezTo>
                  <a:cubicBezTo>
                    <a:pt x="403860" y="371475"/>
                    <a:pt x="403860" y="393383"/>
                    <a:pt x="403860" y="415290"/>
                  </a:cubicBezTo>
                  <a:cubicBezTo>
                    <a:pt x="401955" y="416243"/>
                    <a:pt x="401003" y="417195"/>
                    <a:pt x="399097" y="417195"/>
                  </a:cubicBezTo>
                  <a:cubicBezTo>
                    <a:pt x="336232" y="417195"/>
                    <a:pt x="343852" y="433388"/>
                    <a:pt x="346710" y="349568"/>
                  </a:cubicBezTo>
                  <a:close/>
                  <a:moveTo>
                    <a:pt x="348615" y="544830"/>
                  </a:moveTo>
                  <a:cubicBezTo>
                    <a:pt x="355282" y="534353"/>
                    <a:pt x="383857" y="538163"/>
                    <a:pt x="405765" y="534353"/>
                  </a:cubicBezTo>
                  <a:cubicBezTo>
                    <a:pt x="405765" y="558165"/>
                    <a:pt x="405765" y="576263"/>
                    <a:pt x="405765" y="593408"/>
                  </a:cubicBezTo>
                  <a:cubicBezTo>
                    <a:pt x="405765" y="598170"/>
                    <a:pt x="404813" y="601980"/>
                    <a:pt x="403860" y="611505"/>
                  </a:cubicBezTo>
                  <a:cubicBezTo>
                    <a:pt x="383857" y="608648"/>
                    <a:pt x="355282" y="613410"/>
                    <a:pt x="348615" y="602933"/>
                  </a:cubicBezTo>
                  <a:cubicBezTo>
                    <a:pt x="340042" y="588645"/>
                    <a:pt x="340042" y="559118"/>
                    <a:pt x="348615" y="544830"/>
                  </a:cubicBezTo>
                  <a:close/>
                  <a:moveTo>
                    <a:pt x="306705" y="605790"/>
                  </a:moveTo>
                  <a:cubicBezTo>
                    <a:pt x="291465" y="609600"/>
                    <a:pt x="274320" y="608648"/>
                    <a:pt x="258127" y="607695"/>
                  </a:cubicBezTo>
                  <a:cubicBezTo>
                    <a:pt x="255270" y="607695"/>
                    <a:pt x="252413" y="600075"/>
                    <a:pt x="251460" y="595313"/>
                  </a:cubicBezTo>
                  <a:cubicBezTo>
                    <a:pt x="250507" y="586740"/>
                    <a:pt x="251460" y="579120"/>
                    <a:pt x="251460" y="570548"/>
                  </a:cubicBezTo>
                  <a:cubicBezTo>
                    <a:pt x="251460" y="537210"/>
                    <a:pt x="251460" y="537210"/>
                    <a:pt x="284797" y="537210"/>
                  </a:cubicBezTo>
                  <a:cubicBezTo>
                    <a:pt x="312420" y="537210"/>
                    <a:pt x="312420" y="537210"/>
                    <a:pt x="314325" y="575310"/>
                  </a:cubicBezTo>
                  <a:cubicBezTo>
                    <a:pt x="311467" y="585788"/>
                    <a:pt x="311467" y="604838"/>
                    <a:pt x="306705" y="605790"/>
                  </a:cubicBezTo>
                  <a:close/>
                  <a:moveTo>
                    <a:pt x="252413" y="254318"/>
                  </a:moveTo>
                  <a:cubicBezTo>
                    <a:pt x="270510" y="254318"/>
                    <a:pt x="289560" y="254318"/>
                    <a:pt x="309563" y="254318"/>
                  </a:cubicBezTo>
                  <a:cubicBezTo>
                    <a:pt x="309563" y="275273"/>
                    <a:pt x="309563" y="297180"/>
                    <a:pt x="309563" y="321945"/>
                  </a:cubicBezTo>
                  <a:cubicBezTo>
                    <a:pt x="290513" y="321945"/>
                    <a:pt x="272415" y="321945"/>
                    <a:pt x="252413" y="321945"/>
                  </a:cubicBezTo>
                  <a:cubicBezTo>
                    <a:pt x="252413" y="300038"/>
                    <a:pt x="252413" y="278130"/>
                    <a:pt x="252413" y="254318"/>
                  </a:cubicBezTo>
                  <a:close/>
                  <a:moveTo>
                    <a:pt x="253365" y="349568"/>
                  </a:moveTo>
                  <a:cubicBezTo>
                    <a:pt x="271463" y="349568"/>
                    <a:pt x="289560" y="349568"/>
                    <a:pt x="309563" y="349568"/>
                  </a:cubicBezTo>
                  <a:cubicBezTo>
                    <a:pt x="309563" y="372428"/>
                    <a:pt x="309563" y="393383"/>
                    <a:pt x="309563" y="414338"/>
                  </a:cubicBezTo>
                  <a:cubicBezTo>
                    <a:pt x="306705" y="416243"/>
                    <a:pt x="305752" y="417195"/>
                    <a:pt x="304800" y="417195"/>
                  </a:cubicBezTo>
                  <a:cubicBezTo>
                    <a:pt x="247650" y="422910"/>
                    <a:pt x="240030" y="412433"/>
                    <a:pt x="253365" y="349568"/>
                  </a:cubicBezTo>
                  <a:close/>
                  <a:moveTo>
                    <a:pt x="254317" y="736283"/>
                  </a:moveTo>
                  <a:cubicBezTo>
                    <a:pt x="260985" y="725805"/>
                    <a:pt x="288607" y="728663"/>
                    <a:pt x="310515" y="725805"/>
                  </a:cubicBezTo>
                  <a:cubicBezTo>
                    <a:pt x="310515" y="753428"/>
                    <a:pt x="310515" y="774383"/>
                    <a:pt x="310515" y="799147"/>
                  </a:cubicBezTo>
                  <a:cubicBezTo>
                    <a:pt x="291465" y="798195"/>
                    <a:pt x="262890" y="803910"/>
                    <a:pt x="255270" y="793433"/>
                  </a:cubicBezTo>
                  <a:cubicBezTo>
                    <a:pt x="245745" y="780097"/>
                    <a:pt x="244792" y="750570"/>
                    <a:pt x="254317" y="736283"/>
                  </a:cubicBezTo>
                  <a:close/>
                  <a:moveTo>
                    <a:pt x="201930" y="605790"/>
                  </a:moveTo>
                  <a:cubicBezTo>
                    <a:pt x="186690" y="610553"/>
                    <a:pt x="169545" y="608648"/>
                    <a:pt x="153352" y="607695"/>
                  </a:cubicBezTo>
                  <a:cubicBezTo>
                    <a:pt x="150495" y="607695"/>
                    <a:pt x="146685" y="600075"/>
                    <a:pt x="146685" y="595313"/>
                  </a:cubicBezTo>
                  <a:cubicBezTo>
                    <a:pt x="145732" y="582930"/>
                    <a:pt x="147638" y="571500"/>
                    <a:pt x="145732" y="559118"/>
                  </a:cubicBezTo>
                  <a:cubicBezTo>
                    <a:pt x="143827" y="540068"/>
                    <a:pt x="152400" y="536258"/>
                    <a:pt x="169545" y="536258"/>
                  </a:cubicBezTo>
                  <a:cubicBezTo>
                    <a:pt x="214313" y="537210"/>
                    <a:pt x="206692" y="533400"/>
                    <a:pt x="208597" y="574358"/>
                  </a:cubicBezTo>
                  <a:cubicBezTo>
                    <a:pt x="205740" y="585788"/>
                    <a:pt x="206692" y="604838"/>
                    <a:pt x="201930" y="605790"/>
                  </a:cubicBezTo>
                  <a:close/>
                  <a:moveTo>
                    <a:pt x="145732" y="167640"/>
                  </a:moveTo>
                  <a:cubicBezTo>
                    <a:pt x="145732" y="163830"/>
                    <a:pt x="153352" y="158115"/>
                    <a:pt x="157163" y="158115"/>
                  </a:cubicBezTo>
                  <a:cubicBezTo>
                    <a:pt x="172402" y="157163"/>
                    <a:pt x="186690" y="158115"/>
                    <a:pt x="204788" y="158115"/>
                  </a:cubicBezTo>
                  <a:cubicBezTo>
                    <a:pt x="204788" y="182880"/>
                    <a:pt x="204788" y="203835"/>
                    <a:pt x="204788" y="226695"/>
                  </a:cubicBezTo>
                  <a:cubicBezTo>
                    <a:pt x="185738" y="226695"/>
                    <a:pt x="166688" y="226695"/>
                    <a:pt x="144780" y="226695"/>
                  </a:cubicBezTo>
                  <a:cubicBezTo>
                    <a:pt x="145732" y="205740"/>
                    <a:pt x="144780" y="186690"/>
                    <a:pt x="145732" y="167640"/>
                  </a:cubicBezTo>
                  <a:close/>
                  <a:moveTo>
                    <a:pt x="204788" y="254318"/>
                  </a:moveTo>
                  <a:cubicBezTo>
                    <a:pt x="204788" y="276225"/>
                    <a:pt x="204788" y="297180"/>
                    <a:pt x="204788" y="320993"/>
                  </a:cubicBezTo>
                  <a:cubicBezTo>
                    <a:pt x="186690" y="320993"/>
                    <a:pt x="167640" y="320993"/>
                    <a:pt x="146685" y="320993"/>
                  </a:cubicBezTo>
                  <a:cubicBezTo>
                    <a:pt x="146685" y="298133"/>
                    <a:pt x="146685" y="277178"/>
                    <a:pt x="146685" y="254318"/>
                  </a:cubicBezTo>
                  <a:cubicBezTo>
                    <a:pt x="165735" y="254318"/>
                    <a:pt x="183832" y="254318"/>
                    <a:pt x="204788" y="254318"/>
                  </a:cubicBezTo>
                  <a:close/>
                  <a:moveTo>
                    <a:pt x="144780" y="349568"/>
                  </a:moveTo>
                  <a:cubicBezTo>
                    <a:pt x="165735" y="349568"/>
                    <a:pt x="183832" y="349568"/>
                    <a:pt x="205740" y="349568"/>
                  </a:cubicBezTo>
                  <a:cubicBezTo>
                    <a:pt x="205740" y="368618"/>
                    <a:pt x="206692" y="388620"/>
                    <a:pt x="204788" y="407670"/>
                  </a:cubicBezTo>
                  <a:cubicBezTo>
                    <a:pt x="204788" y="411480"/>
                    <a:pt x="198120" y="417195"/>
                    <a:pt x="194310" y="418148"/>
                  </a:cubicBezTo>
                  <a:cubicBezTo>
                    <a:pt x="150495" y="426720"/>
                    <a:pt x="144780" y="421005"/>
                    <a:pt x="144780" y="377190"/>
                  </a:cubicBezTo>
                  <a:cubicBezTo>
                    <a:pt x="144780" y="368618"/>
                    <a:pt x="144780" y="359093"/>
                    <a:pt x="144780" y="349568"/>
                  </a:cubicBezTo>
                  <a:close/>
                  <a:moveTo>
                    <a:pt x="148590" y="451485"/>
                  </a:moveTo>
                  <a:cubicBezTo>
                    <a:pt x="156210" y="441008"/>
                    <a:pt x="183832" y="443865"/>
                    <a:pt x="204788" y="441008"/>
                  </a:cubicBezTo>
                  <a:cubicBezTo>
                    <a:pt x="204788" y="468630"/>
                    <a:pt x="204788" y="489585"/>
                    <a:pt x="204788" y="515303"/>
                  </a:cubicBezTo>
                  <a:cubicBezTo>
                    <a:pt x="184785" y="513398"/>
                    <a:pt x="157163" y="517208"/>
                    <a:pt x="148590" y="506730"/>
                  </a:cubicBezTo>
                  <a:cubicBezTo>
                    <a:pt x="140017" y="494348"/>
                    <a:pt x="139065" y="463868"/>
                    <a:pt x="148590" y="451485"/>
                  </a:cubicBezTo>
                  <a:close/>
                  <a:moveTo>
                    <a:pt x="112395" y="782003"/>
                  </a:moveTo>
                  <a:cubicBezTo>
                    <a:pt x="112395" y="786765"/>
                    <a:pt x="111442" y="790575"/>
                    <a:pt x="110490" y="797243"/>
                  </a:cubicBezTo>
                  <a:cubicBezTo>
                    <a:pt x="101917" y="797243"/>
                    <a:pt x="96202" y="798195"/>
                    <a:pt x="89535" y="798195"/>
                  </a:cubicBezTo>
                  <a:cubicBezTo>
                    <a:pt x="36195" y="799147"/>
                    <a:pt x="36195" y="799147"/>
                    <a:pt x="39052" y="745808"/>
                  </a:cubicBezTo>
                  <a:cubicBezTo>
                    <a:pt x="40005" y="733425"/>
                    <a:pt x="42863" y="727710"/>
                    <a:pt x="56197" y="727710"/>
                  </a:cubicBezTo>
                  <a:cubicBezTo>
                    <a:pt x="122872" y="729615"/>
                    <a:pt x="111442" y="717233"/>
                    <a:pt x="112395" y="782003"/>
                  </a:cubicBezTo>
                  <a:close/>
                  <a:moveTo>
                    <a:pt x="74295" y="609600"/>
                  </a:moveTo>
                  <a:cubicBezTo>
                    <a:pt x="40005" y="609600"/>
                    <a:pt x="40005" y="609600"/>
                    <a:pt x="40005" y="572453"/>
                  </a:cubicBezTo>
                  <a:cubicBezTo>
                    <a:pt x="40005" y="537210"/>
                    <a:pt x="40005" y="537210"/>
                    <a:pt x="78105" y="537210"/>
                  </a:cubicBezTo>
                  <a:cubicBezTo>
                    <a:pt x="112395" y="537210"/>
                    <a:pt x="112395" y="537210"/>
                    <a:pt x="112395" y="574358"/>
                  </a:cubicBezTo>
                  <a:cubicBezTo>
                    <a:pt x="112395" y="609600"/>
                    <a:pt x="112395" y="609600"/>
                    <a:pt x="74295" y="609600"/>
                  </a:cubicBezTo>
                  <a:close/>
                  <a:moveTo>
                    <a:pt x="112395" y="480060"/>
                  </a:moveTo>
                  <a:cubicBezTo>
                    <a:pt x="112395" y="513398"/>
                    <a:pt x="112395" y="513398"/>
                    <a:pt x="75247" y="513398"/>
                  </a:cubicBezTo>
                  <a:cubicBezTo>
                    <a:pt x="40005" y="513398"/>
                    <a:pt x="40005" y="513398"/>
                    <a:pt x="40005" y="477203"/>
                  </a:cubicBezTo>
                  <a:cubicBezTo>
                    <a:pt x="40005" y="437198"/>
                    <a:pt x="38100" y="443865"/>
                    <a:pt x="76200" y="442913"/>
                  </a:cubicBezTo>
                  <a:cubicBezTo>
                    <a:pt x="115252" y="443865"/>
                    <a:pt x="112395" y="438150"/>
                    <a:pt x="112395" y="480060"/>
                  </a:cubicBezTo>
                  <a:close/>
                  <a:moveTo>
                    <a:pt x="41910" y="320993"/>
                  </a:moveTo>
                  <a:cubicBezTo>
                    <a:pt x="41910" y="299085"/>
                    <a:pt x="41910" y="277178"/>
                    <a:pt x="41910" y="252413"/>
                  </a:cubicBezTo>
                  <a:cubicBezTo>
                    <a:pt x="65722" y="252413"/>
                    <a:pt x="86677" y="252413"/>
                    <a:pt x="109538" y="252413"/>
                  </a:cubicBezTo>
                  <a:cubicBezTo>
                    <a:pt x="109538" y="275273"/>
                    <a:pt x="109538" y="297180"/>
                    <a:pt x="109538" y="320993"/>
                  </a:cubicBezTo>
                  <a:cubicBezTo>
                    <a:pt x="87630" y="320993"/>
                    <a:pt x="65722" y="320993"/>
                    <a:pt x="41910" y="320993"/>
                  </a:cubicBezTo>
                  <a:close/>
                  <a:moveTo>
                    <a:pt x="40957" y="169545"/>
                  </a:moveTo>
                  <a:cubicBezTo>
                    <a:pt x="49530" y="142875"/>
                    <a:pt x="74295" y="162878"/>
                    <a:pt x="91440" y="158115"/>
                  </a:cubicBezTo>
                  <a:cubicBezTo>
                    <a:pt x="100965" y="155258"/>
                    <a:pt x="111442" y="156210"/>
                    <a:pt x="111442" y="171450"/>
                  </a:cubicBezTo>
                  <a:cubicBezTo>
                    <a:pt x="111442" y="188595"/>
                    <a:pt x="111442" y="205740"/>
                    <a:pt x="111442" y="226695"/>
                  </a:cubicBezTo>
                  <a:cubicBezTo>
                    <a:pt x="100965" y="227648"/>
                    <a:pt x="94297" y="227648"/>
                    <a:pt x="87630" y="227648"/>
                  </a:cubicBezTo>
                  <a:cubicBezTo>
                    <a:pt x="72390" y="227648"/>
                    <a:pt x="57150" y="227648"/>
                    <a:pt x="39052" y="227648"/>
                  </a:cubicBezTo>
                  <a:cubicBezTo>
                    <a:pt x="40005" y="206693"/>
                    <a:pt x="36195" y="185738"/>
                    <a:pt x="40957" y="16954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xmlns="" id="{B8D3BFA2-F196-49F9-83A9-8D04B69F78D9}"/>
                </a:ext>
              </a:extLst>
            </p:cNvPr>
            <p:cNvSpPr/>
            <p:nvPr/>
          </p:nvSpPr>
          <p:spPr>
            <a:xfrm>
              <a:off x="5975196" y="1441944"/>
              <a:ext cx="158861" cy="551600"/>
            </a:xfrm>
            <a:custGeom>
              <a:avLst/>
              <a:gdLst>
                <a:gd name="connsiteX0" fmla="*/ 344805 w 342900"/>
                <a:gd name="connsiteY0" fmla="*/ 1193721 h 1190625"/>
                <a:gd name="connsiteX1" fmla="*/ 342900 w 342900"/>
                <a:gd name="connsiteY1" fmla="*/ 1161335 h 1190625"/>
                <a:gd name="connsiteX2" fmla="*/ 342900 w 342900"/>
                <a:gd name="connsiteY2" fmla="*/ 116443 h 1190625"/>
                <a:gd name="connsiteX3" fmla="*/ 342900 w 342900"/>
                <a:gd name="connsiteY3" fmla="*/ 86916 h 1190625"/>
                <a:gd name="connsiteX4" fmla="*/ 304800 w 342900"/>
                <a:gd name="connsiteY4" fmla="*/ 84058 h 1190625"/>
                <a:gd name="connsiteX5" fmla="*/ 303848 w 342900"/>
                <a:gd name="connsiteY5" fmla="*/ 17383 h 1190625"/>
                <a:gd name="connsiteX6" fmla="*/ 291465 w 342900"/>
                <a:gd name="connsiteY6" fmla="*/ 1191 h 1190625"/>
                <a:gd name="connsiteX7" fmla="*/ 237173 w 342900"/>
                <a:gd name="connsiteY7" fmla="*/ 238 h 1190625"/>
                <a:gd name="connsiteX8" fmla="*/ 237173 w 342900"/>
                <a:gd name="connsiteY8" fmla="*/ 86916 h 1190625"/>
                <a:gd name="connsiteX9" fmla="*/ 0 w 342900"/>
                <a:gd name="connsiteY9" fmla="*/ 86916 h 1190625"/>
                <a:gd name="connsiteX10" fmla="*/ 0 w 342900"/>
                <a:gd name="connsiteY10" fmla="*/ 1193721 h 1190625"/>
                <a:gd name="connsiteX11" fmla="*/ 344805 w 342900"/>
                <a:gd name="connsiteY11" fmla="*/ 1193721 h 1190625"/>
                <a:gd name="connsiteX12" fmla="*/ 315278 w 342900"/>
                <a:gd name="connsiteY12" fmla="*/ 971788 h 1190625"/>
                <a:gd name="connsiteX13" fmla="*/ 238125 w 342900"/>
                <a:gd name="connsiteY13" fmla="*/ 971788 h 1190625"/>
                <a:gd name="connsiteX14" fmla="*/ 238125 w 342900"/>
                <a:gd name="connsiteY14" fmla="*/ 885110 h 1190625"/>
                <a:gd name="connsiteX15" fmla="*/ 315278 w 342900"/>
                <a:gd name="connsiteY15" fmla="*/ 885110 h 1190625"/>
                <a:gd name="connsiteX16" fmla="*/ 315278 w 342900"/>
                <a:gd name="connsiteY16" fmla="*/ 971788 h 1190625"/>
                <a:gd name="connsiteX17" fmla="*/ 315278 w 342900"/>
                <a:gd name="connsiteY17" fmla="*/ 724138 h 1190625"/>
                <a:gd name="connsiteX18" fmla="*/ 238125 w 342900"/>
                <a:gd name="connsiteY18" fmla="*/ 724138 h 1190625"/>
                <a:gd name="connsiteX19" fmla="*/ 238125 w 342900"/>
                <a:gd name="connsiteY19" fmla="*/ 637460 h 1190625"/>
                <a:gd name="connsiteX20" fmla="*/ 315278 w 342900"/>
                <a:gd name="connsiteY20" fmla="*/ 637460 h 1190625"/>
                <a:gd name="connsiteX21" fmla="*/ 315278 w 342900"/>
                <a:gd name="connsiteY21" fmla="*/ 724138 h 1190625"/>
                <a:gd name="connsiteX22" fmla="*/ 239078 w 342900"/>
                <a:gd name="connsiteY22" fmla="*/ 265033 h 1190625"/>
                <a:gd name="connsiteX23" fmla="*/ 316230 w 342900"/>
                <a:gd name="connsiteY23" fmla="*/ 265033 h 1190625"/>
                <a:gd name="connsiteX24" fmla="*/ 316230 w 342900"/>
                <a:gd name="connsiteY24" fmla="*/ 353616 h 1190625"/>
                <a:gd name="connsiteX25" fmla="*/ 239078 w 342900"/>
                <a:gd name="connsiteY25" fmla="*/ 353616 h 1190625"/>
                <a:gd name="connsiteX26" fmla="*/ 239078 w 342900"/>
                <a:gd name="connsiteY26" fmla="*/ 265033 h 1190625"/>
                <a:gd name="connsiteX27" fmla="*/ 238125 w 342900"/>
                <a:gd name="connsiteY27" fmla="*/ 388858 h 1190625"/>
                <a:gd name="connsiteX28" fmla="*/ 314325 w 342900"/>
                <a:gd name="connsiteY28" fmla="*/ 388858 h 1190625"/>
                <a:gd name="connsiteX29" fmla="*/ 314325 w 342900"/>
                <a:gd name="connsiteY29" fmla="*/ 477441 h 1190625"/>
                <a:gd name="connsiteX30" fmla="*/ 238125 w 342900"/>
                <a:gd name="connsiteY30" fmla="*/ 477441 h 1190625"/>
                <a:gd name="connsiteX31" fmla="*/ 238125 w 342900"/>
                <a:gd name="connsiteY31" fmla="*/ 388858 h 1190625"/>
                <a:gd name="connsiteX32" fmla="*/ 238125 w 342900"/>
                <a:gd name="connsiteY32" fmla="*/ 761285 h 1190625"/>
                <a:gd name="connsiteX33" fmla="*/ 314325 w 342900"/>
                <a:gd name="connsiteY33" fmla="*/ 761285 h 1190625"/>
                <a:gd name="connsiteX34" fmla="*/ 314325 w 342900"/>
                <a:gd name="connsiteY34" fmla="*/ 848916 h 1190625"/>
                <a:gd name="connsiteX35" fmla="*/ 238125 w 342900"/>
                <a:gd name="connsiteY35" fmla="*/ 848916 h 1190625"/>
                <a:gd name="connsiteX36" fmla="*/ 238125 w 342900"/>
                <a:gd name="connsiteY36" fmla="*/ 761285 h 1190625"/>
                <a:gd name="connsiteX37" fmla="*/ 103823 w 342900"/>
                <a:gd name="connsiteY37" fmla="*/ 1094660 h 1190625"/>
                <a:gd name="connsiteX38" fmla="*/ 26670 w 342900"/>
                <a:gd name="connsiteY38" fmla="*/ 1094660 h 1190625"/>
                <a:gd name="connsiteX39" fmla="*/ 26670 w 342900"/>
                <a:gd name="connsiteY39" fmla="*/ 1008935 h 1190625"/>
                <a:gd name="connsiteX40" fmla="*/ 103823 w 342900"/>
                <a:gd name="connsiteY40" fmla="*/ 1008935 h 1190625"/>
                <a:gd name="connsiteX41" fmla="*/ 103823 w 342900"/>
                <a:gd name="connsiteY41" fmla="*/ 1094660 h 1190625"/>
                <a:gd name="connsiteX42" fmla="*/ 103823 w 342900"/>
                <a:gd name="connsiteY42" fmla="*/ 971788 h 1190625"/>
                <a:gd name="connsiteX43" fmla="*/ 27623 w 342900"/>
                <a:gd name="connsiteY43" fmla="*/ 971788 h 1190625"/>
                <a:gd name="connsiteX44" fmla="*/ 27623 w 342900"/>
                <a:gd name="connsiteY44" fmla="*/ 885110 h 1190625"/>
                <a:gd name="connsiteX45" fmla="*/ 103823 w 342900"/>
                <a:gd name="connsiteY45" fmla="*/ 885110 h 1190625"/>
                <a:gd name="connsiteX46" fmla="*/ 103823 w 342900"/>
                <a:gd name="connsiteY46" fmla="*/ 971788 h 1190625"/>
                <a:gd name="connsiteX47" fmla="*/ 104775 w 342900"/>
                <a:gd name="connsiteY47" fmla="*/ 847010 h 1190625"/>
                <a:gd name="connsiteX48" fmla="*/ 28575 w 342900"/>
                <a:gd name="connsiteY48" fmla="*/ 847010 h 1190625"/>
                <a:gd name="connsiteX49" fmla="*/ 28575 w 342900"/>
                <a:gd name="connsiteY49" fmla="*/ 760333 h 1190625"/>
                <a:gd name="connsiteX50" fmla="*/ 104775 w 342900"/>
                <a:gd name="connsiteY50" fmla="*/ 760333 h 1190625"/>
                <a:gd name="connsiteX51" fmla="*/ 104775 w 342900"/>
                <a:gd name="connsiteY51" fmla="*/ 847010 h 1190625"/>
                <a:gd name="connsiteX52" fmla="*/ 28575 w 342900"/>
                <a:gd name="connsiteY52" fmla="*/ 724138 h 1190625"/>
                <a:gd name="connsiteX53" fmla="*/ 28575 w 342900"/>
                <a:gd name="connsiteY53" fmla="*/ 637460 h 1190625"/>
                <a:gd name="connsiteX54" fmla="*/ 104775 w 342900"/>
                <a:gd name="connsiteY54" fmla="*/ 637460 h 1190625"/>
                <a:gd name="connsiteX55" fmla="*/ 104775 w 342900"/>
                <a:gd name="connsiteY55" fmla="*/ 724138 h 1190625"/>
                <a:gd name="connsiteX56" fmla="*/ 28575 w 342900"/>
                <a:gd name="connsiteY56" fmla="*/ 724138 h 1190625"/>
                <a:gd name="connsiteX57" fmla="*/ 104775 w 342900"/>
                <a:gd name="connsiteY57" fmla="*/ 601266 h 1190625"/>
                <a:gd name="connsiteX58" fmla="*/ 27623 w 342900"/>
                <a:gd name="connsiteY58" fmla="*/ 601266 h 1190625"/>
                <a:gd name="connsiteX59" fmla="*/ 27623 w 342900"/>
                <a:gd name="connsiteY59" fmla="*/ 514588 h 1190625"/>
                <a:gd name="connsiteX60" fmla="*/ 104775 w 342900"/>
                <a:gd name="connsiteY60" fmla="*/ 514588 h 1190625"/>
                <a:gd name="connsiteX61" fmla="*/ 104775 w 342900"/>
                <a:gd name="connsiteY61" fmla="*/ 601266 h 1190625"/>
                <a:gd name="connsiteX62" fmla="*/ 209550 w 342900"/>
                <a:gd name="connsiteY62" fmla="*/ 1094660 h 1190625"/>
                <a:gd name="connsiteX63" fmla="*/ 132398 w 342900"/>
                <a:gd name="connsiteY63" fmla="*/ 1094660 h 1190625"/>
                <a:gd name="connsiteX64" fmla="*/ 132398 w 342900"/>
                <a:gd name="connsiteY64" fmla="*/ 1008935 h 1190625"/>
                <a:gd name="connsiteX65" fmla="*/ 209550 w 342900"/>
                <a:gd name="connsiteY65" fmla="*/ 1008935 h 1190625"/>
                <a:gd name="connsiteX66" fmla="*/ 209550 w 342900"/>
                <a:gd name="connsiteY66" fmla="*/ 1094660 h 1190625"/>
                <a:gd name="connsiteX67" fmla="*/ 132398 w 342900"/>
                <a:gd name="connsiteY67" fmla="*/ 476488 h 1190625"/>
                <a:gd name="connsiteX68" fmla="*/ 132398 w 342900"/>
                <a:gd name="connsiteY68" fmla="*/ 387906 h 1190625"/>
                <a:gd name="connsiteX69" fmla="*/ 208598 w 342900"/>
                <a:gd name="connsiteY69" fmla="*/ 387906 h 1190625"/>
                <a:gd name="connsiteX70" fmla="*/ 208598 w 342900"/>
                <a:gd name="connsiteY70" fmla="*/ 476488 h 1190625"/>
                <a:gd name="connsiteX71" fmla="*/ 132398 w 342900"/>
                <a:gd name="connsiteY71" fmla="*/ 476488 h 1190625"/>
                <a:gd name="connsiteX72" fmla="*/ 209550 w 342900"/>
                <a:gd name="connsiteY72" fmla="*/ 971788 h 1190625"/>
                <a:gd name="connsiteX73" fmla="*/ 132398 w 342900"/>
                <a:gd name="connsiteY73" fmla="*/ 971788 h 1190625"/>
                <a:gd name="connsiteX74" fmla="*/ 132398 w 342900"/>
                <a:gd name="connsiteY74" fmla="*/ 885110 h 1190625"/>
                <a:gd name="connsiteX75" fmla="*/ 209550 w 342900"/>
                <a:gd name="connsiteY75" fmla="*/ 885110 h 1190625"/>
                <a:gd name="connsiteX76" fmla="*/ 209550 w 342900"/>
                <a:gd name="connsiteY76" fmla="*/ 971788 h 1190625"/>
                <a:gd name="connsiteX77" fmla="*/ 209550 w 342900"/>
                <a:gd name="connsiteY77" fmla="*/ 724138 h 1190625"/>
                <a:gd name="connsiteX78" fmla="*/ 132398 w 342900"/>
                <a:gd name="connsiteY78" fmla="*/ 724138 h 1190625"/>
                <a:gd name="connsiteX79" fmla="*/ 132398 w 342900"/>
                <a:gd name="connsiteY79" fmla="*/ 637460 h 1190625"/>
                <a:gd name="connsiteX80" fmla="*/ 209550 w 342900"/>
                <a:gd name="connsiteY80" fmla="*/ 637460 h 1190625"/>
                <a:gd name="connsiteX81" fmla="*/ 209550 w 342900"/>
                <a:gd name="connsiteY81" fmla="*/ 724138 h 1190625"/>
                <a:gd name="connsiteX82" fmla="*/ 209550 w 342900"/>
                <a:gd name="connsiteY82" fmla="*/ 601266 h 1190625"/>
                <a:gd name="connsiteX83" fmla="*/ 133350 w 342900"/>
                <a:gd name="connsiteY83" fmla="*/ 601266 h 1190625"/>
                <a:gd name="connsiteX84" fmla="*/ 133350 w 342900"/>
                <a:gd name="connsiteY84" fmla="*/ 514588 h 1190625"/>
                <a:gd name="connsiteX85" fmla="*/ 209550 w 342900"/>
                <a:gd name="connsiteY85" fmla="*/ 514588 h 1190625"/>
                <a:gd name="connsiteX86" fmla="*/ 209550 w 342900"/>
                <a:gd name="connsiteY86" fmla="*/ 601266 h 1190625"/>
                <a:gd name="connsiteX87" fmla="*/ 133350 w 342900"/>
                <a:gd name="connsiteY87" fmla="*/ 142160 h 1190625"/>
                <a:gd name="connsiteX88" fmla="*/ 209550 w 342900"/>
                <a:gd name="connsiteY88" fmla="*/ 142160 h 1190625"/>
                <a:gd name="connsiteX89" fmla="*/ 209550 w 342900"/>
                <a:gd name="connsiteY89" fmla="*/ 230743 h 1190625"/>
                <a:gd name="connsiteX90" fmla="*/ 133350 w 342900"/>
                <a:gd name="connsiteY90" fmla="*/ 230743 h 1190625"/>
                <a:gd name="connsiteX91" fmla="*/ 133350 w 342900"/>
                <a:gd name="connsiteY91" fmla="*/ 142160 h 1190625"/>
                <a:gd name="connsiteX92" fmla="*/ 132398 w 342900"/>
                <a:gd name="connsiteY92" fmla="*/ 265033 h 1190625"/>
                <a:gd name="connsiteX93" fmla="*/ 209550 w 342900"/>
                <a:gd name="connsiteY93" fmla="*/ 265033 h 1190625"/>
                <a:gd name="connsiteX94" fmla="*/ 209550 w 342900"/>
                <a:gd name="connsiteY94" fmla="*/ 353616 h 1190625"/>
                <a:gd name="connsiteX95" fmla="*/ 132398 w 342900"/>
                <a:gd name="connsiteY95" fmla="*/ 353616 h 1190625"/>
                <a:gd name="connsiteX96" fmla="*/ 132398 w 342900"/>
                <a:gd name="connsiteY96" fmla="*/ 265033 h 1190625"/>
                <a:gd name="connsiteX97" fmla="*/ 26670 w 342900"/>
                <a:gd name="connsiteY97" fmla="*/ 153591 h 1190625"/>
                <a:gd name="connsiteX98" fmla="*/ 40005 w 342900"/>
                <a:gd name="connsiteY98" fmla="*/ 140256 h 1190625"/>
                <a:gd name="connsiteX99" fmla="*/ 103823 w 342900"/>
                <a:gd name="connsiteY99" fmla="*/ 139303 h 1190625"/>
                <a:gd name="connsiteX100" fmla="*/ 103823 w 342900"/>
                <a:gd name="connsiteY100" fmla="*/ 230743 h 1190625"/>
                <a:gd name="connsiteX101" fmla="*/ 38100 w 342900"/>
                <a:gd name="connsiteY101" fmla="*/ 229791 h 1190625"/>
                <a:gd name="connsiteX102" fmla="*/ 27623 w 342900"/>
                <a:gd name="connsiteY102" fmla="*/ 216456 h 1190625"/>
                <a:gd name="connsiteX103" fmla="*/ 26670 w 342900"/>
                <a:gd name="connsiteY103" fmla="*/ 153591 h 1190625"/>
                <a:gd name="connsiteX104" fmla="*/ 26670 w 342900"/>
                <a:gd name="connsiteY104" fmla="*/ 325993 h 1190625"/>
                <a:gd name="connsiteX105" fmla="*/ 104775 w 342900"/>
                <a:gd name="connsiteY105" fmla="*/ 266938 h 1190625"/>
                <a:gd name="connsiteX106" fmla="*/ 104775 w 342900"/>
                <a:gd name="connsiteY106" fmla="*/ 355521 h 1190625"/>
                <a:gd name="connsiteX107" fmla="*/ 38100 w 342900"/>
                <a:gd name="connsiteY107" fmla="*/ 354568 h 1190625"/>
                <a:gd name="connsiteX108" fmla="*/ 26670 w 342900"/>
                <a:gd name="connsiteY108" fmla="*/ 342185 h 1190625"/>
                <a:gd name="connsiteX109" fmla="*/ 26670 w 342900"/>
                <a:gd name="connsiteY109" fmla="*/ 325993 h 11906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342900" h="1190625">
                  <a:moveTo>
                    <a:pt x="344805" y="1193721"/>
                  </a:moveTo>
                  <a:cubicBezTo>
                    <a:pt x="342900" y="1188006"/>
                    <a:pt x="342900" y="1177528"/>
                    <a:pt x="342900" y="1161335"/>
                  </a:cubicBezTo>
                  <a:cubicBezTo>
                    <a:pt x="342900" y="812721"/>
                    <a:pt x="342900" y="465058"/>
                    <a:pt x="342900" y="116443"/>
                  </a:cubicBezTo>
                  <a:cubicBezTo>
                    <a:pt x="342900" y="106918"/>
                    <a:pt x="342900" y="97393"/>
                    <a:pt x="342900" y="86916"/>
                  </a:cubicBezTo>
                  <a:cubicBezTo>
                    <a:pt x="329565" y="85963"/>
                    <a:pt x="318135" y="85010"/>
                    <a:pt x="304800" y="84058"/>
                  </a:cubicBezTo>
                  <a:cubicBezTo>
                    <a:pt x="304800" y="61198"/>
                    <a:pt x="305753" y="39291"/>
                    <a:pt x="303848" y="17383"/>
                  </a:cubicBezTo>
                  <a:cubicBezTo>
                    <a:pt x="303848" y="11668"/>
                    <a:pt x="296228" y="1191"/>
                    <a:pt x="291465" y="1191"/>
                  </a:cubicBezTo>
                  <a:cubicBezTo>
                    <a:pt x="274320" y="-715"/>
                    <a:pt x="257175" y="238"/>
                    <a:pt x="237173" y="238"/>
                  </a:cubicBezTo>
                  <a:cubicBezTo>
                    <a:pt x="237173" y="30718"/>
                    <a:pt x="237173" y="58341"/>
                    <a:pt x="237173" y="86916"/>
                  </a:cubicBezTo>
                  <a:cubicBezTo>
                    <a:pt x="157163" y="86916"/>
                    <a:pt x="80010" y="86916"/>
                    <a:pt x="0" y="86916"/>
                  </a:cubicBezTo>
                  <a:cubicBezTo>
                    <a:pt x="0" y="456485"/>
                    <a:pt x="0" y="823198"/>
                    <a:pt x="0" y="1193721"/>
                  </a:cubicBezTo>
                  <a:lnTo>
                    <a:pt x="344805" y="1193721"/>
                  </a:lnTo>
                  <a:close/>
                  <a:moveTo>
                    <a:pt x="315278" y="971788"/>
                  </a:moveTo>
                  <a:cubicBezTo>
                    <a:pt x="289560" y="971788"/>
                    <a:pt x="264795" y="971788"/>
                    <a:pt x="238125" y="971788"/>
                  </a:cubicBezTo>
                  <a:cubicBezTo>
                    <a:pt x="238125" y="943213"/>
                    <a:pt x="238125" y="914638"/>
                    <a:pt x="238125" y="885110"/>
                  </a:cubicBezTo>
                  <a:cubicBezTo>
                    <a:pt x="263843" y="885110"/>
                    <a:pt x="287655" y="885110"/>
                    <a:pt x="315278" y="885110"/>
                  </a:cubicBezTo>
                  <a:cubicBezTo>
                    <a:pt x="315278" y="914638"/>
                    <a:pt x="315278" y="943213"/>
                    <a:pt x="315278" y="971788"/>
                  </a:cubicBezTo>
                  <a:close/>
                  <a:moveTo>
                    <a:pt x="315278" y="724138"/>
                  </a:moveTo>
                  <a:cubicBezTo>
                    <a:pt x="289560" y="724138"/>
                    <a:pt x="264795" y="724138"/>
                    <a:pt x="238125" y="724138"/>
                  </a:cubicBezTo>
                  <a:cubicBezTo>
                    <a:pt x="238125" y="695563"/>
                    <a:pt x="238125" y="666988"/>
                    <a:pt x="238125" y="637460"/>
                  </a:cubicBezTo>
                  <a:cubicBezTo>
                    <a:pt x="262890" y="637460"/>
                    <a:pt x="287655" y="637460"/>
                    <a:pt x="315278" y="637460"/>
                  </a:cubicBezTo>
                  <a:cubicBezTo>
                    <a:pt x="315278" y="666988"/>
                    <a:pt x="315278" y="694610"/>
                    <a:pt x="315278" y="724138"/>
                  </a:cubicBezTo>
                  <a:close/>
                  <a:moveTo>
                    <a:pt x="239078" y="265033"/>
                  </a:moveTo>
                  <a:cubicBezTo>
                    <a:pt x="263843" y="265033"/>
                    <a:pt x="288608" y="265033"/>
                    <a:pt x="316230" y="265033"/>
                  </a:cubicBezTo>
                  <a:cubicBezTo>
                    <a:pt x="316230" y="295513"/>
                    <a:pt x="316230" y="323135"/>
                    <a:pt x="316230" y="353616"/>
                  </a:cubicBezTo>
                  <a:cubicBezTo>
                    <a:pt x="290513" y="353616"/>
                    <a:pt x="266700" y="353616"/>
                    <a:pt x="239078" y="353616"/>
                  </a:cubicBezTo>
                  <a:cubicBezTo>
                    <a:pt x="239078" y="324088"/>
                    <a:pt x="239078" y="295513"/>
                    <a:pt x="239078" y="265033"/>
                  </a:cubicBezTo>
                  <a:close/>
                  <a:moveTo>
                    <a:pt x="238125" y="388858"/>
                  </a:moveTo>
                  <a:cubicBezTo>
                    <a:pt x="262890" y="388858"/>
                    <a:pt x="286703" y="388858"/>
                    <a:pt x="314325" y="388858"/>
                  </a:cubicBezTo>
                  <a:cubicBezTo>
                    <a:pt x="314325" y="417433"/>
                    <a:pt x="314325" y="446008"/>
                    <a:pt x="314325" y="477441"/>
                  </a:cubicBezTo>
                  <a:cubicBezTo>
                    <a:pt x="288608" y="477441"/>
                    <a:pt x="263843" y="477441"/>
                    <a:pt x="238125" y="477441"/>
                  </a:cubicBezTo>
                  <a:cubicBezTo>
                    <a:pt x="238125" y="447913"/>
                    <a:pt x="238125" y="419338"/>
                    <a:pt x="238125" y="388858"/>
                  </a:cubicBezTo>
                  <a:close/>
                  <a:moveTo>
                    <a:pt x="238125" y="761285"/>
                  </a:moveTo>
                  <a:cubicBezTo>
                    <a:pt x="263843" y="761285"/>
                    <a:pt x="288608" y="761285"/>
                    <a:pt x="314325" y="761285"/>
                  </a:cubicBezTo>
                  <a:cubicBezTo>
                    <a:pt x="314325" y="789860"/>
                    <a:pt x="314325" y="817483"/>
                    <a:pt x="314325" y="848916"/>
                  </a:cubicBezTo>
                  <a:cubicBezTo>
                    <a:pt x="288608" y="848916"/>
                    <a:pt x="263843" y="848916"/>
                    <a:pt x="238125" y="848916"/>
                  </a:cubicBezTo>
                  <a:cubicBezTo>
                    <a:pt x="238125" y="818435"/>
                    <a:pt x="238125" y="790813"/>
                    <a:pt x="238125" y="761285"/>
                  </a:cubicBezTo>
                  <a:close/>
                  <a:moveTo>
                    <a:pt x="103823" y="1094660"/>
                  </a:moveTo>
                  <a:cubicBezTo>
                    <a:pt x="79058" y="1094660"/>
                    <a:pt x="54293" y="1094660"/>
                    <a:pt x="26670" y="1094660"/>
                  </a:cubicBezTo>
                  <a:cubicBezTo>
                    <a:pt x="26670" y="1065133"/>
                    <a:pt x="26670" y="1038463"/>
                    <a:pt x="26670" y="1008935"/>
                  </a:cubicBezTo>
                  <a:cubicBezTo>
                    <a:pt x="52388" y="1008935"/>
                    <a:pt x="77153" y="1008935"/>
                    <a:pt x="103823" y="1008935"/>
                  </a:cubicBezTo>
                  <a:cubicBezTo>
                    <a:pt x="103823" y="1036558"/>
                    <a:pt x="103823" y="1065133"/>
                    <a:pt x="103823" y="1094660"/>
                  </a:cubicBezTo>
                  <a:close/>
                  <a:moveTo>
                    <a:pt x="103823" y="971788"/>
                  </a:moveTo>
                  <a:cubicBezTo>
                    <a:pt x="79058" y="971788"/>
                    <a:pt x="54293" y="971788"/>
                    <a:pt x="27623" y="971788"/>
                  </a:cubicBezTo>
                  <a:cubicBezTo>
                    <a:pt x="27623" y="943213"/>
                    <a:pt x="27623" y="915591"/>
                    <a:pt x="27623" y="885110"/>
                  </a:cubicBezTo>
                  <a:cubicBezTo>
                    <a:pt x="53340" y="885110"/>
                    <a:pt x="78105" y="885110"/>
                    <a:pt x="103823" y="885110"/>
                  </a:cubicBezTo>
                  <a:cubicBezTo>
                    <a:pt x="103823" y="913685"/>
                    <a:pt x="103823" y="942260"/>
                    <a:pt x="103823" y="971788"/>
                  </a:cubicBezTo>
                  <a:close/>
                  <a:moveTo>
                    <a:pt x="104775" y="847010"/>
                  </a:moveTo>
                  <a:cubicBezTo>
                    <a:pt x="80010" y="847010"/>
                    <a:pt x="55245" y="847010"/>
                    <a:pt x="28575" y="847010"/>
                  </a:cubicBezTo>
                  <a:cubicBezTo>
                    <a:pt x="28575" y="818435"/>
                    <a:pt x="28575" y="790813"/>
                    <a:pt x="28575" y="760333"/>
                  </a:cubicBezTo>
                  <a:cubicBezTo>
                    <a:pt x="54293" y="760333"/>
                    <a:pt x="78105" y="760333"/>
                    <a:pt x="104775" y="760333"/>
                  </a:cubicBezTo>
                  <a:cubicBezTo>
                    <a:pt x="104775" y="789860"/>
                    <a:pt x="104775" y="817483"/>
                    <a:pt x="104775" y="847010"/>
                  </a:cubicBezTo>
                  <a:close/>
                  <a:moveTo>
                    <a:pt x="28575" y="724138"/>
                  </a:moveTo>
                  <a:cubicBezTo>
                    <a:pt x="28575" y="696516"/>
                    <a:pt x="28575" y="667941"/>
                    <a:pt x="28575" y="637460"/>
                  </a:cubicBezTo>
                  <a:cubicBezTo>
                    <a:pt x="54293" y="637460"/>
                    <a:pt x="79058" y="637460"/>
                    <a:pt x="104775" y="637460"/>
                  </a:cubicBezTo>
                  <a:cubicBezTo>
                    <a:pt x="104775" y="666035"/>
                    <a:pt x="104775" y="694610"/>
                    <a:pt x="104775" y="724138"/>
                  </a:cubicBezTo>
                  <a:cubicBezTo>
                    <a:pt x="80010" y="724138"/>
                    <a:pt x="55245" y="724138"/>
                    <a:pt x="28575" y="724138"/>
                  </a:cubicBezTo>
                  <a:close/>
                  <a:moveTo>
                    <a:pt x="104775" y="601266"/>
                  </a:moveTo>
                  <a:cubicBezTo>
                    <a:pt x="79058" y="601266"/>
                    <a:pt x="54293" y="601266"/>
                    <a:pt x="27623" y="601266"/>
                  </a:cubicBezTo>
                  <a:cubicBezTo>
                    <a:pt x="27623" y="571738"/>
                    <a:pt x="27623" y="544116"/>
                    <a:pt x="27623" y="514588"/>
                  </a:cubicBezTo>
                  <a:cubicBezTo>
                    <a:pt x="53340" y="514588"/>
                    <a:pt x="78105" y="514588"/>
                    <a:pt x="104775" y="514588"/>
                  </a:cubicBezTo>
                  <a:cubicBezTo>
                    <a:pt x="104775" y="544116"/>
                    <a:pt x="104775" y="571738"/>
                    <a:pt x="104775" y="601266"/>
                  </a:cubicBezTo>
                  <a:close/>
                  <a:moveTo>
                    <a:pt x="209550" y="1094660"/>
                  </a:moveTo>
                  <a:cubicBezTo>
                    <a:pt x="184785" y="1094660"/>
                    <a:pt x="159068" y="1094660"/>
                    <a:pt x="132398" y="1094660"/>
                  </a:cubicBezTo>
                  <a:cubicBezTo>
                    <a:pt x="132398" y="1067038"/>
                    <a:pt x="132398" y="1038463"/>
                    <a:pt x="132398" y="1008935"/>
                  </a:cubicBezTo>
                  <a:cubicBezTo>
                    <a:pt x="159068" y="1008935"/>
                    <a:pt x="182880" y="1008935"/>
                    <a:pt x="209550" y="1008935"/>
                  </a:cubicBezTo>
                  <a:cubicBezTo>
                    <a:pt x="209550" y="1037510"/>
                    <a:pt x="209550" y="1065133"/>
                    <a:pt x="209550" y="1094660"/>
                  </a:cubicBezTo>
                  <a:close/>
                  <a:moveTo>
                    <a:pt x="132398" y="476488"/>
                  </a:moveTo>
                  <a:cubicBezTo>
                    <a:pt x="132398" y="446960"/>
                    <a:pt x="132398" y="418385"/>
                    <a:pt x="132398" y="387906"/>
                  </a:cubicBezTo>
                  <a:cubicBezTo>
                    <a:pt x="159068" y="387906"/>
                    <a:pt x="182880" y="387906"/>
                    <a:pt x="208598" y="387906"/>
                  </a:cubicBezTo>
                  <a:cubicBezTo>
                    <a:pt x="208598" y="417433"/>
                    <a:pt x="208598" y="446008"/>
                    <a:pt x="208598" y="476488"/>
                  </a:cubicBezTo>
                  <a:cubicBezTo>
                    <a:pt x="184785" y="476488"/>
                    <a:pt x="159068" y="476488"/>
                    <a:pt x="132398" y="476488"/>
                  </a:cubicBezTo>
                  <a:close/>
                  <a:moveTo>
                    <a:pt x="209550" y="971788"/>
                  </a:moveTo>
                  <a:cubicBezTo>
                    <a:pt x="183833" y="971788"/>
                    <a:pt x="159068" y="971788"/>
                    <a:pt x="132398" y="971788"/>
                  </a:cubicBezTo>
                  <a:cubicBezTo>
                    <a:pt x="132398" y="943213"/>
                    <a:pt x="132398" y="914638"/>
                    <a:pt x="132398" y="885110"/>
                  </a:cubicBezTo>
                  <a:cubicBezTo>
                    <a:pt x="158115" y="885110"/>
                    <a:pt x="181928" y="885110"/>
                    <a:pt x="209550" y="885110"/>
                  </a:cubicBezTo>
                  <a:cubicBezTo>
                    <a:pt x="209550" y="914638"/>
                    <a:pt x="209550" y="943213"/>
                    <a:pt x="209550" y="971788"/>
                  </a:cubicBezTo>
                  <a:close/>
                  <a:moveTo>
                    <a:pt x="209550" y="724138"/>
                  </a:moveTo>
                  <a:cubicBezTo>
                    <a:pt x="183833" y="724138"/>
                    <a:pt x="159068" y="724138"/>
                    <a:pt x="132398" y="724138"/>
                  </a:cubicBezTo>
                  <a:cubicBezTo>
                    <a:pt x="132398" y="695563"/>
                    <a:pt x="132398" y="667941"/>
                    <a:pt x="132398" y="637460"/>
                  </a:cubicBezTo>
                  <a:cubicBezTo>
                    <a:pt x="157163" y="637460"/>
                    <a:pt x="181928" y="637460"/>
                    <a:pt x="209550" y="637460"/>
                  </a:cubicBezTo>
                  <a:cubicBezTo>
                    <a:pt x="209550" y="666988"/>
                    <a:pt x="209550" y="694610"/>
                    <a:pt x="209550" y="724138"/>
                  </a:cubicBezTo>
                  <a:close/>
                  <a:moveTo>
                    <a:pt x="209550" y="601266"/>
                  </a:moveTo>
                  <a:cubicBezTo>
                    <a:pt x="183833" y="601266"/>
                    <a:pt x="159068" y="601266"/>
                    <a:pt x="133350" y="601266"/>
                  </a:cubicBezTo>
                  <a:cubicBezTo>
                    <a:pt x="133350" y="572691"/>
                    <a:pt x="133350" y="545068"/>
                    <a:pt x="133350" y="514588"/>
                  </a:cubicBezTo>
                  <a:cubicBezTo>
                    <a:pt x="158115" y="514588"/>
                    <a:pt x="182880" y="514588"/>
                    <a:pt x="209550" y="514588"/>
                  </a:cubicBezTo>
                  <a:cubicBezTo>
                    <a:pt x="209550" y="544116"/>
                    <a:pt x="209550" y="571738"/>
                    <a:pt x="209550" y="601266"/>
                  </a:cubicBezTo>
                  <a:close/>
                  <a:moveTo>
                    <a:pt x="133350" y="142160"/>
                  </a:moveTo>
                  <a:cubicBezTo>
                    <a:pt x="158115" y="142160"/>
                    <a:pt x="183833" y="142160"/>
                    <a:pt x="209550" y="142160"/>
                  </a:cubicBezTo>
                  <a:cubicBezTo>
                    <a:pt x="209550" y="171688"/>
                    <a:pt x="209550" y="200263"/>
                    <a:pt x="209550" y="230743"/>
                  </a:cubicBezTo>
                  <a:cubicBezTo>
                    <a:pt x="182880" y="230743"/>
                    <a:pt x="159068" y="230743"/>
                    <a:pt x="133350" y="230743"/>
                  </a:cubicBezTo>
                  <a:cubicBezTo>
                    <a:pt x="133350" y="200263"/>
                    <a:pt x="133350" y="172641"/>
                    <a:pt x="133350" y="142160"/>
                  </a:cubicBezTo>
                  <a:close/>
                  <a:moveTo>
                    <a:pt x="132398" y="265033"/>
                  </a:moveTo>
                  <a:cubicBezTo>
                    <a:pt x="158115" y="265033"/>
                    <a:pt x="182880" y="265033"/>
                    <a:pt x="209550" y="265033"/>
                  </a:cubicBezTo>
                  <a:cubicBezTo>
                    <a:pt x="209550" y="294560"/>
                    <a:pt x="209550" y="323135"/>
                    <a:pt x="209550" y="353616"/>
                  </a:cubicBezTo>
                  <a:cubicBezTo>
                    <a:pt x="184785" y="353616"/>
                    <a:pt x="160020" y="353616"/>
                    <a:pt x="132398" y="353616"/>
                  </a:cubicBezTo>
                  <a:cubicBezTo>
                    <a:pt x="132398" y="323135"/>
                    <a:pt x="132398" y="294560"/>
                    <a:pt x="132398" y="265033"/>
                  </a:cubicBezTo>
                  <a:close/>
                  <a:moveTo>
                    <a:pt x="26670" y="153591"/>
                  </a:moveTo>
                  <a:cubicBezTo>
                    <a:pt x="26670" y="148828"/>
                    <a:pt x="35243" y="141208"/>
                    <a:pt x="40005" y="140256"/>
                  </a:cubicBezTo>
                  <a:cubicBezTo>
                    <a:pt x="60008" y="138351"/>
                    <a:pt x="80963" y="139303"/>
                    <a:pt x="103823" y="139303"/>
                  </a:cubicBezTo>
                  <a:cubicBezTo>
                    <a:pt x="103823" y="169783"/>
                    <a:pt x="103823" y="199310"/>
                    <a:pt x="103823" y="230743"/>
                  </a:cubicBezTo>
                  <a:cubicBezTo>
                    <a:pt x="80963" y="230743"/>
                    <a:pt x="59055" y="231696"/>
                    <a:pt x="38100" y="229791"/>
                  </a:cubicBezTo>
                  <a:cubicBezTo>
                    <a:pt x="34290" y="229791"/>
                    <a:pt x="27623" y="221218"/>
                    <a:pt x="27623" y="216456"/>
                  </a:cubicBezTo>
                  <a:cubicBezTo>
                    <a:pt x="25718" y="196453"/>
                    <a:pt x="25718" y="174546"/>
                    <a:pt x="26670" y="153591"/>
                  </a:cubicBezTo>
                  <a:close/>
                  <a:moveTo>
                    <a:pt x="26670" y="325993"/>
                  </a:moveTo>
                  <a:cubicBezTo>
                    <a:pt x="26670" y="256460"/>
                    <a:pt x="31433" y="252651"/>
                    <a:pt x="104775" y="266938"/>
                  </a:cubicBezTo>
                  <a:cubicBezTo>
                    <a:pt x="104775" y="296466"/>
                    <a:pt x="104775" y="324088"/>
                    <a:pt x="104775" y="355521"/>
                  </a:cubicBezTo>
                  <a:cubicBezTo>
                    <a:pt x="81915" y="355521"/>
                    <a:pt x="60008" y="356473"/>
                    <a:pt x="38100" y="354568"/>
                  </a:cubicBezTo>
                  <a:cubicBezTo>
                    <a:pt x="34290" y="354568"/>
                    <a:pt x="28575" y="346948"/>
                    <a:pt x="26670" y="342185"/>
                  </a:cubicBezTo>
                  <a:cubicBezTo>
                    <a:pt x="24765" y="337423"/>
                    <a:pt x="26670" y="330756"/>
                    <a:pt x="26670" y="325993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27" name="Group 126">
            <a:extLst>
              <a:ext uri="{FF2B5EF4-FFF2-40B4-BE49-F238E27FC236}">
                <a16:creationId xmlns:a16="http://schemas.microsoft.com/office/drawing/2014/main" xmlns="" id="{ECE682B8-5BD4-4732-9491-F4A67F6D0095}"/>
              </a:ext>
            </a:extLst>
          </p:cNvPr>
          <p:cNvGrpSpPr/>
          <p:nvPr/>
        </p:nvGrpSpPr>
        <p:grpSpPr>
          <a:xfrm rot="2779377">
            <a:off x="6882919" y="891553"/>
            <a:ext cx="612565" cy="807484"/>
            <a:chOff x="5733204" y="4148522"/>
            <a:chExt cx="1306402" cy="1722100"/>
          </a:xfrm>
        </p:grpSpPr>
        <p:grpSp>
          <p:nvGrpSpPr>
            <p:cNvPr id="128" name="Group 127">
              <a:extLst>
                <a:ext uri="{FF2B5EF4-FFF2-40B4-BE49-F238E27FC236}">
                  <a16:creationId xmlns:a16="http://schemas.microsoft.com/office/drawing/2014/main" xmlns="" id="{992857E0-9B62-493F-A111-D9EF7F78869B}"/>
                </a:ext>
              </a:extLst>
            </p:cNvPr>
            <p:cNvGrpSpPr/>
            <p:nvPr/>
          </p:nvGrpSpPr>
          <p:grpSpPr>
            <a:xfrm>
              <a:off x="5733204" y="4148522"/>
              <a:ext cx="1306402" cy="1722100"/>
              <a:chOff x="2445111" y="599435"/>
              <a:chExt cx="5312311" cy="7002691"/>
            </a:xfrm>
            <a:solidFill>
              <a:schemeClr val="accent3"/>
            </a:solidFill>
          </p:grpSpPr>
          <p:sp>
            <p:nvSpPr>
              <p:cNvPr id="133" name="Freeform: Shape 132">
                <a:extLst>
                  <a:ext uri="{FF2B5EF4-FFF2-40B4-BE49-F238E27FC236}">
                    <a16:creationId xmlns:a16="http://schemas.microsoft.com/office/drawing/2014/main" xmlns="" id="{766ABEC5-ACD6-42E5-A96E-6BEB7E14B6EB}"/>
                  </a:ext>
                </a:extLst>
              </p:cNvPr>
              <p:cNvSpPr/>
              <p:nvPr/>
            </p:nvSpPr>
            <p:spPr>
              <a:xfrm>
                <a:off x="2445111" y="599435"/>
                <a:ext cx="3497902" cy="6838182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4" name="Freeform: Shape 133">
                <a:extLst>
                  <a:ext uri="{FF2B5EF4-FFF2-40B4-BE49-F238E27FC236}">
                    <a16:creationId xmlns:a16="http://schemas.microsoft.com/office/drawing/2014/main" xmlns="" id="{D5B7E80D-D016-43CF-8467-C0B9A50C4F7B}"/>
                  </a:ext>
                </a:extLst>
              </p:cNvPr>
              <p:cNvSpPr/>
              <p:nvPr/>
            </p:nvSpPr>
            <p:spPr>
              <a:xfrm>
                <a:off x="2473235" y="4334670"/>
                <a:ext cx="1615901" cy="3158982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5" name="Freeform: Shape 134">
                <a:extLst>
                  <a:ext uri="{FF2B5EF4-FFF2-40B4-BE49-F238E27FC236}">
                    <a16:creationId xmlns:a16="http://schemas.microsoft.com/office/drawing/2014/main" xmlns="" id="{986845B7-1E20-4243-865B-FB714623E09B}"/>
                  </a:ext>
                </a:extLst>
              </p:cNvPr>
              <p:cNvSpPr/>
              <p:nvPr/>
            </p:nvSpPr>
            <p:spPr>
              <a:xfrm>
                <a:off x="5693427" y="3567142"/>
                <a:ext cx="2063995" cy="4034984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29" name="Group 128">
              <a:extLst>
                <a:ext uri="{FF2B5EF4-FFF2-40B4-BE49-F238E27FC236}">
                  <a16:creationId xmlns:a16="http://schemas.microsoft.com/office/drawing/2014/main" xmlns="" id="{3846B13F-CF9C-45C6-9F45-A818A825B7B8}"/>
                </a:ext>
              </a:extLst>
            </p:cNvPr>
            <p:cNvGrpSpPr/>
            <p:nvPr/>
          </p:nvGrpSpPr>
          <p:grpSpPr>
            <a:xfrm>
              <a:off x="5960899" y="4970731"/>
              <a:ext cx="821311" cy="845919"/>
              <a:chOff x="954383" y="599435"/>
              <a:chExt cx="6803039" cy="7006874"/>
            </a:xfrm>
            <a:solidFill>
              <a:schemeClr val="accent3"/>
            </a:solidFill>
          </p:grpSpPr>
          <p:sp>
            <p:nvSpPr>
              <p:cNvPr id="130" name="Freeform: Shape 129">
                <a:extLst>
                  <a:ext uri="{FF2B5EF4-FFF2-40B4-BE49-F238E27FC236}">
                    <a16:creationId xmlns:a16="http://schemas.microsoft.com/office/drawing/2014/main" xmlns="" id="{783D043E-F20A-4CA0-9C3B-8029FEA6F9C3}"/>
                  </a:ext>
                </a:extLst>
              </p:cNvPr>
              <p:cNvSpPr/>
              <p:nvPr/>
            </p:nvSpPr>
            <p:spPr>
              <a:xfrm>
                <a:off x="2445111" y="599435"/>
                <a:ext cx="3497902" cy="6838182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1" name="Freeform: Shape 130">
                <a:extLst>
                  <a:ext uri="{FF2B5EF4-FFF2-40B4-BE49-F238E27FC236}">
                    <a16:creationId xmlns:a16="http://schemas.microsoft.com/office/drawing/2014/main" xmlns="" id="{B6BCA537-0004-40B7-AB2B-A9EF9D429073}"/>
                  </a:ext>
                </a:extLst>
              </p:cNvPr>
              <p:cNvSpPr/>
              <p:nvPr/>
            </p:nvSpPr>
            <p:spPr>
              <a:xfrm>
                <a:off x="954383" y="4447323"/>
                <a:ext cx="1615901" cy="3158986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2" name="Freeform: Shape 131">
                <a:extLst>
                  <a:ext uri="{FF2B5EF4-FFF2-40B4-BE49-F238E27FC236}">
                    <a16:creationId xmlns:a16="http://schemas.microsoft.com/office/drawing/2014/main" xmlns="" id="{D8C39085-AF1A-4ECA-BBCB-4807E6143976}"/>
                  </a:ext>
                </a:extLst>
              </p:cNvPr>
              <p:cNvSpPr/>
              <p:nvPr/>
            </p:nvSpPr>
            <p:spPr>
              <a:xfrm>
                <a:off x="5693427" y="3567142"/>
                <a:ext cx="2063995" cy="4034984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grpSp>
        <p:nvGrpSpPr>
          <p:cNvPr id="136" name="Group 135">
            <a:extLst>
              <a:ext uri="{FF2B5EF4-FFF2-40B4-BE49-F238E27FC236}">
                <a16:creationId xmlns:a16="http://schemas.microsoft.com/office/drawing/2014/main" xmlns="" id="{13822EB5-523E-4C82-A4CD-F151154C2A33}"/>
              </a:ext>
            </a:extLst>
          </p:cNvPr>
          <p:cNvGrpSpPr/>
          <p:nvPr/>
        </p:nvGrpSpPr>
        <p:grpSpPr>
          <a:xfrm rot="18305502">
            <a:off x="4593929" y="1486661"/>
            <a:ext cx="889290" cy="318443"/>
            <a:chOff x="2751274" y="4274125"/>
            <a:chExt cx="1502839" cy="538144"/>
          </a:xfrm>
        </p:grpSpPr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xmlns="" id="{CB4B5651-3798-4C82-9B98-AD8870D8932E}"/>
                </a:ext>
              </a:extLst>
            </p:cNvPr>
            <p:cNvSpPr/>
            <p:nvPr/>
          </p:nvSpPr>
          <p:spPr>
            <a:xfrm>
              <a:off x="2751274" y="4567310"/>
              <a:ext cx="295404" cy="244959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2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xmlns="" id="{7EB5C5F8-527E-4E08-9DBF-E2FF9FFD89BB}"/>
                </a:ext>
              </a:extLst>
            </p:cNvPr>
            <p:cNvSpPr/>
            <p:nvPr/>
          </p:nvSpPr>
          <p:spPr>
            <a:xfrm>
              <a:off x="3010694" y="4274125"/>
              <a:ext cx="592070" cy="490966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2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xmlns="" id="{847BB29C-A56C-419B-95ED-154F2D072E78}"/>
                </a:ext>
              </a:extLst>
            </p:cNvPr>
            <p:cNvSpPr/>
            <p:nvPr/>
          </p:nvSpPr>
          <p:spPr>
            <a:xfrm>
              <a:off x="3593508" y="4427305"/>
              <a:ext cx="369266" cy="306207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2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xmlns="" id="{E25FFA65-E02C-4117-9472-B796ABF2FC02}"/>
                </a:ext>
              </a:extLst>
            </p:cNvPr>
            <p:cNvSpPr/>
            <p:nvPr/>
          </p:nvSpPr>
          <p:spPr>
            <a:xfrm>
              <a:off x="3958709" y="4512144"/>
              <a:ext cx="295404" cy="244959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2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xmlns="" id="{A0AED753-A5F1-4786-A3CB-CAECBB79D969}"/>
              </a:ext>
            </a:extLst>
          </p:cNvPr>
          <p:cNvGrpSpPr/>
          <p:nvPr/>
        </p:nvGrpSpPr>
        <p:grpSpPr>
          <a:xfrm rot="20616275">
            <a:off x="5299953" y="850101"/>
            <a:ext cx="822437" cy="417980"/>
            <a:chOff x="1786971" y="4942919"/>
            <a:chExt cx="2041538" cy="1037553"/>
          </a:xfrm>
        </p:grpSpPr>
        <p:sp>
          <p:nvSpPr>
            <p:cNvPr id="142" name="Rectangle: Rounded Corners 141">
              <a:extLst>
                <a:ext uri="{FF2B5EF4-FFF2-40B4-BE49-F238E27FC236}">
                  <a16:creationId xmlns:a16="http://schemas.microsoft.com/office/drawing/2014/main" xmlns="" id="{7447D596-ACB5-4424-96E8-9DAB3FEC36AC}"/>
                </a:ext>
              </a:extLst>
            </p:cNvPr>
            <p:cNvSpPr/>
            <p:nvPr/>
          </p:nvSpPr>
          <p:spPr>
            <a:xfrm>
              <a:off x="1886713" y="4942919"/>
              <a:ext cx="1842053" cy="62168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Trapezoid 142">
              <a:extLst>
                <a:ext uri="{FF2B5EF4-FFF2-40B4-BE49-F238E27FC236}">
                  <a16:creationId xmlns:a16="http://schemas.microsoft.com/office/drawing/2014/main" xmlns="" id="{DA35CCDD-1D1E-4CB2-87D2-4C2DBD82BF7D}"/>
                </a:ext>
              </a:extLst>
            </p:cNvPr>
            <p:cNvSpPr/>
            <p:nvPr/>
          </p:nvSpPr>
          <p:spPr>
            <a:xfrm>
              <a:off x="1786971" y="5005087"/>
              <a:ext cx="2041538" cy="972483"/>
            </a:xfrm>
            <a:prstGeom prst="trapezoid">
              <a:avLst>
                <a:gd name="adj" fmla="val 15411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Trapezoid 143">
              <a:extLst>
                <a:ext uri="{FF2B5EF4-FFF2-40B4-BE49-F238E27FC236}">
                  <a16:creationId xmlns:a16="http://schemas.microsoft.com/office/drawing/2014/main" xmlns="" id="{2ADB4862-A01A-4868-B964-13C3643102BC}"/>
                </a:ext>
              </a:extLst>
            </p:cNvPr>
            <p:cNvSpPr/>
            <p:nvPr/>
          </p:nvSpPr>
          <p:spPr>
            <a:xfrm>
              <a:off x="1950379" y="5043805"/>
              <a:ext cx="1714722" cy="187750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5" name="Group 144">
              <a:extLst>
                <a:ext uri="{FF2B5EF4-FFF2-40B4-BE49-F238E27FC236}">
                  <a16:creationId xmlns:a16="http://schemas.microsoft.com/office/drawing/2014/main" xmlns="" id="{BB260B09-5284-4ED4-AC15-61105CD48A51}"/>
                </a:ext>
              </a:extLst>
            </p:cNvPr>
            <p:cNvGrpSpPr/>
            <p:nvPr/>
          </p:nvGrpSpPr>
          <p:grpSpPr>
            <a:xfrm>
              <a:off x="2260924" y="5043805"/>
              <a:ext cx="1107473" cy="187751"/>
              <a:chOff x="7962899" y="2433000"/>
              <a:chExt cx="2294160" cy="371747"/>
            </a:xfrm>
          </p:grpSpPr>
          <p:grpSp>
            <p:nvGrpSpPr>
              <p:cNvPr id="199" name="Group 198">
                <a:extLst>
                  <a:ext uri="{FF2B5EF4-FFF2-40B4-BE49-F238E27FC236}">
                    <a16:creationId xmlns:a16="http://schemas.microsoft.com/office/drawing/2014/main" xmlns="" id="{F0960AB9-296A-4545-BFBD-EAE05F5A14F4}"/>
                  </a:ext>
                </a:extLst>
              </p:cNvPr>
              <p:cNvGrpSpPr/>
              <p:nvPr/>
            </p:nvGrpSpPr>
            <p:grpSpPr>
              <a:xfrm>
                <a:off x="7962899" y="2433000"/>
                <a:ext cx="344267" cy="371747"/>
                <a:chOff x="6383215" y="2833551"/>
                <a:chExt cx="240196" cy="371747"/>
              </a:xfrm>
            </p:grpSpPr>
            <p:sp>
              <p:nvSpPr>
                <p:cNvPr id="208" name="Rectangle 207">
                  <a:extLst>
                    <a:ext uri="{FF2B5EF4-FFF2-40B4-BE49-F238E27FC236}">
                      <a16:creationId xmlns:a16="http://schemas.microsoft.com/office/drawing/2014/main" xmlns="" id="{B64C8C39-A170-4025-8B64-C55A9C7D233C}"/>
                    </a:ext>
                  </a:extLst>
                </p:cNvPr>
                <p:cNvSpPr/>
                <p:nvPr/>
              </p:nvSpPr>
              <p:spPr>
                <a:xfrm>
                  <a:off x="6427177" y="2833551"/>
                  <a:ext cx="152272" cy="10308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9" name="Rectangle 208">
                  <a:extLst>
                    <a:ext uri="{FF2B5EF4-FFF2-40B4-BE49-F238E27FC236}">
                      <a16:creationId xmlns:a16="http://schemas.microsoft.com/office/drawing/2014/main" xmlns="" id="{60E3A525-C86A-4528-8E2C-691ED26FD651}"/>
                    </a:ext>
                  </a:extLst>
                </p:cNvPr>
                <p:cNvSpPr/>
                <p:nvPr/>
              </p:nvSpPr>
              <p:spPr>
                <a:xfrm>
                  <a:off x="6383215" y="3030414"/>
                  <a:ext cx="240196" cy="17488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10" name="Trapezoid 209">
                  <a:extLst>
                    <a:ext uri="{FF2B5EF4-FFF2-40B4-BE49-F238E27FC236}">
                      <a16:creationId xmlns:a16="http://schemas.microsoft.com/office/drawing/2014/main" xmlns="" id="{B2BCC827-63B2-43E2-9F03-42CF91DD8A45}"/>
                    </a:ext>
                  </a:extLst>
                </p:cNvPr>
                <p:cNvSpPr/>
                <p:nvPr/>
              </p:nvSpPr>
              <p:spPr>
                <a:xfrm>
                  <a:off x="6383215" y="2936632"/>
                  <a:ext cx="240196" cy="93782"/>
                </a:xfrm>
                <a:prstGeom prst="trapezoid">
                  <a:avLst>
                    <a:gd name="adj" fmla="val 74687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0" name="Group 199">
                <a:extLst>
                  <a:ext uri="{FF2B5EF4-FFF2-40B4-BE49-F238E27FC236}">
                    <a16:creationId xmlns:a16="http://schemas.microsoft.com/office/drawing/2014/main" xmlns="" id="{EE79BC89-3B92-4CEA-A18B-29E82159FA04}"/>
                  </a:ext>
                </a:extLst>
              </p:cNvPr>
              <p:cNvGrpSpPr/>
              <p:nvPr/>
            </p:nvGrpSpPr>
            <p:grpSpPr>
              <a:xfrm>
                <a:off x="8933083" y="2433000"/>
                <a:ext cx="344267" cy="371747"/>
                <a:chOff x="6383215" y="2833551"/>
                <a:chExt cx="240196" cy="371747"/>
              </a:xfrm>
            </p:grpSpPr>
            <p:sp>
              <p:nvSpPr>
                <p:cNvPr id="205" name="Rectangle 204">
                  <a:extLst>
                    <a:ext uri="{FF2B5EF4-FFF2-40B4-BE49-F238E27FC236}">
                      <a16:creationId xmlns:a16="http://schemas.microsoft.com/office/drawing/2014/main" xmlns="" id="{4F3F5E0B-1563-4640-AB5A-7500C14D1E84}"/>
                    </a:ext>
                  </a:extLst>
                </p:cNvPr>
                <p:cNvSpPr/>
                <p:nvPr/>
              </p:nvSpPr>
              <p:spPr>
                <a:xfrm>
                  <a:off x="6427177" y="2833551"/>
                  <a:ext cx="152272" cy="10308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6" name="Rectangle 205">
                  <a:extLst>
                    <a:ext uri="{FF2B5EF4-FFF2-40B4-BE49-F238E27FC236}">
                      <a16:creationId xmlns:a16="http://schemas.microsoft.com/office/drawing/2014/main" xmlns="" id="{A4DFC1FD-BB29-452D-A501-F24355354C37}"/>
                    </a:ext>
                  </a:extLst>
                </p:cNvPr>
                <p:cNvSpPr/>
                <p:nvPr/>
              </p:nvSpPr>
              <p:spPr>
                <a:xfrm>
                  <a:off x="6383215" y="3030414"/>
                  <a:ext cx="240196" cy="17488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7" name="Trapezoid 206">
                  <a:extLst>
                    <a:ext uri="{FF2B5EF4-FFF2-40B4-BE49-F238E27FC236}">
                      <a16:creationId xmlns:a16="http://schemas.microsoft.com/office/drawing/2014/main" xmlns="" id="{69A66F7B-F619-41E5-9573-9F342491B392}"/>
                    </a:ext>
                  </a:extLst>
                </p:cNvPr>
                <p:cNvSpPr/>
                <p:nvPr/>
              </p:nvSpPr>
              <p:spPr>
                <a:xfrm>
                  <a:off x="6383215" y="2936632"/>
                  <a:ext cx="240196" cy="93782"/>
                </a:xfrm>
                <a:prstGeom prst="trapezoid">
                  <a:avLst>
                    <a:gd name="adj" fmla="val 67722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01" name="Group 200">
                <a:extLst>
                  <a:ext uri="{FF2B5EF4-FFF2-40B4-BE49-F238E27FC236}">
                    <a16:creationId xmlns:a16="http://schemas.microsoft.com/office/drawing/2014/main" xmlns="" id="{A5755627-7909-4AC8-AA8E-1F75FE65BB28}"/>
                  </a:ext>
                </a:extLst>
              </p:cNvPr>
              <p:cNvGrpSpPr/>
              <p:nvPr/>
            </p:nvGrpSpPr>
            <p:grpSpPr>
              <a:xfrm>
                <a:off x="9912792" y="2433000"/>
                <a:ext cx="344267" cy="371747"/>
                <a:chOff x="6383215" y="2833551"/>
                <a:chExt cx="240196" cy="371747"/>
              </a:xfrm>
            </p:grpSpPr>
            <p:sp>
              <p:nvSpPr>
                <p:cNvPr id="202" name="Rectangle 201">
                  <a:extLst>
                    <a:ext uri="{FF2B5EF4-FFF2-40B4-BE49-F238E27FC236}">
                      <a16:creationId xmlns:a16="http://schemas.microsoft.com/office/drawing/2014/main" xmlns="" id="{1007F6FB-9E07-4A83-B4A0-AF79E3419044}"/>
                    </a:ext>
                  </a:extLst>
                </p:cNvPr>
                <p:cNvSpPr/>
                <p:nvPr/>
              </p:nvSpPr>
              <p:spPr>
                <a:xfrm>
                  <a:off x="6427177" y="2833551"/>
                  <a:ext cx="152272" cy="10308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3" name="Rectangle 202">
                  <a:extLst>
                    <a:ext uri="{FF2B5EF4-FFF2-40B4-BE49-F238E27FC236}">
                      <a16:creationId xmlns:a16="http://schemas.microsoft.com/office/drawing/2014/main" xmlns="" id="{852D144E-3CC4-4026-BAAA-8E24C5C819CC}"/>
                    </a:ext>
                  </a:extLst>
                </p:cNvPr>
                <p:cNvSpPr/>
                <p:nvPr/>
              </p:nvSpPr>
              <p:spPr>
                <a:xfrm>
                  <a:off x="6383215" y="3030414"/>
                  <a:ext cx="240196" cy="17488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04" name="Trapezoid 203">
                  <a:extLst>
                    <a:ext uri="{FF2B5EF4-FFF2-40B4-BE49-F238E27FC236}">
                      <a16:creationId xmlns:a16="http://schemas.microsoft.com/office/drawing/2014/main" xmlns="" id="{869A4A3C-B911-4397-9489-5304F0CE46D8}"/>
                    </a:ext>
                  </a:extLst>
                </p:cNvPr>
                <p:cNvSpPr/>
                <p:nvPr/>
              </p:nvSpPr>
              <p:spPr>
                <a:xfrm>
                  <a:off x="6383215" y="2936632"/>
                  <a:ext cx="240196" cy="93782"/>
                </a:xfrm>
                <a:prstGeom prst="trapezoid">
                  <a:avLst>
                    <a:gd name="adj" fmla="val 71204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46" name="Trapezoid 145">
              <a:extLst>
                <a:ext uri="{FF2B5EF4-FFF2-40B4-BE49-F238E27FC236}">
                  <a16:creationId xmlns:a16="http://schemas.microsoft.com/office/drawing/2014/main" xmlns="" id="{0EA9601F-A088-4C4A-9905-C84DB0F86628}"/>
                </a:ext>
              </a:extLst>
            </p:cNvPr>
            <p:cNvSpPr/>
            <p:nvPr/>
          </p:nvSpPr>
          <p:spPr>
            <a:xfrm>
              <a:off x="1842501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Trapezoid 146">
              <a:extLst>
                <a:ext uri="{FF2B5EF4-FFF2-40B4-BE49-F238E27FC236}">
                  <a16:creationId xmlns:a16="http://schemas.microsoft.com/office/drawing/2014/main" xmlns="" id="{C1D981AE-AC60-4BD7-BE4A-199A1B1B9A14}"/>
                </a:ext>
              </a:extLst>
            </p:cNvPr>
            <p:cNvSpPr/>
            <p:nvPr/>
          </p:nvSpPr>
          <p:spPr>
            <a:xfrm>
              <a:off x="2313764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Trapezoid 147">
              <a:extLst>
                <a:ext uri="{FF2B5EF4-FFF2-40B4-BE49-F238E27FC236}">
                  <a16:creationId xmlns:a16="http://schemas.microsoft.com/office/drawing/2014/main" xmlns="" id="{DC1979EC-476C-42A2-9703-D1CD7A865388}"/>
                </a:ext>
              </a:extLst>
            </p:cNvPr>
            <p:cNvSpPr/>
            <p:nvPr/>
          </p:nvSpPr>
          <p:spPr>
            <a:xfrm>
              <a:off x="2785027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9" name="Trapezoid 148">
              <a:extLst>
                <a:ext uri="{FF2B5EF4-FFF2-40B4-BE49-F238E27FC236}">
                  <a16:creationId xmlns:a16="http://schemas.microsoft.com/office/drawing/2014/main" xmlns="" id="{64F7F7C8-22FC-40DE-93B0-CECCF6DFFFD7}"/>
                </a:ext>
              </a:extLst>
            </p:cNvPr>
            <p:cNvSpPr/>
            <p:nvPr/>
          </p:nvSpPr>
          <p:spPr>
            <a:xfrm>
              <a:off x="3256290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50" name="Group 149">
              <a:extLst>
                <a:ext uri="{FF2B5EF4-FFF2-40B4-BE49-F238E27FC236}">
                  <a16:creationId xmlns:a16="http://schemas.microsoft.com/office/drawing/2014/main" xmlns="" id="{99F0E612-AD4B-4CF0-ABDC-F54A10016368}"/>
                </a:ext>
              </a:extLst>
            </p:cNvPr>
            <p:cNvGrpSpPr/>
            <p:nvPr/>
          </p:nvGrpSpPr>
          <p:grpSpPr>
            <a:xfrm>
              <a:off x="1962670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88" name="Rectangle: Rounded Corners 187">
                <a:extLst>
                  <a:ext uri="{FF2B5EF4-FFF2-40B4-BE49-F238E27FC236}">
                    <a16:creationId xmlns:a16="http://schemas.microsoft.com/office/drawing/2014/main" xmlns="" id="{93819EFF-F8AF-49C4-8FD3-33B0B5392C8B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: Rounded Corners 188">
                <a:extLst>
                  <a:ext uri="{FF2B5EF4-FFF2-40B4-BE49-F238E27FC236}">
                    <a16:creationId xmlns:a16="http://schemas.microsoft.com/office/drawing/2014/main" xmlns="" id="{05888C41-3543-4116-9258-0D8008043141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: Rounded Corners 189">
                <a:extLst>
                  <a:ext uri="{FF2B5EF4-FFF2-40B4-BE49-F238E27FC236}">
                    <a16:creationId xmlns:a16="http://schemas.microsoft.com/office/drawing/2014/main" xmlns="" id="{662D38A8-E710-4548-B8C7-A98238FE5246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: Rounded Corners 190">
                <a:extLst>
                  <a:ext uri="{FF2B5EF4-FFF2-40B4-BE49-F238E27FC236}">
                    <a16:creationId xmlns:a16="http://schemas.microsoft.com/office/drawing/2014/main" xmlns="" id="{420F5C40-9B65-4883-9E09-5CB04D240DB9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: Rounded Corners 191">
                <a:extLst>
                  <a:ext uri="{FF2B5EF4-FFF2-40B4-BE49-F238E27FC236}">
                    <a16:creationId xmlns:a16="http://schemas.microsoft.com/office/drawing/2014/main" xmlns="" id="{7A91174B-38A1-4C7E-906F-55FFC36E588E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: Rounded Corners 192">
                <a:extLst>
                  <a:ext uri="{FF2B5EF4-FFF2-40B4-BE49-F238E27FC236}">
                    <a16:creationId xmlns:a16="http://schemas.microsoft.com/office/drawing/2014/main" xmlns="" id="{A550042E-113C-41E5-9103-9323DB005237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4" name="Rectangle: Rounded Corners 193">
                <a:extLst>
                  <a:ext uri="{FF2B5EF4-FFF2-40B4-BE49-F238E27FC236}">
                    <a16:creationId xmlns:a16="http://schemas.microsoft.com/office/drawing/2014/main" xmlns="" id="{BEF29CD8-3409-4F29-8A4B-D97F16E47D2E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: Rounded Corners 194">
                <a:extLst>
                  <a:ext uri="{FF2B5EF4-FFF2-40B4-BE49-F238E27FC236}">
                    <a16:creationId xmlns:a16="http://schemas.microsoft.com/office/drawing/2014/main" xmlns="" id="{4BC85D13-C132-4260-9AD8-DCC4622DCAA3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: Rounded Corners 195">
                <a:extLst>
                  <a:ext uri="{FF2B5EF4-FFF2-40B4-BE49-F238E27FC236}">
                    <a16:creationId xmlns:a16="http://schemas.microsoft.com/office/drawing/2014/main" xmlns="" id="{1ED50C64-8D42-451D-A947-AE5A60FD8EF8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: Rounded Corners 196">
                <a:extLst>
                  <a:ext uri="{FF2B5EF4-FFF2-40B4-BE49-F238E27FC236}">
                    <a16:creationId xmlns:a16="http://schemas.microsoft.com/office/drawing/2014/main" xmlns="" id="{97873B36-6C45-4D42-8699-12FADDB13333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: Rounded Corners 197">
                <a:extLst>
                  <a:ext uri="{FF2B5EF4-FFF2-40B4-BE49-F238E27FC236}">
                    <a16:creationId xmlns:a16="http://schemas.microsoft.com/office/drawing/2014/main" xmlns="" id="{6FDFD072-130F-4914-B223-3E7E2A80360C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1" name="Group 150">
              <a:extLst>
                <a:ext uri="{FF2B5EF4-FFF2-40B4-BE49-F238E27FC236}">
                  <a16:creationId xmlns:a16="http://schemas.microsoft.com/office/drawing/2014/main" xmlns="" id="{305CCD95-A996-4579-967A-04114BB1E840}"/>
                </a:ext>
              </a:extLst>
            </p:cNvPr>
            <p:cNvGrpSpPr/>
            <p:nvPr/>
          </p:nvGrpSpPr>
          <p:grpSpPr>
            <a:xfrm>
              <a:off x="2430707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77" name="Rectangle: Rounded Corners 176">
                <a:extLst>
                  <a:ext uri="{FF2B5EF4-FFF2-40B4-BE49-F238E27FC236}">
                    <a16:creationId xmlns:a16="http://schemas.microsoft.com/office/drawing/2014/main" xmlns="" id="{CA470CB0-A345-4222-AC54-DBDF56FF8F2D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8" name="Rectangle: Rounded Corners 177">
                <a:extLst>
                  <a:ext uri="{FF2B5EF4-FFF2-40B4-BE49-F238E27FC236}">
                    <a16:creationId xmlns:a16="http://schemas.microsoft.com/office/drawing/2014/main" xmlns="" id="{97B50F90-62EB-4A9E-88C6-30B46A259DFF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9" name="Rectangle: Rounded Corners 178">
                <a:extLst>
                  <a:ext uri="{FF2B5EF4-FFF2-40B4-BE49-F238E27FC236}">
                    <a16:creationId xmlns:a16="http://schemas.microsoft.com/office/drawing/2014/main" xmlns="" id="{2CD20A42-9801-4057-9B94-A49DDCC771D7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0" name="Rectangle: Rounded Corners 179">
                <a:extLst>
                  <a:ext uri="{FF2B5EF4-FFF2-40B4-BE49-F238E27FC236}">
                    <a16:creationId xmlns:a16="http://schemas.microsoft.com/office/drawing/2014/main" xmlns="" id="{C3C8E632-0240-41BF-99B1-758AF2011069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1" name="Rectangle: Rounded Corners 180">
                <a:extLst>
                  <a:ext uri="{FF2B5EF4-FFF2-40B4-BE49-F238E27FC236}">
                    <a16:creationId xmlns:a16="http://schemas.microsoft.com/office/drawing/2014/main" xmlns="" id="{78FE3A7D-7F03-4E8E-BF9B-74E6E443FF64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2" name="Rectangle: Rounded Corners 181">
                <a:extLst>
                  <a:ext uri="{FF2B5EF4-FFF2-40B4-BE49-F238E27FC236}">
                    <a16:creationId xmlns:a16="http://schemas.microsoft.com/office/drawing/2014/main" xmlns="" id="{4F79A7EE-0783-4E74-B633-88FF157E00DE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3" name="Rectangle: Rounded Corners 182">
                <a:extLst>
                  <a:ext uri="{FF2B5EF4-FFF2-40B4-BE49-F238E27FC236}">
                    <a16:creationId xmlns:a16="http://schemas.microsoft.com/office/drawing/2014/main" xmlns="" id="{60BD2208-9275-44EF-9A6E-08DF1AC572A9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: Rounded Corners 183">
                <a:extLst>
                  <a:ext uri="{FF2B5EF4-FFF2-40B4-BE49-F238E27FC236}">
                    <a16:creationId xmlns:a16="http://schemas.microsoft.com/office/drawing/2014/main" xmlns="" id="{A76FA86B-6CA7-4817-9331-489184C831C6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: Rounded Corners 184">
                <a:extLst>
                  <a:ext uri="{FF2B5EF4-FFF2-40B4-BE49-F238E27FC236}">
                    <a16:creationId xmlns:a16="http://schemas.microsoft.com/office/drawing/2014/main" xmlns="" id="{BFD97250-976E-4051-87F2-D520544A209A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: Rounded Corners 185">
                <a:extLst>
                  <a:ext uri="{FF2B5EF4-FFF2-40B4-BE49-F238E27FC236}">
                    <a16:creationId xmlns:a16="http://schemas.microsoft.com/office/drawing/2014/main" xmlns="" id="{DDE74128-0C20-455C-83D5-A1A74F583170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ectangle: Rounded Corners 186">
                <a:extLst>
                  <a:ext uri="{FF2B5EF4-FFF2-40B4-BE49-F238E27FC236}">
                    <a16:creationId xmlns:a16="http://schemas.microsoft.com/office/drawing/2014/main" xmlns="" id="{7FF35C02-025D-4C2E-BFED-0E41D0E0E6C7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2" name="Group 151">
              <a:extLst>
                <a:ext uri="{FF2B5EF4-FFF2-40B4-BE49-F238E27FC236}">
                  <a16:creationId xmlns:a16="http://schemas.microsoft.com/office/drawing/2014/main" xmlns="" id="{5D23EB9A-3246-4C25-AFBA-FDC71886BA26}"/>
                </a:ext>
              </a:extLst>
            </p:cNvPr>
            <p:cNvGrpSpPr/>
            <p:nvPr/>
          </p:nvGrpSpPr>
          <p:grpSpPr>
            <a:xfrm>
              <a:off x="2898745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66" name="Rectangle: Rounded Corners 165">
                <a:extLst>
                  <a:ext uri="{FF2B5EF4-FFF2-40B4-BE49-F238E27FC236}">
                    <a16:creationId xmlns:a16="http://schemas.microsoft.com/office/drawing/2014/main" xmlns="" id="{7173BA78-9D5A-4316-B78F-FE2F0FB649C8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7" name="Rectangle: Rounded Corners 166">
                <a:extLst>
                  <a:ext uri="{FF2B5EF4-FFF2-40B4-BE49-F238E27FC236}">
                    <a16:creationId xmlns:a16="http://schemas.microsoft.com/office/drawing/2014/main" xmlns="" id="{ADE339D7-95D5-48D1-93CB-F12DF5664AF7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8" name="Rectangle: Rounded Corners 167">
                <a:extLst>
                  <a:ext uri="{FF2B5EF4-FFF2-40B4-BE49-F238E27FC236}">
                    <a16:creationId xmlns:a16="http://schemas.microsoft.com/office/drawing/2014/main" xmlns="" id="{FB766D79-1D08-4E31-AE96-772F0A13DFC4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9" name="Rectangle: Rounded Corners 168">
                <a:extLst>
                  <a:ext uri="{FF2B5EF4-FFF2-40B4-BE49-F238E27FC236}">
                    <a16:creationId xmlns:a16="http://schemas.microsoft.com/office/drawing/2014/main" xmlns="" id="{AC1E6949-9F87-4820-8A40-3B1C6BE01826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0" name="Rectangle: Rounded Corners 169">
                <a:extLst>
                  <a:ext uri="{FF2B5EF4-FFF2-40B4-BE49-F238E27FC236}">
                    <a16:creationId xmlns:a16="http://schemas.microsoft.com/office/drawing/2014/main" xmlns="" id="{06D70A2C-0CA1-430E-B355-7DDC1A98C76D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1" name="Rectangle: Rounded Corners 170">
                <a:extLst>
                  <a:ext uri="{FF2B5EF4-FFF2-40B4-BE49-F238E27FC236}">
                    <a16:creationId xmlns:a16="http://schemas.microsoft.com/office/drawing/2014/main" xmlns="" id="{E424DEA4-A2BA-4E67-BC5B-CEA176982D42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2" name="Rectangle: Rounded Corners 171">
                <a:extLst>
                  <a:ext uri="{FF2B5EF4-FFF2-40B4-BE49-F238E27FC236}">
                    <a16:creationId xmlns:a16="http://schemas.microsoft.com/office/drawing/2014/main" xmlns="" id="{B405F6FB-D76D-465B-AE2E-B0FFCEB0B9E7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3" name="Rectangle: Rounded Corners 172">
                <a:extLst>
                  <a:ext uri="{FF2B5EF4-FFF2-40B4-BE49-F238E27FC236}">
                    <a16:creationId xmlns:a16="http://schemas.microsoft.com/office/drawing/2014/main" xmlns="" id="{D25FF45E-215E-4CAB-B547-BAD6789B3462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4" name="Rectangle: Rounded Corners 173">
                <a:extLst>
                  <a:ext uri="{FF2B5EF4-FFF2-40B4-BE49-F238E27FC236}">
                    <a16:creationId xmlns:a16="http://schemas.microsoft.com/office/drawing/2014/main" xmlns="" id="{9CC4FC62-361C-40C6-9BBC-598D12F13E67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5" name="Rectangle: Rounded Corners 174">
                <a:extLst>
                  <a:ext uri="{FF2B5EF4-FFF2-40B4-BE49-F238E27FC236}">
                    <a16:creationId xmlns:a16="http://schemas.microsoft.com/office/drawing/2014/main" xmlns="" id="{EEA8BC6F-34E8-4C5C-90FD-8F6D8A86F143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6" name="Rectangle: Rounded Corners 175">
                <a:extLst>
                  <a:ext uri="{FF2B5EF4-FFF2-40B4-BE49-F238E27FC236}">
                    <a16:creationId xmlns:a16="http://schemas.microsoft.com/office/drawing/2014/main" xmlns="" id="{3CED7599-7501-4E89-BFDE-B39BCAFFD832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53" name="Group 152">
              <a:extLst>
                <a:ext uri="{FF2B5EF4-FFF2-40B4-BE49-F238E27FC236}">
                  <a16:creationId xmlns:a16="http://schemas.microsoft.com/office/drawing/2014/main" xmlns="" id="{C32DD48E-9E7F-4BA6-BB3E-BF8E12F27CE3}"/>
                </a:ext>
              </a:extLst>
            </p:cNvPr>
            <p:cNvGrpSpPr/>
            <p:nvPr/>
          </p:nvGrpSpPr>
          <p:grpSpPr>
            <a:xfrm>
              <a:off x="3366783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55" name="Rectangle: Rounded Corners 154">
                <a:extLst>
                  <a:ext uri="{FF2B5EF4-FFF2-40B4-BE49-F238E27FC236}">
                    <a16:creationId xmlns:a16="http://schemas.microsoft.com/office/drawing/2014/main" xmlns="" id="{C9CE602C-B300-4A6A-8D9B-45F1A026F292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Rectangle: Rounded Corners 155">
                <a:extLst>
                  <a:ext uri="{FF2B5EF4-FFF2-40B4-BE49-F238E27FC236}">
                    <a16:creationId xmlns:a16="http://schemas.microsoft.com/office/drawing/2014/main" xmlns="" id="{B067AC5B-97B6-4538-BE8E-3D1F47C44354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Rectangle: Rounded Corners 156">
                <a:extLst>
                  <a:ext uri="{FF2B5EF4-FFF2-40B4-BE49-F238E27FC236}">
                    <a16:creationId xmlns:a16="http://schemas.microsoft.com/office/drawing/2014/main" xmlns="" id="{C1BED85F-E22F-4CC9-A79A-B55BB01F5C6D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Rectangle: Rounded Corners 157">
                <a:extLst>
                  <a:ext uri="{FF2B5EF4-FFF2-40B4-BE49-F238E27FC236}">
                    <a16:creationId xmlns:a16="http://schemas.microsoft.com/office/drawing/2014/main" xmlns="" id="{EE687F1C-B13A-436B-8169-A80550F9F604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Rectangle: Rounded Corners 158">
                <a:extLst>
                  <a:ext uri="{FF2B5EF4-FFF2-40B4-BE49-F238E27FC236}">
                    <a16:creationId xmlns:a16="http://schemas.microsoft.com/office/drawing/2014/main" xmlns="" id="{815324F1-1628-4ACD-BDB7-F9609E3030C7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Rectangle: Rounded Corners 159">
                <a:extLst>
                  <a:ext uri="{FF2B5EF4-FFF2-40B4-BE49-F238E27FC236}">
                    <a16:creationId xmlns:a16="http://schemas.microsoft.com/office/drawing/2014/main" xmlns="" id="{D97578E1-DF34-42D3-81E9-37A5C347513E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Rectangle: Rounded Corners 160">
                <a:extLst>
                  <a:ext uri="{FF2B5EF4-FFF2-40B4-BE49-F238E27FC236}">
                    <a16:creationId xmlns:a16="http://schemas.microsoft.com/office/drawing/2014/main" xmlns="" id="{433CEEB6-F0A7-40E7-BEC8-2A6F8CC861DB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Rectangle: Rounded Corners 161">
                <a:extLst>
                  <a:ext uri="{FF2B5EF4-FFF2-40B4-BE49-F238E27FC236}">
                    <a16:creationId xmlns:a16="http://schemas.microsoft.com/office/drawing/2014/main" xmlns="" id="{D5AB8412-462C-4751-8DFE-385541547B58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Rectangle: Rounded Corners 162">
                <a:extLst>
                  <a:ext uri="{FF2B5EF4-FFF2-40B4-BE49-F238E27FC236}">
                    <a16:creationId xmlns:a16="http://schemas.microsoft.com/office/drawing/2014/main" xmlns="" id="{09051FD0-0B97-45D8-9311-7987A53647D2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4" name="Rectangle: Rounded Corners 163">
                <a:extLst>
                  <a:ext uri="{FF2B5EF4-FFF2-40B4-BE49-F238E27FC236}">
                    <a16:creationId xmlns:a16="http://schemas.microsoft.com/office/drawing/2014/main" xmlns="" id="{73A3168D-90D3-4FBE-BF21-5EC17D1DF06F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5" name="Rectangle: Rounded Corners 164">
                <a:extLst>
                  <a:ext uri="{FF2B5EF4-FFF2-40B4-BE49-F238E27FC236}">
                    <a16:creationId xmlns:a16="http://schemas.microsoft.com/office/drawing/2014/main" xmlns="" id="{661B1102-D192-4264-8E8A-E117BB357C31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54" name="Graphic 153">
              <a:extLst>
                <a:ext uri="{FF2B5EF4-FFF2-40B4-BE49-F238E27FC236}">
                  <a16:creationId xmlns:a16="http://schemas.microsoft.com/office/drawing/2014/main" xmlns="" id="{2359835D-458D-49E3-8B57-05439233AE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843781" y="5671824"/>
              <a:ext cx="1940381" cy="308648"/>
            </a:xfrm>
            <a:prstGeom prst="rect">
              <a:avLst/>
            </a:prstGeom>
          </p:spPr>
        </p:pic>
      </p:grpSp>
      <p:sp>
        <p:nvSpPr>
          <p:cNvPr id="213" name="Oval 212">
            <a:extLst>
              <a:ext uri="{FF2B5EF4-FFF2-40B4-BE49-F238E27FC236}">
                <a16:creationId xmlns:a16="http://schemas.microsoft.com/office/drawing/2014/main" xmlns="" id="{0290F905-8262-4DD0-AEDF-EC7C841C039B}"/>
              </a:ext>
            </a:extLst>
          </p:cNvPr>
          <p:cNvSpPr/>
          <p:nvPr/>
        </p:nvSpPr>
        <p:spPr>
          <a:xfrm>
            <a:off x="3352442" y="1755605"/>
            <a:ext cx="962308" cy="962308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Oval 213">
            <a:extLst>
              <a:ext uri="{FF2B5EF4-FFF2-40B4-BE49-F238E27FC236}">
                <a16:creationId xmlns:a16="http://schemas.microsoft.com/office/drawing/2014/main" xmlns="" id="{E7197A7C-EDB3-4158-A8BF-D1D46C07B0E1}"/>
              </a:ext>
            </a:extLst>
          </p:cNvPr>
          <p:cNvSpPr/>
          <p:nvPr/>
        </p:nvSpPr>
        <p:spPr>
          <a:xfrm>
            <a:off x="3588001" y="784221"/>
            <a:ext cx="656604" cy="656604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" name="Oval 214">
            <a:extLst>
              <a:ext uri="{FF2B5EF4-FFF2-40B4-BE49-F238E27FC236}">
                <a16:creationId xmlns:a16="http://schemas.microsoft.com/office/drawing/2014/main" xmlns="" id="{61596F0C-2382-49A1-A783-06968FAC121F}"/>
              </a:ext>
            </a:extLst>
          </p:cNvPr>
          <p:cNvSpPr/>
          <p:nvPr/>
        </p:nvSpPr>
        <p:spPr>
          <a:xfrm>
            <a:off x="3268368" y="2443048"/>
            <a:ext cx="404592" cy="404592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Oval 215">
            <a:extLst>
              <a:ext uri="{FF2B5EF4-FFF2-40B4-BE49-F238E27FC236}">
                <a16:creationId xmlns:a16="http://schemas.microsoft.com/office/drawing/2014/main" xmlns="" id="{815C8D3B-9D2D-4B96-8791-90F9C736B9D6}"/>
              </a:ext>
            </a:extLst>
          </p:cNvPr>
          <p:cNvSpPr/>
          <p:nvPr/>
        </p:nvSpPr>
        <p:spPr>
          <a:xfrm>
            <a:off x="2277581" y="2346642"/>
            <a:ext cx="498826" cy="49882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7" name="Oval 216">
            <a:extLst>
              <a:ext uri="{FF2B5EF4-FFF2-40B4-BE49-F238E27FC236}">
                <a16:creationId xmlns:a16="http://schemas.microsoft.com/office/drawing/2014/main" xmlns="" id="{373C6841-D415-4314-853D-16CEA879B54F}"/>
              </a:ext>
            </a:extLst>
          </p:cNvPr>
          <p:cNvSpPr/>
          <p:nvPr/>
        </p:nvSpPr>
        <p:spPr>
          <a:xfrm>
            <a:off x="957555" y="2216048"/>
            <a:ext cx="1344768" cy="134476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Oval 217">
            <a:extLst>
              <a:ext uri="{FF2B5EF4-FFF2-40B4-BE49-F238E27FC236}">
                <a16:creationId xmlns:a16="http://schemas.microsoft.com/office/drawing/2014/main" xmlns="" id="{C6D4F8F8-9E55-4CE6-8294-3AB46C1CC81C}"/>
              </a:ext>
            </a:extLst>
          </p:cNvPr>
          <p:cNvSpPr/>
          <p:nvPr/>
        </p:nvSpPr>
        <p:spPr>
          <a:xfrm>
            <a:off x="3374548" y="820529"/>
            <a:ext cx="331383" cy="331383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Oval 218">
            <a:extLst>
              <a:ext uri="{FF2B5EF4-FFF2-40B4-BE49-F238E27FC236}">
                <a16:creationId xmlns:a16="http://schemas.microsoft.com/office/drawing/2014/main" xmlns="" id="{ABF5F5B3-A798-427A-A14C-6A3A0CC99415}"/>
              </a:ext>
            </a:extLst>
          </p:cNvPr>
          <p:cNvSpPr/>
          <p:nvPr/>
        </p:nvSpPr>
        <p:spPr>
          <a:xfrm>
            <a:off x="488566" y="619947"/>
            <a:ext cx="820878" cy="820878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0" name="Group 219">
            <a:extLst>
              <a:ext uri="{FF2B5EF4-FFF2-40B4-BE49-F238E27FC236}">
                <a16:creationId xmlns:a16="http://schemas.microsoft.com/office/drawing/2014/main" xmlns="" id="{501E6DC6-2B4D-422C-919E-F4FFBF13FA30}"/>
              </a:ext>
            </a:extLst>
          </p:cNvPr>
          <p:cNvGrpSpPr/>
          <p:nvPr/>
        </p:nvGrpSpPr>
        <p:grpSpPr>
          <a:xfrm>
            <a:off x="4658362" y="827652"/>
            <a:ext cx="450484" cy="450484"/>
            <a:chOff x="4266660" y="45289"/>
            <a:chExt cx="768290" cy="768290"/>
          </a:xfrm>
        </p:grpSpPr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xmlns="" id="{270DB740-643E-43D7-8452-0D3BF7315089}"/>
                </a:ext>
              </a:extLst>
            </p:cNvPr>
            <p:cNvSpPr/>
            <p:nvPr/>
          </p:nvSpPr>
          <p:spPr>
            <a:xfrm>
              <a:off x="4266660" y="45289"/>
              <a:ext cx="768290" cy="768290"/>
            </a:xfrm>
            <a:custGeom>
              <a:avLst/>
              <a:gdLst>
                <a:gd name="connsiteX0" fmla="*/ 583092 w 768290"/>
                <a:gd name="connsiteY0" fmla="*/ 51758 h 768290"/>
                <a:gd name="connsiteX1" fmla="*/ 573387 w 768290"/>
                <a:gd name="connsiteY1" fmla="*/ 131014 h 768290"/>
                <a:gd name="connsiteX2" fmla="*/ 596031 w 768290"/>
                <a:gd name="connsiteY2" fmla="*/ 164980 h 768290"/>
                <a:gd name="connsiteX3" fmla="*/ 700357 w 768290"/>
                <a:gd name="connsiteY3" fmla="*/ 188433 h 768290"/>
                <a:gd name="connsiteX4" fmla="*/ 709253 w 768290"/>
                <a:gd name="connsiteY4" fmla="*/ 215121 h 768290"/>
                <a:gd name="connsiteX5" fmla="*/ 671243 w 768290"/>
                <a:gd name="connsiteY5" fmla="*/ 265262 h 768290"/>
                <a:gd name="connsiteX6" fmla="*/ 674478 w 768290"/>
                <a:gd name="connsiteY6" fmla="*/ 293568 h 768290"/>
                <a:gd name="connsiteX7" fmla="*/ 775569 w 768290"/>
                <a:gd name="connsiteY7" fmla="*/ 388189 h 768290"/>
                <a:gd name="connsiteX8" fmla="*/ 706827 w 768290"/>
                <a:gd name="connsiteY8" fmla="*/ 417303 h 768290"/>
                <a:gd name="connsiteX9" fmla="*/ 686609 w 768290"/>
                <a:gd name="connsiteY9" fmla="*/ 463400 h 768290"/>
                <a:gd name="connsiteX10" fmla="*/ 723002 w 768290"/>
                <a:gd name="connsiteY10" fmla="*/ 580666 h 768290"/>
                <a:gd name="connsiteX11" fmla="*/ 635659 w 768290"/>
                <a:gd name="connsiteY11" fmla="*/ 571770 h 768290"/>
                <a:gd name="connsiteX12" fmla="*/ 613015 w 768290"/>
                <a:gd name="connsiteY12" fmla="*/ 587944 h 768290"/>
                <a:gd name="connsiteX13" fmla="*/ 581474 w 768290"/>
                <a:gd name="connsiteY13" fmla="*/ 719767 h 768290"/>
                <a:gd name="connsiteX14" fmla="*/ 511115 w 768290"/>
                <a:gd name="connsiteY14" fmla="*/ 670434 h 768290"/>
                <a:gd name="connsiteX15" fmla="*/ 480384 w 768290"/>
                <a:gd name="connsiteY15" fmla="*/ 673669 h 768290"/>
                <a:gd name="connsiteX16" fmla="*/ 385762 w 768290"/>
                <a:gd name="connsiteY16" fmla="*/ 773951 h 768290"/>
                <a:gd name="connsiteX17" fmla="*/ 350179 w 768290"/>
                <a:gd name="connsiteY17" fmla="*/ 692270 h 768290"/>
                <a:gd name="connsiteX18" fmla="*/ 324299 w 768290"/>
                <a:gd name="connsiteY18" fmla="*/ 680948 h 768290"/>
                <a:gd name="connsiteX19" fmla="*/ 210269 w 768290"/>
                <a:gd name="connsiteY19" fmla="*/ 716532 h 768290"/>
                <a:gd name="connsiteX20" fmla="*/ 192477 w 768290"/>
                <a:gd name="connsiteY20" fmla="*/ 701975 h 768290"/>
                <a:gd name="connsiteX21" fmla="*/ 202182 w 768290"/>
                <a:gd name="connsiteY21" fmla="*/ 637276 h 768290"/>
                <a:gd name="connsiteX22" fmla="*/ 182772 w 768290"/>
                <a:gd name="connsiteY22" fmla="*/ 609780 h 768290"/>
                <a:gd name="connsiteX23" fmla="*/ 50950 w 768290"/>
                <a:gd name="connsiteY23" fmla="*/ 579048 h 768290"/>
                <a:gd name="connsiteX24" fmla="*/ 103517 w 768290"/>
                <a:gd name="connsiteY24" fmla="*/ 508689 h 768290"/>
                <a:gd name="connsiteX25" fmla="*/ 101091 w 768290"/>
                <a:gd name="connsiteY25" fmla="*/ 480384 h 768290"/>
                <a:gd name="connsiteX26" fmla="*/ 0 w 768290"/>
                <a:gd name="connsiteY26" fmla="*/ 385763 h 768290"/>
                <a:gd name="connsiteX27" fmla="*/ 73594 w 768290"/>
                <a:gd name="connsiteY27" fmla="*/ 354222 h 768290"/>
                <a:gd name="connsiteX28" fmla="*/ 91386 w 768290"/>
                <a:gd name="connsiteY28" fmla="*/ 315403 h 768290"/>
                <a:gd name="connsiteX29" fmla="*/ 53376 w 768290"/>
                <a:gd name="connsiteY29" fmla="*/ 192477 h 768290"/>
                <a:gd name="connsiteX30" fmla="*/ 140718 w 768290"/>
                <a:gd name="connsiteY30" fmla="*/ 202182 h 768290"/>
                <a:gd name="connsiteX31" fmla="*/ 164171 w 768290"/>
                <a:gd name="connsiteY31" fmla="*/ 184390 h 768290"/>
                <a:gd name="connsiteX32" fmla="*/ 195712 w 768290"/>
                <a:gd name="connsiteY32" fmla="*/ 50950 h 768290"/>
                <a:gd name="connsiteX33" fmla="*/ 257984 w 768290"/>
                <a:gd name="connsiteY33" fmla="*/ 97856 h 768290"/>
                <a:gd name="connsiteX34" fmla="*/ 303272 w 768290"/>
                <a:gd name="connsiteY34" fmla="*/ 93004 h 768290"/>
                <a:gd name="connsiteX35" fmla="*/ 389806 w 768290"/>
                <a:gd name="connsiteY35" fmla="*/ 0 h 768290"/>
                <a:gd name="connsiteX36" fmla="*/ 422155 w 768290"/>
                <a:gd name="connsiteY36" fmla="*/ 74403 h 768290"/>
                <a:gd name="connsiteX37" fmla="*/ 457739 w 768290"/>
                <a:gd name="connsiteY37" fmla="*/ 91386 h 768290"/>
                <a:gd name="connsiteX38" fmla="*/ 583092 w 768290"/>
                <a:gd name="connsiteY38" fmla="*/ 51758 h 7682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768290" h="768290">
                  <a:moveTo>
                    <a:pt x="583092" y="51758"/>
                  </a:moveTo>
                  <a:cubicBezTo>
                    <a:pt x="579857" y="80064"/>
                    <a:pt x="579048" y="105943"/>
                    <a:pt x="573387" y="131014"/>
                  </a:cubicBezTo>
                  <a:cubicBezTo>
                    <a:pt x="567726" y="153658"/>
                    <a:pt x="576622" y="160937"/>
                    <a:pt x="596031" y="164980"/>
                  </a:cubicBezTo>
                  <a:cubicBezTo>
                    <a:pt x="630807" y="172259"/>
                    <a:pt x="665582" y="183581"/>
                    <a:pt x="700357" y="188433"/>
                  </a:cubicBezTo>
                  <a:cubicBezTo>
                    <a:pt x="727854" y="192477"/>
                    <a:pt x="719766" y="202182"/>
                    <a:pt x="709253" y="215121"/>
                  </a:cubicBezTo>
                  <a:cubicBezTo>
                    <a:pt x="696313" y="232104"/>
                    <a:pt x="684991" y="249896"/>
                    <a:pt x="671243" y="265262"/>
                  </a:cubicBezTo>
                  <a:cubicBezTo>
                    <a:pt x="660729" y="277393"/>
                    <a:pt x="663156" y="283863"/>
                    <a:pt x="674478" y="293568"/>
                  </a:cubicBezTo>
                  <a:cubicBezTo>
                    <a:pt x="707636" y="323491"/>
                    <a:pt x="739985" y="355031"/>
                    <a:pt x="775569" y="388189"/>
                  </a:cubicBezTo>
                  <a:cubicBezTo>
                    <a:pt x="752115" y="398702"/>
                    <a:pt x="730280" y="410833"/>
                    <a:pt x="706827" y="417303"/>
                  </a:cubicBezTo>
                  <a:cubicBezTo>
                    <a:pt x="679330" y="425390"/>
                    <a:pt x="677713" y="439138"/>
                    <a:pt x="686609" y="463400"/>
                  </a:cubicBezTo>
                  <a:cubicBezTo>
                    <a:pt x="700357" y="500602"/>
                    <a:pt x="710062" y="539421"/>
                    <a:pt x="723002" y="580666"/>
                  </a:cubicBezTo>
                  <a:cubicBezTo>
                    <a:pt x="692270" y="577431"/>
                    <a:pt x="663156" y="576622"/>
                    <a:pt x="635659" y="571770"/>
                  </a:cubicBezTo>
                  <a:cubicBezTo>
                    <a:pt x="619484" y="569343"/>
                    <a:pt x="616250" y="572578"/>
                    <a:pt x="613015" y="587944"/>
                  </a:cubicBezTo>
                  <a:cubicBezTo>
                    <a:pt x="604119" y="631615"/>
                    <a:pt x="591988" y="675287"/>
                    <a:pt x="581474" y="719767"/>
                  </a:cubicBezTo>
                  <a:cubicBezTo>
                    <a:pt x="554786" y="707636"/>
                    <a:pt x="533759" y="687417"/>
                    <a:pt x="511115" y="670434"/>
                  </a:cubicBezTo>
                  <a:cubicBezTo>
                    <a:pt x="497367" y="659921"/>
                    <a:pt x="490897" y="661538"/>
                    <a:pt x="480384" y="673669"/>
                  </a:cubicBezTo>
                  <a:cubicBezTo>
                    <a:pt x="449652" y="706827"/>
                    <a:pt x="418112" y="739176"/>
                    <a:pt x="385762" y="773951"/>
                  </a:cubicBezTo>
                  <a:cubicBezTo>
                    <a:pt x="372823" y="744837"/>
                    <a:pt x="359883" y="719767"/>
                    <a:pt x="350179" y="692270"/>
                  </a:cubicBezTo>
                  <a:cubicBezTo>
                    <a:pt x="344517" y="676904"/>
                    <a:pt x="338048" y="676095"/>
                    <a:pt x="324299" y="680948"/>
                  </a:cubicBezTo>
                  <a:cubicBezTo>
                    <a:pt x="286289" y="693887"/>
                    <a:pt x="248279" y="704401"/>
                    <a:pt x="210269" y="716532"/>
                  </a:cubicBezTo>
                  <a:cubicBezTo>
                    <a:pt x="195712" y="720575"/>
                    <a:pt x="190051" y="718149"/>
                    <a:pt x="192477" y="701975"/>
                  </a:cubicBezTo>
                  <a:cubicBezTo>
                    <a:pt x="196521" y="680139"/>
                    <a:pt x="197329" y="658303"/>
                    <a:pt x="202182" y="637276"/>
                  </a:cubicBezTo>
                  <a:cubicBezTo>
                    <a:pt x="206225" y="619484"/>
                    <a:pt x="200564" y="613015"/>
                    <a:pt x="182772" y="609780"/>
                  </a:cubicBezTo>
                  <a:cubicBezTo>
                    <a:pt x="139910" y="601692"/>
                    <a:pt x="97856" y="590370"/>
                    <a:pt x="50950" y="579048"/>
                  </a:cubicBezTo>
                  <a:cubicBezTo>
                    <a:pt x="69550" y="553978"/>
                    <a:pt x="85725" y="530525"/>
                    <a:pt x="103517" y="508689"/>
                  </a:cubicBezTo>
                  <a:cubicBezTo>
                    <a:pt x="112413" y="497367"/>
                    <a:pt x="112413" y="490088"/>
                    <a:pt x="101091" y="480384"/>
                  </a:cubicBezTo>
                  <a:cubicBezTo>
                    <a:pt x="67124" y="449652"/>
                    <a:pt x="33966" y="418112"/>
                    <a:pt x="0" y="385763"/>
                  </a:cubicBezTo>
                  <a:cubicBezTo>
                    <a:pt x="25879" y="374440"/>
                    <a:pt x="48524" y="361501"/>
                    <a:pt x="73594" y="354222"/>
                  </a:cubicBezTo>
                  <a:cubicBezTo>
                    <a:pt x="96238" y="346944"/>
                    <a:pt x="98665" y="336430"/>
                    <a:pt x="91386" y="315403"/>
                  </a:cubicBezTo>
                  <a:cubicBezTo>
                    <a:pt x="77638" y="275776"/>
                    <a:pt x="66316" y="236148"/>
                    <a:pt x="53376" y="192477"/>
                  </a:cubicBezTo>
                  <a:cubicBezTo>
                    <a:pt x="84108" y="195712"/>
                    <a:pt x="112413" y="198947"/>
                    <a:pt x="140718" y="202182"/>
                  </a:cubicBezTo>
                  <a:cubicBezTo>
                    <a:pt x="154467" y="203799"/>
                    <a:pt x="160937" y="200564"/>
                    <a:pt x="164171" y="184390"/>
                  </a:cubicBezTo>
                  <a:cubicBezTo>
                    <a:pt x="173067" y="140718"/>
                    <a:pt x="184390" y="97047"/>
                    <a:pt x="195712" y="50950"/>
                  </a:cubicBezTo>
                  <a:cubicBezTo>
                    <a:pt x="217547" y="67124"/>
                    <a:pt x="239383" y="80064"/>
                    <a:pt x="257984" y="97856"/>
                  </a:cubicBezTo>
                  <a:cubicBezTo>
                    <a:pt x="277393" y="115648"/>
                    <a:pt x="287907" y="109987"/>
                    <a:pt x="303272" y="93004"/>
                  </a:cubicBezTo>
                  <a:cubicBezTo>
                    <a:pt x="329960" y="62272"/>
                    <a:pt x="359074" y="33158"/>
                    <a:pt x="389806" y="0"/>
                  </a:cubicBezTo>
                  <a:cubicBezTo>
                    <a:pt x="401128" y="25879"/>
                    <a:pt x="412450" y="50141"/>
                    <a:pt x="422155" y="74403"/>
                  </a:cubicBezTo>
                  <a:cubicBezTo>
                    <a:pt x="428625" y="92195"/>
                    <a:pt x="437521" y="97856"/>
                    <a:pt x="457739" y="91386"/>
                  </a:cubicBezTo>
                  <a:cubicBezTo>
                    <a:pt x="497367" y="75212"/>
                    <a:pt x="538612" y="64698"/>
                    <a:pt x="583092" y="51758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80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xmlns="" id="{E5143C45-419B-4B81-9BAA-48484BA0B9E1}"/>
                </a:ext>
              </a:extLst>
            </p:cNvPr>
            <p:cNvSpPr/>
            <p:nvPr/>
          </p:nvSpPr>
          <p:spPr>
            <a:xfrm>
              <a:off x="4418684" y="198118"/>
              <a:ext cx="460974" cy="460974"/>
            </a:xfrm>
            <a:custGeom>
              <a:avLst/>
              <a:gdLst>
                <a:gd name="connsiteX0" fmla="*/ 229695 w 460974"/>
                <a:gd name="connsiteY0" fmla="*/ 463421 h 460974"/>
                <a:gd name="connsiteX1" fmla="*/ 17 w 460974"/>
                <a:gd name="connsiteY1" fmla="*/ 230507 h 460974"/>
                <a:gd name="connsiteX2" fmla="*/ 240209 w 460974"/>
                <a:gd name="connsiteY2" fmla="*/ 20 h 460974"/>
                <a:gd name="connsiteX3" fmla="*/ 466652 w 460974"/>
                <a:gd name="connsiteY3" fmla="*/ 235360 h 460974"/>
                <a:gd name="connsiteX4" fmla="*/ 229695 w 460974"/>
                <a:gd name="connsiteY4" fmla="*/ 463421 h 4609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60974" h="460974">
                  <a:moveTo>
                    <a:pt x="229695" y="463421"/>
                  </a:moveTo>
                  <a:cubicBezTo>
                    <a:pt x="112430" y="466655"/>
                    <a:pt x="-1601" y="369608"/>
                    <a:pt x="17" y="230507"/>
                  </a:cubicBezTo>
                  <a:cubicBezTo>
                    <a:pt x="1634" y="93833"/>
                    <a:pt x="110004" y="-1597"/>
                    <a:pt x="240209" y="20"/>
                  </a:cubicBezTo>
                  <a:cubicBezTo>
                    <a:pt x="363944" y="2446"/>
                    <a:pt x="469078" y="108390"/>
                    <a:pt x="466652" y="235360"/>
                  </a:cubicBezTo>
                  <a:cubicBezTo>
                    <a:pt x="462608" y="367991"/>
                    <a:pt x="354239" y="469082"/>
                    <a:pt x="229695" y="463421"/>
                  </a:cubicBezTo>
                  <a:close/>
                </a:path>
              </a:pathLst>
            </a:custGeom>
            <a:solidFill>
              <a:schemeClr val="accent1"/>
            </a:solidFill>
            <a:ln w="808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23" name="Oval 222">
            <a:extLst>
              <a:ext uri="{FF2B5EF4-FFF2-40B4-BE49-F238E27FC236}">
                <a16:creationId xmlns:a16="http://schemas.microsoft.com/office/drawing/2014/main" xmlns="" id="{88C562B5-3423-4961-A32F-1C7B3F43B4E8}"/>
              </a:ext>
            </a:extLst>
          </p:cNvPr>
          <p:cNvSpPr/>
          <p:nvPr/>
        </p:nvSpPr>
        <p:spPr>
          <a:xfrm>
            <a:off x="10917127" y="1344768"/>
            <a:ext cx="962308" cy="962308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xmlns="" id="{2BC8A8CE-D1BC-41BC-BEEA-25FB4082477B}"/>
              </a:ext>
            </a:extLst>
          </p:cNvPr>
          <p:cNvSpPr/>
          <p:nvPr/>
        </p:nvSpPr>
        <p:spPr>
          <a:xfrm>
            <a:off x="10065955" y="425234"/>
            <a:ext cx="656604" cy="656604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xmlns="" id="{CD03BB6F-4D41-4D8A-A5C0-9736AC6AA5F8}"/>
              </a:ext>
            </a:extLst>
          </p:cNvPr>
          <p:cNvSpPr/>
          <p:nvPr/>
        </p:nvSpPr>
        <p:spPr>
          <a:xfrm>
            <a:off x="10833053" y="2032211"/>
            <a:ext cx="404592" cy="404592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Oval 225">
            <a:extLst>
              <a:ext uri="{FF2B5EF4-FFF2-40B4-BE49-F238E27FC236}">
                <a16:creationId xmlns:a16="http://schemas.microsoft.com/office/drawing/2014/main" xmlns="" id="{D3FB9E13-10FA-4CB7-85C4-813B433F22DC}"/>
              </a:ext>
            </a:extLst>
          </p:cNvPr>
          <p:cNvSpPr/>
          <p:nvPr/>
        </p:nvSpPr>
        <p:spPr>
          <a:xfrm>
            <a:off x="7966626" y="3138939"/>
            <a:ext cx="498826" cy="498826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xmlns="" id="{3352E820-BF58-44BC-9B54-4E608A882A00}"/>
              </a:ext>
            </a:extLst>
          </p:cNvPr>
          <p:cNvSpPr/>
          <p:nvPr/>
        </p:nvSpPr>
        <p:spPr>
          <a:xfrm>
            <a:off x="8895307" y="2259770"/>
            <a:ext cx="1344768" cy="1344768"/>
          </a:xfrm>
          <a:prstGeom prst="ellipse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xmlns="" id="{E8BFDFE0-78D1-43FC-8AA2-81A23D07D56F}"/>
              </a:ext>
            </a:extLst>
          </p:cNvPr>
          <p:cNvSpPr/>
          <p:nvPr/>
        </p:nvSpPr>
        <p:spPr>
          <a:xfrm>
            <a:off x="9852502" y="461542"/>
            <a:ext cx="331383" cy="331383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xmlns="" id="{BA98F426-0F33-4CF1-B3DE-1D212A320DF5}"/>
              </a:ext>
            </a:extLst>
          </p:cNvPr>
          <p:cNvSpPr/>
          <p:nvPr/>
        </p:nvSpPr>
        <p:spPr>
          <a:xfrm>
            <a:off x="8189802" y="576417"/>
            <a:ext cx="820878" cy="820878"/>
          </a:xfrm>
          <a:prstGeom prst="ellipse">
            <a:avLst/>
          </a:prstGeom>
          <a:solidFill>
            <a:schemeClr val="accent3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1" name="Group 210">
            <a:extLst>
              <a:ext uri="{FF2B5EF4-FFF2-40B4-BE49-F238E27FC236}">
                <a16:creationId xmlns:a16="http://schemas.microsoft.com/office/drawing/2014/main" xmlns="" id="{94EA1104-C886-47EC-831D-0B33270665E8}"/>
              </a:ext>
            </a:extLst>
          </p:cNvPr>
          <p:cNvGrpSpPr/>
          <p:nvPr/>
        </p:nvGrpSpPr>
        <p:grpSpPr>
          <a:xfrm>
            <a:off x="5057518" y="1965579"/>
            <a:ext cx="2028984" cy="665289"/>
            <a:chOff x="4544783" y="3476752"/>
            <a:chExt cx="2911312" cy="954599"/>
          </a:xfrm>
          <a:solidFill>
            <a:schemeClr val="accent1"/>
          </a:solidFill>
        </p:grpSpPr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xmlns="" id="{7069D471-3DDF-47FC-BB2F-B02294EF1951}"/>
                </a:ext>
              </a:extLst>
            </p:cNvPr>
            <p:cNvSpPr/>
            <p:nvPr/>
          </p:nvSpPr>
          <p:spPr>
            <a:xfrm>
              <a:off x="4544783" y="3476752"/>
              <a:ext cx="1982170" cy="401293"/>
            </a:xfrm>
            <a:custGeom>
              <a:avLst/>
              <a:gdLst/>
              <a:ahLst/>
              <a:cxnLst/>
              <a:rect l="l" t="t" r="r" b="b"/>
              <a:pathLst>
                <a:path w="2507531" h="507653">
                  <a:moveTo>
                    <a:pt x="1719802" y="135620"/>
                  </a:moveTo>
                  <a:lnTo>
                    <a:pt x="1666182" y="312093"/>
                  </a:lnTo>
                  <a:lnTo>
                    <a:pt x="1773987" y="312093"/>
                  </a:lnTo>
                  <a:close/>
                  <a:moveTo>
                    <a:pt x="2038052" y="8371"/>
                  </a:moveTo>
                  <a:lnTo>
                    <a:pt x="2179699" y="8371"/>
                  </a:lnTo>
                  <a:lnTo>
                    <a:pt x="2364544" y="279967"/>
                  </a:lnTo>
                  <a:lnTo>
                    <a:pt x="2364544" y="8371"/>
                  </a:lnTo>
                  <a:lnTo>
                    <a:pt x="2507531" y="8371"/>
                  </a:lnTo>
                  <a:lnTo>
                    <a:pt x="2507531" y="499281"/>
                  </a:lnTo>
                  <a:lnTo>
                    <a:pt x="2364544" y="499281"/>
                  </a:lnTo>
                  <a:lnTo>
                    <a:pt x="2180704" y="229737"/>
                  </a:lnTo>
                  <a:lnTo>
                    <a:pt x="2180704" y="499281"/>
                  </a:lnTo>
                  <a:lnTo>
                    <a:pt x="2038052" y="499281"/>
                  </a:lnTo>
                  <a:close/>
                  <a:moveTo>
                    <a:pt x="1638933" y="8371"/>
                  </a:moveTo>
                  <a:lnTo>
                    <a:pt x="1804397" y="8371"/>
                  </a:lnTo>
                  <a:lnTo>
                    <a:pt x="1988865" y="499281"/>
                  </a:lnTo>
                  <a:lnTo>
                    <a:pt x="1830014" y="499281"/>
                  </a:lnTo>
                  <a:lnTo>
                    <a:pt x="1805454" y="418244"/>
                  </a:lnTo>
                  <a:lnTo>
                    <a:pt x="1633235" y="418244"/>
                  </a:lnTo>
                  <a:lnTo>
                    <a:pt x="1609308" y="499281"/>
                  </a:lnTo>
                  <a:lnTo>
                    <a:pt x="1454423" y="499281"/>
                  </a:lnTo>
                  <a:close/>
                  <a:moveTo>
                    <a:pt x="1008013" y="8371"/>
                  </a:moveTo>
                  <a:lnTo>
                    <a:pt x="1414537" y="8371"/>
                  </a:lnTo>
                  <a:lnTo>
                    <a:pt x="1414537" y="113184"/>
                  </a:lnTo>
                  <a:lnTo>
                    <a:pt x="1160041" y="113184"/>
                  </a:lnTo>
                  <a:lnTo>
                    <a:pt x="1160041" y="191207"/>
                  </a:lnTo>
                  <a:lnTo>
                    <a:pt x="1396119" y="191207"/>
                  </a:lnTo>
                  <a:lnTo>
                    <a:pt x="1396119" y="291331"/>
                  </a:lnTo>
                  <a:lnTo>
                    <a:pt x="1160041" y="291331"/>
                  </a:lnTo>
                  <a:lnTo>
                    <a:pt x="1160041" y="388107"/>
                  </a:lnTo>
                  <a:lnTo>
                    <a:pt x="1421904" y="388107"/>
                  </a:lnTo>
                  <a:lnTo>
                    <a:pt x="1421904" y="499281"/>
                  </a:lnTo>
                  <a:lnTo>
                    <a:pt x="1008013" y="499281"/>
                  </a:lnTo>
                  <a:close/>
                  <a:moveTo>
                    <a:pt x="551148" y="8371"/>
                  </a:moveTo>
                  <a:lnTo>
                    <a:pt x="702841" y="8371"/>
                  </a:lnTo>
                  <a:lnTo>
                    <a:pt x="702841" y="378395"/>
                  </a:lnTo>
                  <a:lnTo>
                    <a:pt x="939589" y="378395"/>
                  </a:lnTo>
                  <a:lnTo>
                    <a:pt x="939589" y="499281"/>
                  </a:lnTo>
                  <a:lnTo>
                    <a:pt x="551148" y="499281"/>
                  </a:lnTo>
                  <a:close/>
                  <a:moveTo>
                    <a:pt x="248134" y="0"/>
                  </a:moveTo>
                  <a:cubicBezTo>
                    <a:pt x="309972" y="0"/>
                    <a:pt x="358583" y="12501"/>
                    <a:pt x="393966" y="37505"/>
                  </a:cubicBezTo>
                  <a:cubicBezTo>
                    <a:pt x="429350" y="62508"/>
                    <a:pt x="455637" y="100905"/>
                    <a:pt x="472827" y="152698"/>
                  </a:cubicBezTo>
                  <a:lnTo>
                    <a:pt x="338882" y="182500"/>
                  </a:lnTo>
                  <a:cubicBezTo>
                    <a:pt x="334193" y="167543"/>
                    <a:pt x="329282" y="156604"/>
                    <a:pt x="324148" y="149684"/>
                  </a:cubicBezTo>
                  <a:cubicBezTo>
                    <a:pt x="315664" y="138075"/>
                    <a:pt x="305284" y="129146"/>
                    <a:pt x="293005" y="122895"/>
                  </a:cubicBezTo>
                  <a:cubicBezTo>
                    <a:pt x="280727" y="116644"/>
                    <a:pt x="266998" y="113519"/>
                    <a:pt x="251817" y="113519"/>
                  </a:cubicBezTo>
                  <a:cubicBezTo>
                    <a:pt x="217438" y="113519"/>
                    <a:pt x="191095" y="127344"/>
                    <a:pt x="172789" y="154995"/>
                  </a:cubicBezTo>
                  <a:cubicBezTo>
                    <a:pt x="158948" y="175508"/>
                    <a:pt x="152028" y="207727"/>
                    <a:pt x="152028" y="251650"/>
                  </a:cubicBezTo>
                  <a:cubicBezTo>
                    <a:pt x="152028" y="306058"/>
                    <a:pt x="160288" y="343352"/>
                    <a:pt x="176808" y="363531"/>
                  </a:cubicBezTo>
                  <a:cubicBezTo>
                    <a:pt x="193328" y="383710"/>
                    <a:pt x="216545" y="393799"/>
                    <a:pt x="246459" y="393799"/>
                  </a:cubicBezTo>
                  <a:cubicBezTo>
                    <a:pt x="275481" y="393799"/>
                    <a:pt x="297414" y="385651"/>
                    <a:pt x="312260" y="369354"/>
                  </a:cubicBezTo>
                  <a:cubicBezTo>
                    <a:pt x="327106" y="353057"/>
                    <a:pt x="337877" y="329394"/>
                    <a:pt x="344574" y="298363"/>
                  </a:cubicBezTo>
                  <a:lnTo>
                    <a:pt x="477515" y="338547"/>
                  </a:lnTo>
                  <a:cubicBezTo>
                    <a:pt x="468585" y="375828"/>
                    <a:pt x="454521" y="406970"/>
                    <a:pt x="435322" y="431974"/>
                  </a:cubicBezTo>
                  <a:cubicBezTo>
                    <a:pt x="416123" y="456977"/>
                    <a:pt x="392292" y="475841"/>
                    <a:pt x="363829" y="488565"/>
                  </a:cubicBezTo>
                  <a:cubicBezTo>
                    <a:pt x="335366" y="501290"/>
                    <a:pt x="299144" y="507653"/>
                    <a:pt x="255166" y="507653"/>
                  </a:cubicBezTo>
                  <a:cubicBezTo>
                    <a:pt x="201811" y="507653"/>
                    <a:pt x="158223" y="499900"/>
                    <a:pt x="124402" y="484395"/>
                  </a:cubicBezTo>
                  <a:cubicBezTo>
                    <a:pt x="90580" y="468891"/>
                    <a:pt x="61391" y="441617"/>
                    <a:pt x="36835" y="402576"/>
                  </a:cubicBezTo>
                  <a:cubicBezTo>
                    <a:pt x="12278" y="363535"/>
                    <a:pt x="0" y="313561"/>
                    <a:pt x="0" y="252654"/>
                  </a:cubicBezTo>
                  <a:cubicBezTo>
                    <a:pt x="0" y="171450"/>
                    <a:pt x="21599" y="109040"/>
                    <a:pt x="64796" y="65424"/>
                  </a:cubicBezTo>
                  <a:cubicBezTo>
                    <a:pt x="107993" y="21808"/>
                    <a:pt x="169106" y="0"/>
                    <a:pt x="24813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xmlns="" id="{B7386521-52BA-4396-AEA0-A436ECC3D354}"/>
                </a:ext>
              </a:extLst>
            </p:cNvPr>
            <p:cNvSpPr/>
            <p:nvPr/>
          </p:nvSpPr>
          <p:spPr>
            <a:xfrm>
              <a:off x="4972104" y="4030058"/>
              <a:ext cx="2483991" cy="401293"/>
            </a:xfrm>
            <a:custGeom>
              <a:avLst/>
              <a:gdLst/>
              <a:ahLst/>
              <a:cxnLst/>
              <a:rect l="l" t="t" r="r" b="b"/>
              <a:pathLst>
                <a:path w="3142357" h="507653">
                  <a:moveTo>
                    <a:pt x="1716807" y="107491"/>
                  </a:moveTo>
                  <a:lnTo>
                    <a:pt x="1716807" y="207280"/>
                  </a:lnTo>
                  <a:lnTo>
                    <a:pt x="1780766" y="207280"/>
                  </a:lnTo>
                  <a:cubicBezTo>
                    <a:pt x="1787686" y="207280"/>
                    <a:pt x="1801081" y="205048"/>
                    <a:pt x="1820949" y="200583"/>
                  </a:cubicBezTo>
                  <a:cubicBezTo>
                    <a:pt x="1830995" y="198574"/>
                    <a:pt x="1839199" y="193439"/>
                    <a:pt x="1845562" y="185179"/>
                  </a:cubicBezTo>
                  <a:cubicBezTo>
                    <a:pt x="1851924" y="176919"/>
                    <a:pt x="1855105" y="167432"/>
                    <a:pt x="1855105" y="156716"/>
                  </a:cubicBezTo>
                  <a:cubicBezTo>
                    <a:pt x="1855105" y="140866"/>
                    <a:pt x="1850082" y="128699"/>
                    <a:pt x="1840036" y="120216"/>
                  </a:cubicBezTo>
                  <a:cubicBezTo>
                    <a:pt x="1829990" y="111733"/>
                    <a:pt x="1811127" y="107491"/>
                    <a:pt x="1783445" y="107491"/>
                  </a:cubicBezTo>
                  <a:close/>
                  <a:moveTo>
                    <a:pt x="2608250" y="8372"/>
                  </a:moveTo>
                  <a:lnTo>
                    <a:pt x="2776749" y="8372"/>
                  </a:lnTo>
                  <a:lnTo>
                    <a:pt x="2875654" y="173982"/>
                  </a:lnTo>
                  <a:lnTo>
                    <a:pt x="2974763" y="8372"/>
                  </a:lnTo>
                  <a:lnTo>
                    <a:pt x="3142357" y="8372"/>
                  </a:lnTo>
                  <a:lnTo>
                    <a:pt x="2951485" y="293675"/>
                  </a:lnTo>
                  <a:lnTo>
                    <a:pt x="2951485" y="499281"/>
                  </a:lnTo>
                  <a:lnTo>
                    <a:pt x="2799457" y="499281"/>
                  </a:lnTo>
                  <a:lnTo>
                    <a:pt x="2799457" y="293675"/>
                  </a:lnTo>
                  <a:close/>
                  <a:moveTo>
                    <a:pt x="1564444" y="8372"/>
                  </a:moveTo>
                  <a:lnTo>
                    <a:pt x="1817266" y="8372"/>
                  </a:lnTo>
                  <a:cubicBezTo>
                    <a:pt x="1864147" y="8372"/>
                    <a:pt x="1899977" y="12390"/>
                    <a:pt x="1924757" y="20427"/>
                  </a:cubicBezTo>
                  <a:cubicBezTo>
                    <a:pt x="1949537" y="28463"/>
                    <a:pt x="1969517" y="43365"/>
                    <a:pt x="1984697" y="65131"/>
                  </a:cubicBezTo>
                  <a:cubicBezTo>
                    <a:pt x="1999878" y="86897"/>
                    <a:pt x="2007468" y="113407"/>
                    <a:pt x="2007468" y="144661"/>
                  </a:cubicBezTo>
                  <a:cubicBezTo>
                    <a:pt x="2007468" y="171896"/>
                    <a:pt x="2001660" y="195393"/>
                    <a:pt x="1990045" y="215150"/>
                  </a:cubicBezTo>
                  <a:cubicBezTo>
                    <a:pt x="1978429" y="234907"/>
                    <a:pt x="1962459" y="250924"/>
                    <a:pt x="1942133" y="263203"/>
                  </a:cubicBezTo>
                  <a:cubicBezTo>
                    <a:pt x="1929178" y="271016"/>
                    <a:pt x="1911420" y="277490"/>
                    <a:pt x="1888858" y="282625"/>
                  </a:cubicBezTo>
                  <a:cubicBezTo>
                    <a:pt x="1906927" y="288659"/>
                    <a:pt x="1920090" y="294692"/>
                    <a:pt x="1928346" y="300723"/>
                  </a:cubicBezTo>
                  <a:cubicBezTo>
                    <a:pt x="1933924" y="304745"/>
                    <a:pt x="1942011" y="313347"/>
                    <a:pt x="1952608" y="326531"/>
                  </a:cubicBezTo>
                  <a:cubicBezTo>
                    <a:pt x="1963205" y="339714"/>
                    <a:pt x="1970288" y="349882"/>
                    <a:pt x="1973856" y="357032"/>
                  </a:cubicBezTo>
                  <a:lnTo>
                    <a:pt x="2047317" y="499281"/>
                  </a:lnTo>
                  <a:lnTo>
                    <a:pt x="1875914" y="499281"/>
                  </a:lnTo>
                  <a:lnTo>
                    <a:pt x="1794830" y="349262"/>
                  </a:lnTo>
                  <a:cubicBezTo>
                    <a:pt x="1784561" y="329840"/>
                    <a:pt x="1775408" y="317227"/>
                    <a:pt x="1767371" y="311423"/>
                  </a:cubicBezTo>
                  <a:cubicBezTo>
                    <a:pt x="1756432" y="303833"/>
                    <a:pt x="1744042" y="300038"/>
                    <a:pt x="1730201" y="300038"/>
                  </a:cubicBezTo>
                  <a:lnTo>
                    <a:pt x="1716807" y="300038"/>
                  </a:lnTo>
                  <a:lnTo>
                    <a:pt x="1716807" y="499281"/>
                  </a:lnTo>
                  <a:lnTo>
                    <a:pt x="1564444" y="499281"/>
                  </a:lnTo>
                  <a:close/>
                  <a:moveTo>
                    <a:pt x="1066800" y="8372"/>
                  </a:moveTo>
                  <a:lnTo>
                    <a:pt x="1473324" y="8372"/>
                  </a:lnTo>
                  <a:lnTo>
                    <a:pt x="1473324" y="113184"/>
                  </a:lnTo>
                  <a:lnTo>
                    <a:pt x="1218828" y="113184"/>
                  </a:lnTo>
                  <a:lnTo>
                    <a:pt x="1218828" y="191207"/>
                  </a:lnTo>
                  <a:lnTo>
                    <a:pt x="1454906" y="191207"/>
                  </a:lnTo>
                  <a:lnTo>
                    <a:pt x="1454906" y="291331"/>
                  </a:lnTo>
                  <a:lnTo>
                    <a:pt x="1218828" y="291331"/>
                  </a:lnTo>
                  <a:lnTo>
                    <a:pt x="1218828" y="388107"/>
                  </a:lnTo>
                  <a:lnTo>
                    <a:pt x="1480691" y="388107"/>
                  </a:lnTo>
                  <a:lnTo>
                    <a:pt x="1480691" y="499281"/>
                  </a:lnTo>
                  <a:lnTo>
                    <a:pt x="1066800" y="499281"/>
                  </a:lnTo>
                  <a:close/>
                  <a:moveTo>
                    <a:pt x="496639" y="8372"/>
                  </a:moveTo>
                  <a:lnTo>
                    <a:pt x="638286" y="8372"/>
                  </a:lnTo>
                  <a:lnTo>
                    <a:pt x="823131" y="279967"/>
                  </a:lnTo>
                  <a:lnTo>
                    <a:pt x="823131" y="8372"/>
                  </a:lnTo>
                  <a:lnTo>
                    <a:pt x="966118" y="8372"/>
                  </a:lnTo>
                  <a:lnTo>
                    <a:pt x="966118" y="499281"/>
                  </a:lnTo>
                  <a:lnTo>
                    <a:pt x="823131" y="499281"/>
                  </a:lnTo>
                  <a:lnTo>
                    <a:pt x="639291" y="229737"/>
                  </a:lnTo>
                  <a:lnTo>
                    <a:pt x="639291" y="499281"/>
                  </a:lnTo>
                  <a:lnTo>
                    <a:pt x="496639" y="499281"/>
                  </a:lnTo>
                  <a:close/>
                  <a:moveTo>
                    <a:pt x="0" y="8372"/>
                  </a:moveTo>
                  <a:lnTo>
                    <a:pt x="406524" y="8372"/>
                  </a:lnTo>
                  <a:lnTo>
                    <a:pt x="406524" y="113184"/>
                  </a:lnTo>
                  <a:lnTo>
                    <a:pt x="152028" y="113184"/>
                  </a:lnTo>
                  <a:lnTo>
                    <a:pt x="152028" y="191207"/>
                  </a:lnTo>
                  <a:lnTo>
                    <a:pt x="388106" y="191207"/>
                  </a:lnTo>
                  <a:lnTo>
                    <a:pt x="388106" y="291331"/>
                  </a:lnTo>
                  <a:lnTo>
                    <a:pt x="152028" y="291331"/>
                  </a:lnTo>
                  <a:lnTo>
                    <a:pt x="152028" y="388107"/>
                  </a:lnTo>
                  <a:lnTo>
                    <a:pt x="413891" y="388107"/>
                  </a:lnTo>
                  <a:lnTo>
                    <a:pt x="413891" y="499281"/>
                  </a:lnTo>
                  <a:lnTo>
                    <a:pt x="0" y="499281"/>
                  </a:lnTo>
                  <a:close/>
                  <a:moveTo>
                    <a:pt x="2332099" y="0"/>
                  </a:moveTo>
                  <a:cubicBezTo>
                    <a:pt x="2386347" y="0"/>
                    <a:pt x="2426921" y="4911"/>
                    <a:pt x="2453822" y="14734"/>
                  </a:cubicBezTo>
                  <a:cubicBezTo>
                    <a:pt x="2480723" y="24557"/>
                    <a:pt x="2503047" y="39793"/>
                    <a:pt x="2520795" y="60443"/>
                  </a:cubicBezTo>
                  <a:cubicBezTo>
                    <a:pt x="2538543" y="81093"/>
                    <a:pt x="2551881" y="107268"/>
                    <a:pt x="2560811" y="138968"/>
                  </a:cubicBezTo>
                  <a:lnTo>
                    <a:pt x="2414476" y="165088"/>
                  </a:lnTo>
                  <a:cubicBezTo>
                    <a:pt x="2408448" y="146559"/>
                    <a:pt x="2398235" y="132383"/>
                    <a:pt x="2383836" y="122560"/>
                  </a:cubicBezTo>
                  <a:cubicBezTo>
                    <a:pt x="2369437" y="112737"/>
                    <a:pt x="2351075" y="107826"/>
                    <a:pt x="2328751" y="107826"/>
                  </a:cubicBezTo>
                  <a:cubicBezTo>
                    <a:pt x="2295488" y="107826"/>
                    <a:pt x="2268978" y="119379"/>
                    <a:pt x="2249221" y="142484"/>
                  </a:cubicBezTo>
                  <a:cubicBezTo>
                    <a:pt x="2229464" y="165590"/>
                    <a:pt x="2219585" y="202146"/>
                    <a:pt x="2219585" y="252152"/>
                  </a:cubicBezTo>
                  <a:cubicBezTo>
                    <a:pt x="2219585" y="305284"/>
                    <a:pt x="2229575" y="343235"/>
                    <a:pt x="2249556" y="366006"/>
                  </a:cubicBezTo>
                  <a:cubicBezTo>
                    <a:pt x="2269536" y="388776"/>
                    <a:pt x="2297385" y="400162"/>
                    <a:pt x="2333104" y="400162"/>
                  </a:cubicBezTo>
                  <a:cubicBezTo>
                    <a:pt x="2350070" y="400162"/>
                    <a:pt x="2366255" y="397706"/>
                    <a:pt x="2381659" y="392795"/>
                  </a:cubicBezTo>
                  <a:cubicBezTo>
                    <a:pt x="2397063" y="387883"/>
                    <a:pt x="2414699" y="379512"/>
                    <a:pt x="2434567" y="367680"/>
                  </a:cubicBezTo>
                  <a:lnTo>
                    <a:pt x="2434567" y="321469"/>
                  </a:lnTo>
                  <a:lnTo>
                    <a:pt x="2333104" y="321469"/>
                  </a:lnTo>
                  <a:lnTo>
                    <a:pt x="2333104" y="219335"/>
                  </a:lnTo>
                  <a:lnTo>
                    <a:pt x="2567508" y="219335"/>
                  </a:lnTo>
                  <a:lnTo>
                    <a:pt x="2567508" y="428625"/>
                  </a:lnTo>
                  <a:cubicBezTo>
                    <a:pt x="2522637" y="459209"/>
                    <a:pt x="2482955" y="480027"/>
                    <a:pt x="2448464" y="491077"/>
                  </a:cubicBezTo>
                  <a:cubicBezTo>
                    <a:pt x="2413973" y="502128"/>
                    <a:pt x="2373064" y="507653"/>
                    <a:pt x="2325737" y="507653"/>
                  </a:cubicBezTo>
                  <a:cubicBezTo>
                    <a:pt x="2267471" y="507653"/>
                    <a:pt x="2219976" y="497718"/>
                    <a:pt x="2183253" y="477850"/>
                  </a:cubicBezTo>
                  <a:cubicBezTo>
                    <a:pt x="2146529" y="457981"/>
                    <a:pt x="2118066" y="428402"/>
                    <a:pt x="2097862" y="389111"/>
                  </a:cubicBezTo>
                  <a:cubicBezTo>
                    <a:pt x="2077659" y="349821"/>
                    <a:pt x="2067557" y="304726"/>
                    <a:pt x="2067557" y="253826"/>
                  </a:cubicBezTo>
                  <a:cubicBezTo>
                    <a:pt x="2067557" y="200248"/>
                    <a:pt x="2078608" y="153646"/>
                    <a:pt x="2100709" y="114021"/>
                  </a:cubicBezTo>
                  <a:cubicBezTo>
                    <a:pt x="2122810" y="74395"/>
                    <a:pt x="2155180" y="44314"/>
                    <a:pt x="2197819" y="23775"/>
                  </a:cubicBezTo>
                  <a:cubicBezTo>
                    <a:pt x="2231082" y="7925"/>
                    <a:pt x="2275842" y="0"/>
                    <a:pt x="233209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16302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10F80AF2-B44F-4AF6-86EA-E9E0D2C81AD5}"/>
              </a:ext>
            </a:extLst>
          </p:cNvPr>
          <p:cNvSpPr txBox="1"/>
          <p:nvPr/>
        </p:nvSpPr>
        <p:spPr>
          <a:xfrm>
            <a:off x="0" y="1948350"/>
            <a:ext cx="3714611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US" altLang="ko-KR" sz="5400" dirty="0">
                <a:solidFill>
                  <a:schemeClr val="bg1"/>
                </a:solidFill>
                <a:cs typeface="Arial" pitchFamily="34" charset="0"/>
              </a:rPr>
              <a:t>ENERGIJA</a:t>
            </a:r>
            <a:endParaRPr lang="ko-KR" altLang="en-US" sz="5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A5E557F8-B306-4E06-8A00-2031ACD30C1E}"/>
              </a:ext>
            </a:extLst>
          </p:cNvPr>
          <p:cNvSpPr txBox="1"/>
          <p:nvPr/>
        </p:nvSpPr>
        <p:spPr>
          <a:xfrm>
            <a:off x="5698760" y="801995"/>
            <a:ext cx="5941949" cy="92333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700" b="1" dirty="0" err="1">
                <a:solidFill>
                  <a:schemeClr val="accent1"/>
                </a:solidFill>
                <a:cs typeface="Arial" pitchFamily="34" charset="0"/>
              </a:rPr>
              <a:t>Energija</a:t>
            </a:r>
            <a:r>
              <a:rPr lang="en-US" altLang="ko-KR" sz="27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1"/>
                </a:solidFill>
                <a:cs typeface="Arial" pitchFamily="34" charset="0"/>
              </a:rPr>
              <a:t>predstavlja</a:t>
            </a:r>
            <a:r>
              <a:rPr lang="en-US" altLang="ko-KR" sz="27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1"/>
                </a:solidFill>
                <a:cs typeface="Arial" pitchFamily="34" charset="0"/>
              </a:rPr>
              <a:t>sposobnost</a:t>
            </a:r>
            <a:r>
              <a:rPr lang="en-US" altLang="ko-KR" sz="2700" b="1" dirty="0">
                <a:solidFill>
                  <a:schemeClr val="accent1"/>
                </a:solidFill>
                <a:cs typeface="Arial" pitchFamily="34" charset="0"/>
              </a:rPr>
              <a:t> da se </a:t>
            </a:r>
            <a:r>
              <a:rPr lang="en-US" altLang="ko-KR" sz="2700" b="1" dirty="0" err="1">
                <a:solidFill>
                  <a:schemeClr val="accent1"/>
                </a:solidFill>
                <a:cs typeface="Arial" pitchFamily="34" charset="0"/>
              </a:rPr>
              <a:t>obavi</a:t>
            </a:r>
            <a:r>
              <a:rPr lang="en-US" altLang="ko-KR" sz="2700" b="1" dirty="0">
                <a:solidFill>
                  <a:schemeClr val="accent1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1"/>
                </a:solidFill>
                <a:cs typeface="Arial" pitchFamily="34" charset="0"/>
              </a:rPr>
              <a:t>neki</a:t>
            </a:r>
            <a:r>
              <a:rPr lang="en-US" altLang="ko-KR" sz="2700" b="1" dirty="0">
                <a:solidFill>
                  <a:schemeClr val="accent1"/>
                </a:solidFill>
                <a:cs typeface="Arial" pitchFamily="34" charset="0"/>
              </a:rPr>
              <a:t> rad​</a:t>
            </a:r>
            <a:endParaRPr lang="ko-KR" altLang="en-US" sz="27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79D14DE4-2FBC-4503-B246-20162D1CEFEF}"/>
              </a:ext>
            </a:extLst>
          </p:cNvPr>
          <p:cNvSpPr txBox="1"/>
          <p:nvPr/>
        </p:nvSpPr>
        <p:spPr>
          <a:xfrm>
            <a:off x="4655187" y="607299"/>
            <a:ext cx="981106" cy="7775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1"/>
                </a:solidFill>
                <a:cs typeface="Arial" pitchFamily="34" charset="0"/>
              </a:rPr>
              <a:t>01</a:t>
            </a:r>
            <a:endParaRPr lang="ko-KR" altLang="en-US" sz="4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xmlns="" id="{3E11184C-6E25-4BD5-A173-A88DA895C2BC}"/>
              </a:ext>
            </a:extLst>
          </p:cNvPr>
          <p:cNvSpPr txBox="1"/>
          <p:nvPr/>
        </p:nvSpPr>
        <p:spPr>
          <a:xfrm>
            <a:off x="5706777" y="1940987"/>
            <a:ext cx="4661840" cy="92333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700" b="1" dirty="0" err="1">
                <a:solidFill>
                  <a:schemeClr val="accent2"/>
                </a:solidFill>
                <a:cs typeface="Arial" pitchFamily="34" charset="0"/>
              </a:rPr>
              <a:t>Energija</a:t>
            </a:r>
            <a:r>
              <a:rPr lang="en-US" altLang="ko-KR" sz="2700" b="1" dirty="0">
                <a:solidFill>
                  <a:schemeClr val="accent2"/>
                </a:solidFill>
                <a:cs typeface="Arial" pitchFamily="34" charset="0"/>
              </a:rPr>
              <a:t> je </a:t>
            </a:r>
            <a:r>
              <a:rPr lang="en-US" altLang="ko-KR" sz="2700" b="1" dirty="0" err="1">
                <a:solidFill>
                  <a:schemeClr val="accent2"/>
                </a:solidFill>
                <a:cs typeface="Arial" pitchFamily="34" charset="0"/>
              </a:rPr>
              <a:t>potrebna</a:t>
            </a:r>
            <a:r>
              <a:rPr lang="en-US" altLang="ko-KR" sz="27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2"/>
                </a:solidFill>
                <a:cs typeface="Arial" pitchFamily="34" charset="0"/>
              </a:rPr>
              <a:t>svim</a:t>
            </a:r>
            <a:r>
              <a:rPr lang="en-US" altLang="ko-KR" sz="27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2"/>
                </a:solidFill>
                <a:cs typeface="Arial" pitchFamily="34" charset="0"/>
              </a:rPr>
              <a:t>živim</a:t>
            </a:r>
            <a:r>
              <a:rPr lang="en-US" altLang="ko-KR" sz="2700" b="1" dirty="0">
                <a:solidFill>
                  <a:schemeClr val="accent2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2"/>
                </a:solidFill>
                <a:cs typeface="Arial" pitchFamily="34" charset="0"/>
              </a:rPr>
              <a:t>bićima</a:t>
            </a:r>
            <a:r>
              <a:rPr lang="en-US" altLang="ko-KR" sz="2700" b="1" dirty="0">
                <a:solidFill>
                  <a:schemeClr val="accent2"/>
                </a:solidFill>
                <a:cs typeface="Arial" pitchFamily="34" charset="0"/>
              </a:rPr>
              <a:t>.</a:t>
            </a:r>
            <a:endParaRPr lang="ko-KR" altLang="en-US" sz="27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xmlns="" id="{B9D4BB0A-6119-434A-82C9-538BB3E6FD8E}"/>
              </a:ext>
            </a:extLst>
          </p:cNvPr>
          <p:cNvSpPr txBox="1"/>
          <p:nvPr/>
        </p:nvSpPr>
        <p:spPr>
          <a:xfrm>
            <a:off x="4663203" y="1746291"/>
            <a:ext cx="981106" cy="7775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2"/>
                </a:solidFill>
                <a:cs typeface="Arial" pitchFamily="34" charset="0"/>
              </a:rPr>
              <a:t>02</a:t>
            </a:r>
            <a:endParaRPr lang="ko-KR" altLang="en-US" sz="4400" b="1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xmlns="" id="{62890FE0-FF08-42D5-813D-68CAAF6E92EA}"/>
              </a:ext>
            </a:extLst>
          </p:cNvPr>
          <p:cNvSpPr txBox="1"/>
          <p:nvPr/>
        </p:nvSpPr>
        <p:spPr>
          <a:xfrm>
            <a:off x="5714793" y="3079979"/>
            <a:ext cx="4661840" cy="92333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700" b="1" dirty="0">
                <a:solidFill>
                  <a:schemeClr val="accent3"/>
                </a:solidFill>
                <a:cs typeface="Arial" pitchFamily="34" charset="0"/>
              </a:rPr>
              <a:t>Da bi </a:t>
            </a:r>
            <a:r>
              <a:rPr lang="en-US" altLang="ko-KR" sz="2700" b="1" dirty="0" err="1">
                <a:solidFill>
                  <a:schemeClr val="accent3"/>
                </a:solidFill>
                <a:cs typeface="Arial" pitchFamily="34" charset="0"/>
              </a:rPr>
              <a:t>obavile</a:t>
            </a:r>
            <a:r>
              <a:rPr lang="en-US" altLang="ko-KR" sz="27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3"/>
                </a:solidFill>
                <a:cs typeface="Arial" pitchFamily="34" charset="0"/>
              </a:rPr>
              <a:t>neki</a:t>
            </a:r>
            <a:r>
              <a:rPr lang="en-US" altLang="ko-KR" sz="2700" b="1" dirty="0">
                <a:solidFill>
                  <a:schemeClr val="accent3"/>
                </a:solidFill>
                <a:cs typeface="Arial" pitchFamily="34" charset="0"/>
              </a:rPr>
              <a:t> rad i </a:t>
            </a:r>
            <a:r>
              <a:rPr lang="en-US" altLang="ko-KR" sz="2700" b="1" dirty="0" err="1">
                <a:solidFill>
                  <a:schemeClr val="accent3"/>
                </a:solidFill>
                <a:cs typeface="Arial" pitchFamily="34" charset="0"/>
              </a:rPr>
              <a:t>mašine</a:t>
            </a:r>
            <a:r>
              <a:rPr lang="en-US" altLang="ko-KR" sz="27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3"/>
                </a:solidFill>
                <a:cs typeface="Arial" pitchFamily="34" charset="0"/>
              </a:rPr>
              <a:t>koriste</a:t>
            </a:r>
            <a:r>
              <a:rPr lang="en-US" altLang="ko-KR" sz="27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3"/>
                </a:solidFill>
                <a:cs typeface="Arial" pitchFamily="34" charset="0"/>
              </a:rPr>
              <a:t>energiju</a:t>
            </a:r>
            <a:r>
              <a:rPr lang="en-US" altLang="ko-KR" sz="2700" b="1" dirty="0">
                <a:solidFill>
                  <a:schemeClr val="accent3"/>
                </a:solidFill>
                <a:cs typeface="Arial" pitchFamily="34" charset="0"/>
              </a:rPr>
              <a:t>. </a:t>
            </a:r>
            <a:endParaRPr lang="ko-KR" altLang="en-US" sz="27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xmlns="" id="{93F4EA97-0559-483C-B9FC-3CF15181E6D4}"/>
              </a:ext>
            </a:extLst>
          </p:cNvPr>
          <p:cNvSpPr txBox="1"/>
          <p:nvPr/>
        </p:nvSpPr>
        <p:spPr>
          <a:xfrm>
            <a:off x="4671219" y="2885283"/>
            <a:ext cx="981106" cy="7775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3"/>
                </a:solidFill>
                <a:cs typeface="Arial" pitchFamily="34" charset="0"/>
              </a:rPr>
              <a:t>03</a:t>
            </a:r>
            <a:endParaRPr lang="ko-KR" altLang="en-US" sz="4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xmlns="" id="{CA0C64F6-4337-4657-86FD-2347BDDD5FC1}"/>
              </a:ext>
            </a:extLst>
          </p:cNvPr>
          <p:cNvSpPr txBox="1"/>
          <p:nvPr/>
        </p:nvSpPr>
        <p:spPr>
          <a:xfrm>
            <a:off x="5722809" y="4218971"/>
            <a:ext cx="6156440" cy="1338828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Energiju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koristimo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za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sve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što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radimo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 - </a:t>
            </a:r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učimo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, </a:t>
            </a:r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razmišljamo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, </a:t>
            </a:r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trčimo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, </a:t>
            </a:r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vozimo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 </a:t>
            </a:r>
            <a:r>
              <a:rPr lang="en-US" altLang="ko-KR" sz="2700" b="1" dirty="0" err="1">
                <a:solidFill>
                  <a:schemeClr val="accent4"/>
                </a:solidFill>
                <a:cs typeface="Arial" pitchFamily="34" charset="0"/>
              </a:rPr>
              <a:t>biciklo</a:t>
            </a:r>
            <a:r>
              <a:rPr lang="en-US" altLang="ko-KR" sz="2700" b="1" dirty="0">
                <a:solidFill>
                  <a:schemeClr val="accent4"/>
                </a:solidFill>
                <a:cs typeface="Arial" pitchFamily="34" charset="0"/>
              </a:rPr>
              <a:t>…</a:t>
            </a:r>
            <a:endParaRPr lang="ko-KR" altLang="en-US" sz="2700" b="1" dirty="0">
              <a:solidFill>
                <a:schemeClr val="accent4"/>
              </a:solidFill>
              <a:cs typeface="Arial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C9330E34-78B7-4EFF-B456-4C4900BFD6C0}"/>
              </a:ext>
            </a:extLst>
          </p:cNvPr>
          <p:cNvSpPr txBox="1"/>
          <p:nvPr/>
        </p:nvSpPr>
        <p:spPr>
          <a:xfrm>
            <a:off x="4679235" y="4024275"/>
            <a:ext cx="981106" cy="7775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4400" b="1" dirty="0">
                <a:solidFill>
                  <a:schemeClr val="accent4"/>
                </a:solidFill>
                <a:cs typeface="Arial" pitchFamily="34" charset="0"/>
              </a:rPr>
              <a:t>04</a:t>
            </a:r>
            <a:endParaRPr lang="ko-KR" altLang="en-US" sz="4400" b="1" dirty="0">
              <a:solidFill>
                <a:schemeClr val="accent4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19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6" name="Group 115">
            <a:extLst>
              <a:ext uri="{FF2B5EF4-FFF2-40B4-BE49-F238E27FC236}">
                <a16:creationId xmlns:a16="http://schemas.microsoft.com/office/drawing/2014/main" xmlns="" id="{E754F5EF-71E4-4349-B7E5-7D7521D1A63C}"/>
              </a:ext>
            </a:extLst>
          </p:cNvPr>
          <p:cNvGrpSpPr/>
          <p:nvPr/>
        </p:nvGrpSpPr>
        <p:grpSpPr>
          <a:xfrm>
            <a:off x="9102029" y="4718858"/>
            <a:ext cx="1096211" cy="1445026"/>
            <a:chOff x="5733204" y="4148522"/>
            <a:chExt cx="1306402" cy="1722100"/>
          </a:xfrm>
        </p:grpSpPr>
        <p:grpSp>
          <p:nvGrpSpPr>
            <p:cNvPr id="108" name="Group 107">
              <a:extLst>
                <a:ext uri="{FF2B5EF4-FFF2-40B4-BE49-F238E27FC236}">
                  <a16:creationId xmlns:a16="http://schemas.microsoft.com/office/drawing/2014/main" xmlns="" id="{0498D15C-86EF-41E8-89B4-727E8FD5F756}"/>
                </a:ext>
              </a:extLst>
            </p:cNvPr>
            <p:cNvGrpSpPr/>
            <p:nvPr/>
          </p:nvGrpSpPr>
          <p:grpSpPr>
            <a:xfrm>
              <a:off x="5733204" y="4148522"/>
              <a:ext cx="1306402" cy="1722100"/>
              <a:chOff x="2445111" y="599435"/>
              <a:chExt cx="5312311" cy="7002691"/>
            </a:xfrm>
            <a:solidFill>
              <a:schemeClr val="accent3"/>
            </a:solidFill>
          </p:grpSpPr>
          <p:sp>
            <p:nvSpPr>
              <p:cNvPr id="109" name="Freeform: Shape 108">
                <a:extLst>
                  <a:ext uri="{FF2B5EF4-FFF2-40B4-BE49-F238E27FC236}">
                    <a16:creationId xmlns:a16="http://schemas.microsoft.com/office/drawing/2014/main" xmlns="" id="{9F3DD7B3-9256-4449-A9D8-904C4F6B2CB2}"/>
                  </a:ext>
                </a:extLst>
              </p:cNvPr>
              <p:cNvSpPr/>
              <p:nvPr/>
            </p:nvSpPr>
            <p:spPr>
              <a:xfrm>
                <a:off x="2445111" y="599435"/>
                <a:ext cx="3497902" cy="6838182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0" name="Freeform: Shape 109">
                <a:extLst>
                  <a:ext uri="{FF2B5EF4-FFF2-40B4-BE49-F238E27FC236}">
                    <a16:creationId xmlns:a16="http://schemas.microsoft.com/office/drawing/2014/main" xmlns="" id="{34BD4AEA-A87C-4895-B55C-5B63AF4D01C1}"/>
                  </a:ext>
                </a:extLst>
              </p:cNvPr>
              <p:cNvSpPr/>
              <p:nvPr/>
            </p:nvSpPr>
            <p:spPr>
              <a:xfrm>
                <a:off x="2473235" y="4334670"/>
                <a:ext cx="1615901" cy="3158982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1" name="Freeform: Shape 110">
                <a:extLst>
                  <a:ext uri="{FF2B5EF4-FFF2-40B4-BE49-F238E27FC236}">
                    <a16:creationId xmlns:a16="http://schemas.microsoft.com/office/drawing/2014/main" xmlns="" id="{E261E1E8-ED34-4F89-9F42-A501668B12C3}"/>
                  </a:ext>
                </a:extLst>
              </p:cNvPr>
              <p:cNvSpPr/>
              <p:nvPr/>
            </p:nvSpPr>
            <p:spPr>
              <a:xfrm>
                <a:off x="5693427" y="3567142"/>
                <a:ext cx="2063995" cy="4034984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xmlns="" id="{E91644DD-967D-45F9-B4CE-52D674ABC316}"/>
                </a:ext>
              </a:extLst>
            </p:cNvPr>
            <p:cNvGrpSpPr/>
            <p:nvPr/>
          </p:nvGrpSpPr>
          <p:grpSpPr>
            <a:xfrm>
              <a:off x="5960899" y="4970731"/>
              <a:ext cx="821311" cy="845919"/>
              <a:chOff x="954383" y="599435"/>
              <a:chExt cx="6803039" cy="7006874"/>
            </a:xfrm>
            <a:solidFill>
              <a:schemeClr val="accent3"/>
            </a:solidFill>
          </p:grpSpPr>
          <p:sp>
            <p:nvSpPr>
              <p:cNvPr id="113" name="Freeform: Shape 112">
                <a:extLst>
                  <a:ext uri="{FF2B5EF4-FFF2-40B4-BE49-F238E27FC236}">
                    <a16:creationId xmlns:a16="http://schemas.microsoft.com/office/drawing/2014/main" xmlns="" id="{F926F830-9431-4A01-858B-6C7609BA8B14}"/>
                  </a:ext>
                </a:extLst>
              </p:cNvPr>
              <p:cNvSpPr/>
              <p:nvPr/>
            </p:nvSpPr>
            <p:spPr>
              <a:xfrm>
                <a:off x="2445111" y="599435"/>
                <a:ext cx="3497902" cy="6838182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4" name="Freeform: Shape 113">
                <a:extLst>
                  <a:ext uri="{FF2B5EF4-FFF2-40B4-BE49-F238E27FC236}">
                    <a16:creationId xmlns:a16="http://schemas.microsoft.com/office/drawing/2014/main" xmlns="" id="{B5122FFA-E0CF-4E1E-8400-AA94350B909F}"/>
                  </a:ext>
                </a:extLst>
              </p:cNvPr>
              <p:cNvSpPr/>
              <p:nvPr/>
            </p:nvSpPr>
            <p:spPr>
              <a:xfrm>
                <a:off x="954383" y="4447323"/>
                <a:ext cx="1615901" cy="3158986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15" name="Freeform: Shape 114">
                <a:extLst>
                  <a:ext uri="{FF2B5EF4-FFF2-40B4-BE49-F238E27FC236}">
                    <a16:creationId xmlns:a16="http://schemas.microsoft.com/office/drawing/2014/main" xmlns="" id="{28E02E29-2F2B-4D29-ACE5-D3DA1AF4301D}"/>
                  </a:ext>
                </a:extLst>
              </p:cNvPr>
              <p:cNvSpPr/>
              <p:nvPr/>
            </p:nvSpPr>
            <p:spPr>
              <a:xfrm>
                <a:off x="5693427" y="3567142"/>
                <a:ext cx="2063995" cy="4034984"/>
              </a:xfrm>
              <a:custGeom>
                <a:avLst/>
                <a:gdLst>
                  <a:gd name="connsiteX0" fmla="*/ 410833 w 404363"/>
                  <a:gd name="connsiteY0" fmla="*/ 353414 h 800639"/>
                  <a:gd name="connsiteX1" fmla="*/ 362309 w 404363"/>
                  <a:gd name="connsiteY1" fmla="*/ 339665 h 800639"/>
                  <a:gd name="connsiteX2" fmla="*/ 239383 w 404363"/>
                  <a:gd name="connsiteY2" fmla="*/ 260410 h 800639"/>
                  <a:gd name="connsiteX3" fmla="*/ 218356 w 404363"/>
                  <a:gd name="connsiteY3" fmla="*/ 252323 h 800639"/>
                  <a:gd name="connsiteX4" fmla="*/ 214313 w 404363"/>
                  <a:gd name="connsiteY4" fmla="*/ 276585 h 800639"/>
                  <a:gd name="connsiteX5" fmla="*/ 228870 w 404363"/>
                  <a:gd name="connsiteY5" fmla="*/ 765055 h 800639"/>
                  <a:gd name="connsiteX6" fmla="*/ 203799 w 404363"/>
                  <a:gd name="connsiteY6" fmla="*/ 803066 h 800639"/>
                  <a:gd name="connsiteX7" fmla="*/ 180346 w 404363"/>
                  <a:gd name="connsiteY7" fmla="*/ 765055 h 800639"/>
                  <a:gd name="connsiteX8" fmla="*/ 194903 w 404363"/>
                  <a:gd name="connsiteY8" fmla="*/ 279819 h 800639"/>
                  <a:gd name="connsiteX9" fmla="*/ 190859 w 404363"/>
                  <a:gd name="connsiteY9" fmla="*/ 252323 h 800639"/>
                  <a:gd name="connsiteX10" fmla="*/ 164980 w 404363"/>
                  <a:gd name="connsiteY10" fmla="*/ 262836 h 800639"/>
                  <a:gd name="connsiteX11" fmla="*/ 40436 w 404363"/>
                  <a:gd name="connsiteY11" fmla="*/ 340474 h 800639"/>
                  <a:gd name="connsiteX12" fmla="*/ 0 w 404363"/>
                  <a:gd name="connsiteY12" fmla="*/ 353414 h 800639"/>
                  <a:gd name="connsiteX13" fmla="*/ 26688 w 404363"/>
                  <a:gd name="connsiteY13" fmla="*/ 324299 h 800639"/>
                  <a:gd name="connsiteX14" fmla="*/ 164171 w 404363"/>
                  <a:gd name="connsiteY14" fmla="*/ 253131 h 800639"/>
                  <a:gd name="connsiteX15" fmla="*/ 199755 w 404363"/>
                  <a:gd name="connsiteY15" fmla="*/ 194094 h 800639"/>
                  <a:gd name="connsiteX16" fmla="*/ 198138 w 404363"/>
                  <a:gd name="connsiteY16" fmla="*/ 14557 h 800639"/>
                  <a:gd name="connsiteX17" fmla="*/ 205417 w 404363"/>
                  <a:gd name="connsiteY17" fmla="*/ 0 h 800639"/>
                  <a:gd name="connsiteX18" fmla="*/ 215930 w 404363"/>
                  <a:gd name="connsiteY18" fmla="*/ 32349 h 800639"/>
                  <a:gd name="connsiteX19" fmla="*/ 210269 w 404363"/>
                  <a:gd name="connsiteY19" fmla="*/ 194094 h 800639"/>
                  <a:gd name="connsiteX20" fmla="*/ 244235 w 404363"/>
                  <a:gd name="connsiteY20" fmla="*/ 253131 h 800639"/>
                  <a:gd name="connsiteX21" fmla="*/ 373632 w 404363"/>
                  <a:gd name="connsiteY21" fmla="*/ 321873 h 800639"/>
                  <a:gd name="connsiteX22" fmla="*/ 410833 w 404363"/>
                  <a:gd name="connsiteY22" fmla="*/ 353414 h 800639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  <a:gd name="connsiteX0" fmla="*/ 410833 w 410833"/>
                  <a:gd name="connsiteY0" fmla="*/ 353414 h 803153"/>
                  <a:gd name="connsiteX1" fmla="*/ 362309 w 410833"/>
                  <a:gd name="connsiteY1" fmla="*/ 339665 h 803153"/>
                  <a:gd name="connsiteX2" fmla="*/ 239383 w 410833"/>
                  <a:gd name="connsiteY2" fmla="*/ 260410 h 803153"/>
                  <a:gd name="connsiteX3" fmla="*/ 218356 w 410833"/>
                  <a:gd name="connsiteY3" fmla="*/ 252323 h 803153"/>
                  <a:gd name="connsiteX4" fmla="*/ 214313 w 410833"/>
                  <a:gd name="connsiteY4" fmla="*/ 276585 h 803153"/>
                  <a:gd name="connsiteX5" fmla="*/ 228870 w 410833"/>
                  <a:gd name="connsiteY5" fmla="*/ 765055 h 803153"/>
                  <a:gd name="connsiteX6" fmla="*/ 203799 w 410833"/>
                  <a:gd name="connsiteY6" fmla="*/ 803066 h 803153"/>
                  <a:gd name="connsiteX7" fmla="*/ 180346 w 410833"/>
                  <a:gd name="connsiteY7" fmla="*/ 765055 h 803153"/>
                  <a:gd name="connsiteX8" fmla="*/ 194903 w 410833"/>
                  <a:gd name="connsiteY8" fmla="*/ 279819 h 803153"/>
                  <a:gd name="connsiteX9" fmla="*/ 190859 w 410833"/>
                  <a:gd name="connsiteY9" fmla="*/ 252323 h 803153"/>
                  <a:gd name="connsiteX10" fmla="*/ 164980 w 410833"/>
                  <a:gd name="connsiteY10" fmla="*/ 262836 h 803153"/>
                  <a:gd name="connsiteX11" fmla="*/ 40436 w 410833"/>
                  <a:gd name="connsiteY11" fmla="*/ 340474 h 803153"/>
                  <a:gd name="connsiteX12" fmla="*/ 0 w 410833"/>
                  <a:gd name="connsiteY12" fmla="*/ 353414 h 803153"/>
                  <a:gd name="connsiteX13" fmla="*/ 26688 w 410833"/>
                  <a:gd name="connsiteY13" fmla="*/ 324299 h 803153"/>
                  <a:gd name="connsiteX14" fmla="*/ 164171 w 410833"/>
                  <a:gd name="connsiteY14" fmla="*/ 253131 h 803153"/>
                  <a:gd name="connsiteX15" fmla="*/ 199755 w 410833"/>
                  <a:gd name="connsiteY15" fmla="*/ 194094 h 803153"/>
                  <a:gd name="connsiteX16" fmla="*/ 198138 w 410833"/>
                  <a:gd name="connsiteY16" fmla="*/ 14557 h 803153"/>
                  <a:gd name="connsiteX17" fmla="*/ 205417 w 410833"/>
                  <a:gd name="connsiteY17" fmla="*/ 0 h 803153"/>
                  <a:gd name="connsiteX18" fmla="*/ 215930 w 410833"/>
                  <a:gd name="connsiteY18" fmla="*/ 32349 h 803153"/>
                  <a:gd name="connsiteX19" fmla="*/ 210269 w 410833"/>
                  <a:gd name="connsiteY19" fmla="*/ 194094 h 803153"/>
                  <a:gd name="connsiteX20" fmla="*/ 244235 w 410833"/>
                  <a:gd name="connsiteY20" fmla="*/ 253131 h 803153"/>
                  <a:gd name="connsiteX21" fmla="*/ 373632 w 410833"/>
                  <a:gd name="connsiteY21" fmla="*/ 321873 h 803153"/>
                  <a:gd name="connsiteX22" fmla="*/ 410833 w 410833"/>
                  <a:gd name="connsiteY22" fmla="*/ 353414 h 8031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410833" h="803153">
                    <a:moveTo>
                      <a:pt x="410833" y="353414"/>
                    </a:moveTo>
                    <a:cubicBezTo>
                      <a:pt x="389806" y="358266"/>
                      <a:pt x="376058" y="347752"/>
                      <a:pt x="362309" y="339665"/>
                    </a:cubicBezTo>
                    <a:cubicBezTo>
                      <a:pt x="321064" y="313786"/>
                      <a:pt x="280628" y="286289"/>
                      <a:pt x="239383" y="260410"/>
                    </a:cubicBezTo>
                    <a:cubicBezTo>
                      <a:pt x="232913" y="256366"/>
                      <a:pt x="226443" y="248279"/>
                      <a:pt x="218356" y="252323"/>
                    </a:cubicBezTo>
                    <a:cubicBezTo>
                      <a:pt x="214223" y="255048"/>
                      <a:pt x="214313" y="268497"/>
                      <a:pt x="214313" y="276585"/>
                    </a:cubicBezTo>
                    <a:cubicBezTo>
                      <a:pt x="219165" y="439138"/>
                      <a:pt x="224017" y="602501"/>
                      <a:pt x="228870" y="765055"/>
                    </a:cubicBezTo>
                    <a:cubicBezTo>
                      <a:pt x="229678" y="783656"/>
                      <a:pt x="229678" y="804683"/>
                      <a:pt x="203799" y="803066"/>
                    </a:cubicBezTo>
                    <a:cubicBezTo>
                      <a:pt x="181155" y="802257"/>
                      <a:pt x="179537" y="783656"/>
                      <a:pt x="180346" y="765055"/>
                    </a:cubicBezTo>
                    <a:lnTo>
                      <a:pt x="194903" y="279819"/>
                    </a:lnTo>
                    <a:cubicBezTo>
                      <a:pt x="194903" y="270115"/>
                      <a:pt x="198992" y="256921"/>
                      <a:pt x="190859" y="252323"/>
                    </a:cubicBezTo>
                    <a:cubicBezTo>
                      <a:pt x="181414" y="246983"/>
                      <a:pt x="173067" y="257984"/>
                      <a:pt x="164980" y="262836"/>
                    </a:cubicBezTo>
                    <a:lnTo>
                      <a:pt x="40436" y="340474"/>
                    </a:lnTo>
                    <a:cubicBezTo>
                      <a:pt x="29114" y="347752"/>
                      <a:pt x="16175" y="354222"/>
                      <a:pt x="0" y="353414"/>
                    </a:cubicBezTo>
                    <a:cubicBezTo>
                      <a:pt x="1617" y="335621"/>
                      <a:pt x="15366" y="329960"/>
                      <a:pt x="26688" y="324299"/>
                    </a:cubicBezTo>
                    <a:cubicBezTo>
                      <a:pt x="71977" y="300038"/>
                      <a:pt x="118074" y="276585"/>
                      <a:pt x="164171" y="253131"/>
                    </a:cubicBezTo>
                    <a:cubicBezTo>
                      <a:pt x="188433" y="241001"/>
                      <a:pt x="198138" y="220782"/>
                      <a:pt x="199755" y="194094"/>
                    </a:cubicBezTo>
                    <a:cubicBezTo>
                      <a:pt x="202182" y="134249"/>
                      <a:pt x="190051" y="74403"/>
                      <a:pt x="198138" y="14557"/>
                    </a:cubicBezTo>
                    <a:cubicBezTo>
                      <a:pt x="198947" y="9705"/>
                      <a:pt x="198138" y="4044"/>
                      <a:pt x="205417" y="0"/>
                    </a:cubicBezTo>
                    <a:cubicBezTo>
                      <a:pt x="217547" y="7279"/>
                      <a:pt x="216739" y="20218"/>
                      <a:pt x="215930" y="32349"/>
                    </a:cubicBezTo>
                    <a:cubicBezTo>
                      <a:pt x="214313" y="86534"/>
                      <a:pt x="211886" y="139910"/>
                      <a:pt x="210269" y="194094"/>
                    </a:cubicBezTo>
                    <a:cubicBezTo>
                      <a:pt x="209460" y="220782"/>
                      <a:pt x="219974" y="241001"/>
                      <a:pt x="244235" y="253131"/>
                    </a:cubicBezTo>
                    <a:cubicBezTo>
                      <a:pt x="287907" y="274967"/>
                      <a:pt x="330769" y="298420"/>
                      <a:pt x="373632" y="321873"/>
                    </a:cubicBezTo>
                    <a:cubicBezTo>
                      <a:pt x="388189" y="328343"/>
                      <a:pt x="401128" y="337239"/>
                      <a:pt x="410833" y="353414"/>
                    </a:cubicBezTo>
                    <a:close/>
                  </a:path>
                </a:pathLst>
              </a:custGeom>
              <a:grpFill/>
              <a:ln w="8081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  <p:sp>
        <p:nvSpPr>
          <p:cNvPr id="125" name="Freeform: Shape 124">
            <a:extLst>
              <a:ext uri="{FF2B5EF4-FFF2-40B4-BE49-F238E27FC236}">
                <a16:creationId xmlns:a16="http://schemas.microsoft.com/office/drawing/2014/main" xmlns="" id="{C360A68B-217E-458B-828B-F7B8E08A7451}"/>
              </a:ext>
            </a:extLst>
          </p:cNvPr>
          <p:cNvSpPr/>
          <p:nvPr/>
        </p:nvSpPr>
        <p:spPr>
          <a:xfrm>
            <a:off x="8388704" y="4896394"/>
            <a:ext cx="291457" cy="1205216"/>
          </a:xfrm>
          <a:custGeom>
            <a:avLst/>
            <a:gdLst>
              <a:gd name="connsiteX0" fmla="*/ 360045 w 352425"/>
              <a:gd name="connsiteY0" fmla="*/ 1458278 h 1457325"/>
              <a:gd name="connsiteX1" fmla="*/ 360045 w 352425"/>
              <a:gd name="connsiteY1" fmla="*/ 1433513 h 1457325"/>
              <a:gd name="connsiteX2" fmla="*/ 360998 w 352425"/>
              <a:gd name="connsiteY2" fmla="*/ 160020 h 1457325"/>
              <a:gd name="connsiteX3" fmla="*/ 334328 w 352425"/>
              <a:gd name="connsiteY3" fmla="*/ 122873 h 1457325"/>
              <a:gd name="connsiteX4" fmla="*/ 124778 w 352425"/>
              <a:gd name="connsiteY4" fmla="*/ 45720 h 1457325"/>
              <a:gd name="connsiteX5" fmla="*/ 0 w 352425"/>
              <a:gd name="connsiteY5" fmla="*/ 0 h 1457325"/>
              <a:gd name="connsiteX6" fmla="*/ 0 w 352425"/>
              <a:gd name="connsiteY6" fmla="*/ 1457325 h 1457325"/>
              <a:gd name="connsiteX7" fmla="*/ 360045 w 352425"/>
              <a:gd name="connsiteY7" fmla="*/ 1457325 h 1457325"/>
              <a:gd name="connsiteX8" fmla="*/ 323850 w 352425"/>
              <a:gd name="connsiteY8" fmla="*/ 1391603 h 1457325"/>
              <a:gd name="connsiteX9" fmla="*/ 300990 w 352425"/>
              <a:gd name="connsiteY9" fmla="*/ 1392555 h 1457325"/>
              <a:gd name="connsiteX10" fmla="*/ 60960 w 352425"/>
              <a:gd name="connsiteY10" fmla="*/ 1392555 h 1457325"/>
              <a:gd name="connsiteX11" fmla="*/ 37148 w 352425"/>
              <a:gd name="connsiteY11" fmla="*/ 1362075 h 1457325"/>
              <a:gd name="connsiteX12" fmla="*/ 323850 w 352425"/>
              <a:gd name="connsiteY12" fmla="*/ 1362075 h 1457325"/>
              <a:gd name="connsiteX13" fmla="*/ 323850 w 352425"/>
              <a:gd name="connsiteY13" fmla="*/ 1391603 h 1457325"/>
              <a:gd name="connsiteX14" fmla="*/ 323850 w 352425"/>
              <a:gd name="connsiteY14" fmla="*/ 1333500 h 1457325"/>
              <a:gd name="connsiteX15" fmla="*/ 37148 w 352425"/>
              <a:gd name="connsiteY15" fmla="*/ 1333500 h 1457325"/>
              <a:gd name="connsiteX16" fmla="*/ 60960 w 352425"/>
              <a:gd name="connsiteY16" fmla="*/ 1302068 h 1457325"/>
              <a:gd name="connsiteX17" fmla="*/ 300990 w 352425"/>
              <a:gd name="connsiteY17" fmla="*/ 1302068 h 1457325"/>
              <a:gd name="connsiteX18" fmla="*/ 323850 w 352425"/>
              <a:gd name="connsiteY18" fmla="*/ 1303020 h 1457325"/>
              <a:gd name="connsiteX19" fmla="*/ 323850 w 352425"/>
              <a:gd name="connsiteY19" fmla="*/ 1333500 h 1457325"/>
              <a:gd name="connsiteX20" fmla="*/ 323850 w 352425"/>
              <a:gd name="connsiteY20" fmla="*/ 1277303 h 1457325"/>
              <a:gd name="connsiteX21" fmla="*/ 300990 w 352425"/>
              <a:gd name="connsiteY21" fmla="*/ 1278255 h 1457325"/>
              <a:gd name="connsiteX22" fmla="*/ 60960 w 352425"/>
              <a:gd name="connsiteY22" fmla="*/ 1278255 h 1457325"/>
              <a:gd name="connsiteX23" fmla="*/ 37148 w 352425"/>
              <a:gd name="connsiteY23" fmla="*/ 1247775 h 1457325"/>
              <a:gd name="connsiteX24" fmla="*/ 323850 w 352425"/>
              <a:gd name="connsiteY24" fmla="*/ 1247775 h 1457325"/>
              <a:gd name="connsiteX25" fmla="*/ 323850 w 352425"/>
              <a:gd name="connsiteY25" fmla="*/ 1277303 h 1457325"/>
              <a:gd name="connsiteX26" fmla="*/ 322898 w 352425"/>
              <a:gd name="connsiteY26" fmla="*/ 1163003 h 1457325"/>
              <a:gd name="connsiteX27" fmla="*/ 300038 w 352425"/>
              <a:gd name="connsiteY27" fmla="*/ 1163955 h 1457325"/>
              <a:gd name="connsiteX28" fmla="*/ 60008 w 352425"/>
              <a:gd name="connsiteY28" fmla="*/ 1163955 h 1457325"/>
              <a:gd name="connsiteX29" fmla="*/ 36195 w 352425"/>
              <a:gd name="connsiteY29" fmla="*/ 1133475 h 1457325"/>
              <a:gd name="connsiteX30" fmla="*/ 322898 w 352425"/>
              <a:gd name="connsiteY30" fmla="*/ 1133475 h 1457325"/>
              <a:gd name="connsiteX31" fmla="*/ 323850 w 352425"/>
              <a:gd name="connsiteY31" fmla="*/ 1150620 h 1457325"/>
              <a:gd name="connsiteX32" fmla="*/ 322898 w 352425"/>
              <a:gd name="connsiteY32" fmla="*/ 1163003 h 1457325"/>
              <a:gd name="connsiteX33" fmla="*/ 300990 w 352425"/>
              <a:gd name="connsiteY33" fmla="*/ 936308 h 1457325"/>
              <a:gd name="connsiteX34" fmla="*/ 60960 w 352425"/>
              <a:gd name="connsiteY34" fmla="*/ 936308 h 1457325"/>
              <a:gd name="connsiteX35" fmla="*/ 37148 w 352425"/>
              <a:gd name="connsiteY35" fmla="*/ 904875 h 1457325"/>
              <a:gd name="connsiteX36" fmla="*/ 323850 w 352425"/>
              <a:gd name="connsiteY36" fmla="*/ 904875 h 1457325"/>
              <a:gd name="connsiteX37" fmla="*/ 323850 w 352425"/>
              <a:gd name="connsiteY37" fmla="*/ 934403 h 1457325"/>
              <a:gd name="connsiteX38" fmla="*/ 300990 w 352425"/>
              <a:gd name="connsiteY38" fmla="*/ 936308 h 1457325"/>
              <a:gd name="connsiteX39" fmla="*/ 322898 w 352425"/>
              <a:gd name="connsiteY39" fmla="*/ 960120 h 1457325"/>
              <a:gd name="connsiteX40" fmla="*/ 322898 w 352425"/>
              <a:gd name="connsiteY40" fmla="*/ 990600 h 1457325"/>
              <a:gd name="connsiteX41" fmla="*/ 37148 w 352425"/>
              <a:gd name="connsiteY41" fmla="*/ 990600 h 1457325"/>
              <a:gd name="connsiteX42" fmla="*/ 60960 w 352425"/>
              <a:gd name="connsiteY42" fmla="*/ 959168 h 1457325"/>
              <a:gd name="connsiteX43" fmla="*/ 298133 w 352425"/>
              <a:gd name="connsiteY43" fmla="*/ 959168 h 1457325"/>
              <a:gd name="connsiteX44" fmla="*/ 322898 w 352425"/>
              <a:gd name="connsiteY44" fmla="*/ 960120 h 1457325"/>
              <a:gd name="connsiteX45" fmla="*/ 37148 w 352425"/>
              <a:gd name="connsiteY45" fmla="*/ 762000 h 1457325"/>
              <a:gd name="connsiteX46" fmla="*/ 37148 w 352425"/>
              <a:gd name="connsiteY46" fmla="*/ 731520 h 1457325"/>
              <a:gd name="connsiteX47" fmla="*/ 323850 w 352425"/>
              <a:gd name="connsiteY47" fmla="*/ 731520 h 1457325"/>
              <a:gd name="connsiteX48" fmla="*/ 323850 w 352425"/>
              <a:gd name="connsiteY48" fmla="*/ 762000 h 1457325"/>
              <a:gd name="connsiteX49" fmla="*/ 37148 w 352425"/>
              <a:gd name="connsiteY49" fmla="*/ 762000 h 1457325"/>
              <a:gd name="connsiteX50" fmla="*/ 322898 w 352425"/>
              <a:gd name="connsiteY50" fmla="*/ 789623 h 1457325"/>
              <a:gd name="connsiteX51" fmla="*/ 322898 w 352425"/>
              <a:gd name="connsiteY51" fmla="*/ 820103 h 1457325"/>
              <a:gd name="connsiteX52" fmla="*/ 300038 w 352425"/>
              <a:gd name="connsiteY52" fmla="*/ 821055 h 1457325"/>
              <a:gd name="connsiteX53" fmla="*/ 60008 w 352425"/>
              <a:gd name="connsiteY53" fmla="*/ 821055 h 1457325"/>
              <a:gd name="connsiteX54" fmla="*/ 36195 w 352425"/>
              <a:gd name="connsiteY54" fmla="*/ 789623 h 1457325"/>
              <a:gd name="connsiteX55" fmla="*/ 322898 w 352425"/>
              <a:gd name="connsiteY55" fmla="*/ 789623 h 1457325"/>
              <a:gd name="connsiteX56" fmla="*/ 39053 w 352425"/>
              <a:gd name="connsiteY56" fmla="*/ 647700 h 1457325"/>
              <a:gd name="connsiteX57" fmla="*/ 61913 w 352425"/>
              <a:gd name="connsiteY57" fmla="*/ 616268 h 1457325"/>
              <a:gd name="connsiteX58" fmla="*/ 301943 w 352425"/>
              <a:gd name="connsiteY58" fmla="*/ 616268 h 1457325"/>
              <a:gd name="connsiteX59" fmla="*/ 324803 w 352425"/>
              <a:gd name="connsiteY59" fmla="*/ 617220 h 1457325"/>
              <a:gd name="connsiteX60" fmla="*/ 324803 w 352425"/>
              <a:gd name="connsiteY60" fmla="*/ 647700 h 1457325"/>
              <a:gd name="connsiteX61" fmla="*/ 39053 w 352425"/>
              <a:gd name="connsiteY61" fmla="*/ 647700 h 1457325"/>
              <a:gd name="connsiteX62" fmla="*/ 37148 w 352425"/>
              <a:gd name="connsiteY62" fmla="*/ 561975 h 1457325"/>
              <a:gd name="connsiteX63" fmla="*/ 323850 w 352425"/>
              <a:gd name="connsiteY63" fmla="*/ 561975 h 1457325"/>
              <a:gd name="connsiteX64" fmla="*/ 323850 w 352425"/>
              <a:gd name="connsiteY64" fmla="*/ 591503 h 1457325"/>
              <a:gd name="connsiteX65" fmla="*/ 300990 w 352425"/>
              <a:gd name="connsiteY65" fmla="*/ 592455 h 1457325"/>
              <a:gd name="connsiteX66" fmla="*/ 60960 w 352425"/>
              <a:gd name="connsiteY66" fmla="*/ 592455 h 1457325"/>
              <a:gd name="connsiteX67" fmla="*/ 37148 w 352425"/>
              <a:gd name="connsiteY67" fmla="*/ 561975 h 1457325"/>
              <a:gd name="connsiteX68" fmla="*/ 60960 w 352425"/>
              <a:gd name="connsiteY68" fmla="*/ 1073468 h 1457325"/>
              <a:gd name="connsiteX69" fmla="*/ 300990 w 352425"/>
              <a:gd name="connsiteY69" fmla="*/ 1073468 h 1457325"/>
              <a:gd name="connsiteX70" fmla="*/ 323850 w 352425"/>
              <a:gd name="connsiteY70" fmla="*/ 1074420 h 1457325"/>
              <a:gd name="connsiteX71" fmla="*/ 323850 w 352425"/>
              <a:gd name="connsiteY71" fmla="*/ 1103948 h 1457325"/>
              <a:gd name="connsiteX72" fmla="*/ 37148 w 352425"/>
              <a:gd name="connsiteY72" fmla="*/ 1103948 h 1457325"/>
              <a:gd name="connsiteX73" fmla="*/ 60960 w 352425"/>
              <a:gd name="connsiteY73" fmla="*/ 1073468 h 1457325"/>
              <a:gd name="connsiteX74" fmla="*/ 323850 w 352425"/>
              <a:gd name="connsiteY74" fmla="*/ 533400 h 1457325"/>
              <a:gd name="connsiteX75" fmla="*/ 38100 w 352425"/>
              <a:gd name="connsiteY75" fmla="*/ 533400 h 1457325"/>
              <a:gd name="connsiteX76" fmla="*/ 60008 w 352425"/>
              <a:gd name="connsiteY76" fmla="*/ 502920 h 1457325"/>
              <a:gd name="connsiteX77" fmla="*/ 301943 w 352425"/>
              <a:gd name="connsiteY77" fmla="*/ 502920 h 1457325"/>
              <a:gd name="connsiteX78" fmla="*/ 324803 w 352425"/>
              <a:gd name="connsiteY78" fmla="*/ 504825 h 1457325"/>
              <a:gd name="connsiteX79" fmla="*/ 323850 w 352425"/>
              <a:gd name="connsiteY79" fmla="*/ 533400 h 1457325"/>
              <a:gd name="connsiteX80" fmla="*/ 38100 w 352425"/>
              <a:gd name="connsiteY80" fmla="*/ 447675 h 1457325"/>
              <a:gd name="connsiteX81" fmla="*/ 322898 w 352425"/>
              <a:gd name="connsiteY81" fmla="*/ 447675 h 1457325"/>
              <a:gd name="connsiteX82" fmla="*/ 322898 w 352425"/>
              <a:gd name="connsiteY82" fmla="*/ 477203 h 1457325"/>
              <a:gd name="connsiteX83" fmla="*/ 300990 w 352425"/>
              <a:gd name="connsiteY83" fmla="*/ 479108 h 1457325"/>
              <a:gd name="connsiteX84" fmla="*/ 59055 w 352425"/>
              <a:gd name="connsiteY84" fmla="*/ 479108 h 1457325"/>
              <a:gd name="connsiteX85" fmla="*/ 38100 w 352425"/>
              <a:gd name="connsiteY85" fmla="*/ 447675 h 1457325"/>
              <a:gd name="connsiteX86" fmla="*/ 37148 w 352425"/>
              <a:gd name="connsiteY86" fmla="*/ 218123 h 1457325"/>
              <a:gd name="connsiteX87" fmla="*/ 322898 w 352425"/>
              <a:gd name="connsiteY87" fmla="*/ 218123 h 1457325"/>
              <a:gd name="connsiteX88" fmla="*/ 322898 w 352425"/>
              <a:gd name="connsiteY88" fmla="*/ 248603 h 1457325"/>
              <a:gd name="connsiteX89" fmla="*/ 300038 w 352425"/>
              <a:gd name="connsiteY89" fmla="*/ 249555 h 1457325"/>
              <a:gd name="connsiteX90" fmla="*/ 60008 w 352425"/>
              <a:gd name="connsiteY90" fmla="*/ 249555 h 1457325"/>
              <a:gd name="connsiteX91" fmla="*/ 37148 w 352425"/>
              <a:gd name="connsiteY91" fmla="*/ 218123 h 1457325"/>
              <a:gd name="connsiteX92" fmla="*/ 61913 w 352425"/>
              <a:gd name="connsiteY92" fmla="*/ 273368 h 1457325"/>
              <a:gd name="connsiteX93" fmla="*/ 299085 w 352425"/>
              <a:gd name="connsiteY93" fmla="*/ 273368 h 1457325"/>
              <a:gd name="connsiteX94" fmla="*/ 323850 w 352425"/>
              <a:gd name="connsiteY94" fmla="*/ 274320 h 1457325"/>
              <a:gd name="connsiteX95" fmla="*/ 323850 w 352425"/>
              <a:gd name="connsiteY95" fmla="*/ 304800 h 1457325"/>
              <a:gd name="connsiteX96" fmla="*/ 39053 w 352425"/>
              <a:gd name="connsiteY96" fmla="*/ 304800 h 1457325"/>
              <a:gd name="connsiteX97" fmla="*/ 61913 w 352425"/>
              <a:gd name="connsiteY97" fmla="*/ 273368 h 1457325"/>
              <a:gd name="connsiteX98" fmla="*/ 322898 w 352425"/>
              <a:gd name="connsiteY98" fmla="*/ 332423 h 1457325"/>
              <a:gd name="connsiteX99" fmla="*/ 322898 w 352425"/>
              <a:gd name="connsiteY99" fmla="*/ 362903 h 1457325"/>
              <a:gd name="connsiteX100" fmla="*/ 300038 w 352425"/>
              <a:gd name="connsiteY100" fmla="*/ 363855 h 1457325"/>
              <a:gd name="connsiteX101" fmla="*/ 60008 w 352425"/>
              <a:gd name="connsiteY101" fmla="*/ 363855 h 1457325"/>
              <a:gd name="connsiteX102" fmla="*/ 36195 w 352425"/>
              <a:gd name="connsiteY102" fmla="*/ 332423 h 1457325"/>
              <a:gd name="connsiteX103" fmla="*/ 322898 w 352425"/>
              <a:gd name="connsiteY103" fmla="*/ 332423 h 1457325"/>
              <a:gd name="connsiteX104" fmla="*/ 60960 w 352425"/>
              <a:gd name="connsiteY104" fmla="*/ 387668 h 1457325"/>
              <a:gd name="connsiteX105" fmla="*/ 300990 w 352425"/>
              <a:gd name="connsiteY105" fmla="*/ 387668 h 1457325"/>
              <a:gd name="connsiteX106" fmla="*/ 323850 w 352425"/>
              <a:gd name="connsiteY106" fmla="*/ 388620 h 1457325"/>
              <a:gd name="connsiteX107" fmla="*/ 323850 w 352425"/>
              <a:gd name="connsiteY107" fmla="*/ 419100 h 1457325"/>
              <a:gd name="connsiteX108" fmla="*/ 39053 w 352425"/>
              <a:gd name="connsiteY108" fmla="*/ 419100 h 1457325"/>
              <a:gd name="connsiteX109" fmla="*/ 60960 w 352425"/>
              <a:gd name="connsiteY109" fmla="*/ 387668 h 1457325"/>
              <a:gd name="connsiteX110" fmla="*/ 60960 w 352425"/>
              <a:gd name="connsiteY110" fmla="*/ 844868 h 1457325"/>
              <a:gd name="connsiteX111" fmla="*/ 300990 w 352425"/>
              <a:gd name="connsiteY111" fmla="*/ 844868 h 1457325"/>
              <a:gd name="connsiteX112" fmla="*/ 324803 w 352425"/>
              <a:gd name="connsiteY112" fmla="*/ 845820 h 1457325"/>
              <a:gd name="connsiteX113" fmla="*/ 324803 w 352425"/>
              <a:gd name="connsiteY113" fmla="*/ 875348 h 1457325"/>
              <a:gd name="connsiteX114" fmla="*/ 40005 w 352425"/>
              <a:gd name="connsiteY114" fmla="*/ 875348 h 1457325"/>
              <a:gd name="connsiteX115" fmla="*/ 60960 w 352425"/>
              <a:gd name="connsiteY115" fmla="*/ 844868 h 1457325"/>
              <a:gd name="connsiteX116" fmla="*/ 37148 w 352425"/>
              <a:gd name="connsiteY116" fmla="*/ 1019175 h 1457325"/>
              <a:gd name="connsiteX117" fmla="*/ 323850 w 352425"/>
              <a:gd name="connsiteY117" fmla="*/ 1019175 h 1457325"/>
              <a:gd name="connsiteX118" fmla="*/ 323850 w 352425"/>
              <a:gd name="connsiteY118" fmla="*/ 1049655 h 1457325"/>
              <a:gd name="connsiteX119" fmla="*/ 219075 w 352425"/>
              <a:gd name="connsiteY119" fmla="*/ 1049655 h 1457325"/>
              <a:gd name="connsiteX120" fmla="*/ 61913 w 352425"/>
              <a:gd name="connsiteY120" fmla="*/ 1049655 h 1457325"/>
              <a:gd name="connsiteX121" fmla="*/ 37148 w 352425"/>
              <a:gd name="connsiteY121" fmla="*/ 1019175 h 1457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</a:cxnLst>
            <a:rect l="l" t="t" r="r" b="b"/>
            <a:pathLst>
              <a:path w="352425" h="1457325">
                <a:moveTo>
                  <a:pt x="360045" y="1458278"/>
                </a:moveTo>
                <a:cubicBezTo>
                  <a:pt x="360045" y="1449705"/>
                  <a:pt x="360045" y="1442085"/>
                  <a:pt x="360045" y="1433513"/>
                </a:cubicBezTo>
                <a:cubicBezTo>
                  <a:pt x="360045" y="1008698"/>
                  <a:pt x="360045" y="584835"/>
                  <a:pt x="360998" y="160020"/>
                </a:cubicBezTo>
                <a:cubicBezTo>
                  <a:pt x="360998" y="138113"/>
                  <a:pt x="353378" y="129540"/>
                  <a:pt x="334328" y="122873"/>
                </a:cubicBezTo>
                <a:cubicBezTo>
                  <a:pt x="263843" y="98108"/>
                  <a:pt x="194310" y="71438"/>
                  <a:pt x="124778" y="45720"/>
                </a:cubicBezTo>
                <a:cubicBezTo>
                  <a:pt x="83820" y="30480"/>
                  <a:pt x="43815" y="16193"/>
                  <a:pt x="0" y="0"/>
                </a:cubicBezTo>
                <a:cubicBezTo>
                  <a:pt x="0" y="487680"/>
                  <a:pt x="0" y="972503"/>
                  <a:pt x="0" y="1457325"/>
                </a:cubicBezTo>
                <a:lnTo>
                  <a:pt x="360045" y="1457325"/>
                </a:lnTo>
                <a:close/>
                <a:moveTo>
                  <a:pt x="323850" y="1391603"/>
                </a:moveTo>
                <a:cubicBezTo>
                  <a:pt x="315278" y="1392555"/>
                  <a:pt x="307658" y="1392555"/>
                  <a:pt x="300990" y="1392555"/>
                </a:cubicBezTo>
                <a:cubicBezTo>
                  <a:pt x="220980" y="1392555"/>
                  <a:pt x="140970" y="1392555"/>
                  <a:pt x="60960" y="1392555"/>
                </a:cubicBezTo>
                <a:cubicBezTo>
                  <a:pt x="34290" y="1392555"/>
                  <a:pt x="34290" y="1392555"/>
                  <a:pt x="37148" y="1362075"/>
                </a:cubicBezTo>
                <a:cubicBezTo>
                  <a:pt x="131445" y="1362075"/>
                  <a:pt x="226695" y="1362075"/>
                  <a:pt x="323850" y="1362075"/>
                </a:cubicBezTo>
                <a:cubicBezTo>
                  <a:pt x="323850" y="1372553"/>
                  <a:pt x="323850" y="1381125"/>
                  <a:pt x="323850" y="1391603"/>
                </a:cubicBezTo>
                <a:close/>
                <a:moveTo>
                  <a:pt x="323850" y="1333500"/>
                </a:moveTo>
                <a:cubicBezTo>
                  <a:pt x="228600" y="1333500"/>
                  <a:pt x="133350" y="1333500"/>
                  <a:pt x="37148" y="1333500"/>
                </a:cubicBezTo>
                <a:cubicBezTo>
                  <a:pt x="33338" y="1302068"/>
                  <a:pt x="33338" y="1302068"/>
                  <a:pt x="60960" y="1302068"/>
                </a:cubicBezTo>
                <a:cubicBezTo>
                  <a:pt x="140970" y="1302068"/>
                  <a:pt x="220980" y="1302068"/>
                  <a:pt x="300990" y="1302068"/>
                </a:cubicBezTo>
                <a:cubicBezTo>
                  <a:pt x="308610" y="1302068"/>
                  <a:pt x="316230" y="1303020"/>
                  <a:pt x="323850" y="1303020"/>
                </a:cubicBezTo>
                <a:cubicBezTo>
                  <a:pt x="323850" y="1314450"/>
                  <a:pt x="323850" y="1323023"/>
                  <a:pt x="323850" y="1333500"/>
                </a:cubicBezTo>
                <a:close/>
                <a:moveTo>
                  <a:pt x="323850" y="1277303"/>
                </a:moveTo>
                <a:cubicBezTo>
                  <a:pt x="315278" y="1278255"/>
                  <a:pt x="307658" y="1278255"/>
                  <a:pt x="300990" y="1278255"/>
                </a:cubicBezTo>
                <a:cubicBezTo>
                  <a:pt x="220980" y="1278255"/>
                  <a:pt x="140970" y="1278255"/>
                  <a:pt x="60960" y="1278255"/>
                </a:cubicBezTo>
                <a:cubicBezTo>
                  <a:pt x="34290" y="1278255"/>
                  <a:pt x="34290" y="1278255"/>
                  <a:pt x="37148" y="1247775"/>
                </a:cubicBezTo>
                <a:cubicBezTo>
                  <a:pt x="131445" y="1247775"/>
                  <a:pt x="226695" y="1247775"/>
                  <a:pt x="323850" y="1247775"/>
                </a:cubicBezTo>
                <a:cubicBezTo>
                  <a:pt x="323850" y="1258253"/>
                  <a:pt x="323850" y="1266825"/>
                  <a:pt x="323850" y="1277303"/>
                </a:cubicBezTo>
                <a:close/>
                <a:moveTo>
                  <a:pt x="322898" y="1163003"/>
                </a:moveTo>
                <a:cubicBezTo>
                  <a:pt x="315278" y="1163003"/>
                  <a:pt x="307658" y="1163955"/>
                  <a:pt x="300038" y="1163955"/>
                </a:cubicBezTo>
                <a:cubicBezTo>
                  <a:pt x="220028" y="1163955"/>
                  <a:pt x="140018" y="1163955"/>
                  <a:pt x="60008" y="1163955"/>
                </a:cubicBezTo>
                <a:cubicBezTo>
                  <a:pt x="33338" y="1163955"/>
                  <a:pt x="33338" y="1163955"/>
                  <a:pt x="36195" y="1133475"/>
                </a:cubicBezTo>
                <a:cubicBezTo>
                  <a:pt x="130493" y="1133475"/>
                  <a:pt x="225743" y="1133475"/>
                  <a:pt x="322898" y="1133475"/>
                </a:cubicBezTo>
                <a:cubicBezTo>
                  <a:pt x="322898" y="1140143"/>
                  <a:pt x="323850" y="1144905"/>
                  <a:pt x="323850" y="1150620"/>
                </a:cubicBezTo>
                <a:cubicBezTo>
                  <a:pt x="324803" y="1154430"/>
                  <a:pt x="323850" y="1157288"/>
                  <a:pt x="322898" y="1163003"/>
                </a:cubicBezTo>
                <a:close/>
                <a:moveTo>
                  <a:pt x="300990" y="936308"/>
                </a:moveTo>
                <a:cubicBezTo>
                  <a:pt x="220980" y="936308"/>
                  <a:pt x="140970" y="936308"/>
                  <a:pt x="60960" y="936308"/>
                </a:cubicBezTo>
                <a:cubicBezTo>
                  <a:pt x="34290" y="936308"/>
                  <a:pt x="34290" y="936308"/>
                  <a:pt x="37148" y="904875"/>
                </a:cubicBezTo>
                <a:cubicBezTo>
                  <a:pt x="133350" y="904875"/>
                  <a:pt x="227648" y="904875"/>
                  <a:pt x="323850" y="904875"/>
                </a:cubicBezTo>
                <a:cubicBezTo>
                  <a:pt x="323850" y="915353"/>
                  <a:pt x="323850" y="923925"/>
                  <a:pt x="323850" y="934403"/>
                </a:cubicBezTo>
                <a:cubicBezTo>
                  <a:pt x="316230" y="935355"/>
                  <a:pt x="308610" y="936308"/>
                  <a:pt x="300990" y="936308"/>
                </a:cubicBezTo>
                <a:close/>
                <a:moveTo>
                  <a:pt x="322898" y="960120"/>
                </a:moveTo>
                <a:cubicBezTo>
                  <a:pt x="322898" y="970598"/>
                  <a:pt x="322898" y="980123"/>
                  <a:pt x="322898" y="990600"/>
                </a:cubicBezTo>
                <a:cubicBezTo>
                  <a:pt x="227648" y="990600"/>
                  <a:pt x="133350" y="990600"/>
                  <a:pt x="37148" y="990600"/>
                </a:cubicBezTo>
                <a:cubicBezTo>
                  <a:pt x="34290" y="959168"/>
                  <a:pt x="34290" y="959168"/>
                  <a:pt x="60960" y="959168"/>
                </a:cubicBezTo>
                <a:cubicBezTo>
                  <a:pt x="140018" y="959168"/>
                  <a:pt x="219075" y="959168"/>
                  <a:pt x="298133" y="959168"/>
                </a:cubicBezTo>
                <a:cubicBezTo>
                  <a:pt x="306705" y="959168"/>
                  <a:pt x="313373" y="960120"/>
                  <a:pt x="322898" y="960120"/>
                </a:cubicBezTo>
                <a:close/>
                <a:moveTo>
                  <a:pt x="37148" y="762000"/>
                </a:moveTo>
                <a:cubicBezTo>
                  <a:pt x="37148" y="752475"/>
                  <a:pt x="37148" y="742950"/>
                  <a:pt x="37148" y="731520"/>
                </a:cubicBezTo>
                <a:cubicBezTo>
                  <a:pt x="133350" y="731520"/>
                  <a:pt x="227648" y="731520"/>
                  <a:pt x="323850" y="731520"/>
                </a:cubicBezTo>
                <a:cubicBezTo>
                  <a:pt x="323850" y="741998"/>
                  <a:pt x="323850" y="751523"/>
                  <a:pt x="323850" y="762000"/>
                </a:cubicBezTo>
                <a:cubicBezTo>
                  <a:pt x="227648" y="762000"/>
                  <a:pt x="133350" y="762000"/>
                  <a:pt x="37148" y="762000"/>
                </a:cubicBezTo>
                <a:close/>
                <a:moveTo>
                  <a:pt x="322898" y="789623"/>
                </a:moveTo>
                <a:cubicBezTo>
                  <a:pt x="322898" y="799148"/>
                  <a:pt x="322898" y="808673"/>
                  <a:pt x="322898" y="820103"/>
                </a:cubicBezTo>
                <a:cubicBezTo>
                  <a:pt x="315278" y="820103"/>
                  <a:pt x="307658" y="821055"/>
                  <a:pt x="300038" y="821055"/>
                </a:cubicBezTo>
                <a:cubicBezTo>
                  <a:pt x="220028" y="821055"/>
                  <a:pt x="140018" y="821055"/>
                  <a:pt x="60008" y="821055"/>
                </a:cubicBezTo>
                <a:cubicBezTo>
                  <a:pt x="33338" y="821055"/>
                  <a:pt x="33338" y="821055"/>
                  <a:pt x="36195" y="789623"/>
                </a:cubicBezTo>
                <a:cubicBezTo>
                  <a:pt x="133350" y="789623"/>
                  <a:pt x="227648" y="789623"/>
                  <a:pt x="322898" y="789623"/>
                </a:cubicBezTo>
                <a:close/>
                <a:moveTo>
                  <a:pt x="39053" y="647700"/>
                </a:moveTo>
                <a:cubicBezTo>
                  <a:pt x="32385" y="618173"/>
                  <a:pt x="33338" y="616268"/>
                  <a:pt x="61913" y="616268"/>
                </a:cubicBezTo>
                <a:cubicBezTo>
                  <a:pt x="141923" y="616268"/>
                  <a:pt x="221933" y="616268"/>
                  <a:pt x="301943" y="616268"/>
                </a:cubicBezTo>
                <a:cubicBezTo>
                  <a:pt x="308610" y="616268"/>
                  <a:pt x="315278" y="617220"/>
                  <a:pt x="324803" y="617220"/>
                </a:cubicBezTo>
                <a:cubicBezTo>
                  <a:pt x="324803" y="628650"/>
                  <a:pt x="324803" y="637223"/>
                  <a:pt x="324803" y="647700"/>
                </a:cubicBezTo>
                <a:cubicBezTo>
                  <a:pt x="228600" y="647700"/>
                  <a:pt x="133350" y="647700"/>
                  <a:pt x="39053" y="647700"/>
                </a:cubicBezTo>
                <a:close/>
                <a:moveTo>
                  <a:pt x="37148" y="561975"/>
                </a:moveTo>
                <a:cubicBezTo>
                  <a:pt x="131445" y="561975"/>
                  <a:pt x="226695" y="561975"/>
                  <a:pt x="323850" y="561975"/>
                </a:cubicBezTo>
                <a:cubicBezTo>
                  <a:pt x="323850" y="571500"/>
                  <a:pt x="323850" y="581025"/>
                  <a:pt x="323850" y="591503"/>
                </a:cubicBezTo>
                <a:cubicBezTo>
                  <a:pt x="315278" y="591503"/>
                  <a:pt x="307658" y="592455"/>
                  <a:pt x="300990" y="592455"/>
                </a:cubicBezTo>
                <a:cubicBezTo>
                  <a:pt x="220980" y="592455"/>
                  <a:pt x="140970" y="592455"/>
                  <a:pt x="60960" y="592455"/>
                </a:cubicBezTo>
                <a:cubicBezTo>
                  <a:pt x="34290" y="593408"/>
                  <a:pt x="34290" y="593408"/>
                  <a:pt x="37148" y="561975"/>
                </a:cubicBezTo>
                <a:close/>
                <a:moveTo>
                  <a:pt x="60960" y="1073468"/>
                </a:moveTo>
                <a:cubicBezTo>
                  <a:pt x="140970" y="1073468"/>
                  <a:pt x="220980" y="1073468"/>
                  <a:pt x="300990" y="1073468"/>
                </a:cubicBezTo>
                <a:cubicBezTo>
                  <a:pt x="308610" y="1073468"/>
                  <a:pt x="316230" y="1074420"/>
                  <a:pt x="323850" y="1074420"/>
                </a:cubicBezTo>
                <a:cubicBezTo>
                  <a:pt x="323850" y="1084898"/>
                  <a:pt x="323850" y="1094423"/>
                  <a:pt x="323850" y="1103948"/>
                </a:cubicBezTo>
                <a:cubicBezTo>
                  <a:pt x="228600" y="1103948"/>
                  <a:pt x="133350" y="1103948"/>
                  <a:pt x="37148" y="1103948"/>
                </a:cubicBezTo>
                <a:cubicBezTo>
                  <a:pt x="34290" y="1074420"/>
                  <a:pt x="34290" y="1073468"/>
                  <a:pt x="60960" y="1073468"/>
                </a:cubicBezTo>
                <a:close/>
                <a:moveTo>
                  <a:pt x="323850" y="533400"/>
                </a:moveTo>
                <a:cubicBezTo>
                  <a:pt x="228600" y="533400"/>
                  <a:pt x="133350" y="533400"/>
                  <a:pt x="38100" y="533400"/>
                </a:cubicBezTo>
                <a:cubicBezTo>
                  <a:pt x="33338" y="503873"/>
                  <a:pt x="33338" y="502920"/>
                  <a:pt x="60008" y="502920"/>
                </a:cubicBezTo>
                <a:cubicBezTo>
                  <a:pt x="140970" y="502920"/>
                  <a:pt x="220980" y="502920"/>
                  <a:pt x="301943" y="502920"/>
                </a:cubicBezTo>
                <a:cubicBezTo>
                  <a:pt x="308610" y="502920"/>
                  <a:pt x="315278" y="503873"/>
                  <a:pt x="324803" y="504825"/>
                </a:cubicBezTo>
                <a:cubicBezTo>
                  <a:pt x="323850" y="514350"/>
                  <a:pt x="323850" y="522923"/>
                  <a:pt x="323850" y="533400"/>
                </a:cubicBezTo>
                <a:close/>
                <a:moveTo>
                  <a:pt x="38100" y="447675"/>
                </a:moveTo>
                <a:cubicBezTo>
                  <a:pt x="132398" y="447675"/>
                  <a:pt x="227648" y="447675"/>
                  <a:pt x="322898" y="447675"/>
                </a:cubicBezTo>
                <a:cubicBezTo>
                  <a:pt x="322898" y="457200"/>
                  <a:pt x="322898" y="465773"/>
                  <a:pt x="322898" y="477203"/>
                </a:cubicBezTo>
                <a:cubicBezTo>
                  <a:pt x="315278" y="478155"/>
                  <a:pt x="308610" y="479108"/>
                  <a:pt x="300990" y="479108"/>
                </a:cubicBezTo>
                <a:cubicBezTo>
                  <a:pt x="220028" y="479108"/>
                  <a:pt x="140018" y="479108"/>
                  <a:pt x="59055" y="479108"/>
                </a:cubicBezTo>
                <a:cubicBezTo>
                  <a:pt x="34290" y="479108"/>
                  <a:pt x="33338" y="477203"/>
                  <a:pt x="38100" y="447675"/>
                </a:cubicBezTo>
                <a:close/>
                <a:moveTo>
                  <a:pt x="37148" y="218123"/>
                </a:moveTo>
                <a:cubicBezTo>
                  <a:pt x="132398" y="218123"/>
                  <a:pt x="226695" y="218123"/>
                  <a:pt x="322898" y="218123"/>
                </a:cubicBezTo>
                <a:cubicBezTo>
                  <a:pt x="322898" y="227648"/>
                  <a:pt x="322898" y="237173"/>
                  <a:pt x="322898" y="248603"/>
                </a:cubicBezTo>
                <a:cubicBezTo>
                  <a:pt x="315278" y="248603"/>
                  <a:pt x="307658" y="249555"/>
                  <a:pt x="300038" y="249555"/>
                </a:cubicBezTo>
                <a:cubicBezTo>
                  <a:pt x="220028" y="249555"/>
                  <a:pt x="140018" y="249555"/>
                  <a:pt x="60008" y="249555"/>
                </a:cubicBezTo>
                <a:cubicBezTo>
                  <a:pt x="34290" y="250508"/>
                  <a:pt x="34290" y="249555"/>
                  <a:pt x="37148" y="218123"/>
                </a:cubicBezTo>
                <a:close/>
                <a:moveTo>
                  <a:pt x="61913" y="273368"/>
                </a:moveTo>
                <a:cubicBezTo>
                  <a:pt x="140970" y="273368"/>
                  <a:pt x="220028" y="273368"/>
                  <a:pt x="299085" y="273368"/>
                </a:cubicBezTo>
                <a:cubicBezTo>
                  <a:pt x="306705" y="273368"/>
                  <a:pt x="314325" y="274320"/>
                  <a:pt x="323850" y="274320"/>
                </a:cubicBezTo>
                <a:cubicBezTo>
                  <a:pt x="323850" y="285750"/>
                  <a:pt x="323850" y="294323"/>
                  <a:pt x="323850" y="304800"/>
                </a:cubicBezTo>
                <a:cubicBezTo>
                  <a:pt x="227648" y="304800"/>
                  <a:pt x="133350" y="304800"/>
                  <a:pt x="39053" y="304800"/>
                </a:cubicBezTo>
                <a:cubicBezTo>
                  <a:pt x="32385" y="275273"/>
                  <a:pt x="33338" y="273368"/>
                  <a:pt x="61913" y="273368"/>
                </a:cubicBezTo>
                <a:close/>
                <a:moveTo>
                  <a:pt x="322898" y="332423"/>
                </a:moveTo>
                <a:cubicBezTo>
                  <a:pt x="322898" y="341948"/>
                  <a:pt x="322898" y="351473"/>
                  <a:pt x="322898" y="362903"/>
                </a:cubicBezTo>
                <a:cubicBezTo>
                  <a:pt x="315278" y="362903"/>
                  <a:pt x="307658" y="363855"/>
                  <a:pt x="300038" y="363855"/>
                </a:cubicBezTo>
                <a:cubicBezTo>
                  <a:pt x="220028" y="363855"/>
                  <a:pt x="140018" y="363855"/>
                  <a:pt x="60008" y="363855"/>
                </a:cubicBezTo>
                <a:cubicBezTo>
                  <a:pt x="33338" y="363855"/>
                  <a:pt x="33338" y="363855"/>
                  <a:pt x="36195" y="332423"/>
                </a:cubicBezTo>
                <a:cubicBezTo>
                  <a:pt x="133350" y="332423"/>
                  <a:pt x="227648" y="332423"/>
                  <a:pt x="322898" y="332423"/>
                </a:cubicBezTo>
                <a:close/>
                <a:moveTo>
                  <a:pt x="60960" y="387668"/>
                </a:moveTo>
                <a:cubicBezTo>
                  <a:pt x="140970" y="387668"/>
                  <a:pt x="220980" y="387668"/>
                  <a:pt x="300990" y="387668"/>
                </a:cubicBezTo>
                <a:cubicBezTo>
                  <a:pt x="307658" y="387668"/>
                  <a:pt x="314325" y="388620"/>
                  <a:pt x="323850" y="388620"/>
                </a:cubicBezTo>
                <a:cubicBezTo>
                  <a:pt x="323850" y="400050"/>
                  <a:pt x="323850" y="408623"/>
                  <a:pt x="323850" y="419100"/>
                </a:cubicBezTo>
                <a:cubicBezTo>
                  <a:pt x="227648" y="419100"/>
                  <a:pt x="133350" y="419100"/>
                  <a:pt x="39053" y="419100"/>
                </a:cubicBezTo>
                <a:cubicBezTo>
                  <a:pt x="32385" y="389573"/>
                  <a:pt x="33338" y="387668"/>
                  <a:pt x="60960" y="387668"/>
                </a:cubicBezTo>
                <a:close/>
                <a:moveTo>
                  <a:pt x="60960" y="844868"/>
                </a:moveTo>
                <a:cubicBezTo>
                  <a:pt x="140970" y="844868"/>
                  <a:pt x="220980" y="844868"/>
                  <a:pt x="300990" y="844868"/>
                </a:cubicBezTo>
                <a:cubicBezTo>
                  <a:pt x="308610" y="844868"/>
                  <a:pt x="316230" y="845820"/>
                  <a:pt x="324803" y="845820"/>
                </a:cubicBezTo>
                <a:cubicBezTo>
                  <a:pt x="324803" y="856298"/>
                  <a:pt x="324803" y="864870"/>
                  <a:pt x="324803" y="875348"/>
                </a:cubicBezTo>
                <a:cubicBezTo>
                  <a:pt x="229553" y="875348"/>
                  <a:pt x="135255" y="875348"/>
                  <a:pt x="40005" y="875348"/>
                </a:cubicBezTo>
                <a:cubicBezTo>
                  <a:pt x="31433" y="848678"/>
                  <a:pt x="33338" y="844868"/>
                  <a:pt x="60960" y="844868"/>
                </a:cubicBezTo>
                <a:close/>
                <a:moveTo>
                  <a:pt x="37148" y="1019175"/>
                </a:moveTo>
                <a:cubicBezTo>
                  <a:pt x="131445" y="1019175"/>
                  <a:pt x="226695" y="1019175"/>
                  <a:pt x="323850" y="1019175"/>
                </a:cubicBezTo>
                <a:cubicBezTo>
                  <a:pt x="323850" y="1028700"/>
                  <a:pt x="323850" y="1037273"/>
                  <a:pt x="323850" y="1049655"/>
                </a:cubicBezTo>
                <a:cubicBezTo>
                  <a:pt x="287655" y="1049655"/>
                  <a:pt x="253365" y="1049655"/>
                  <a:pt x="219075" y="1049655"/>
                </a:cubicBezTo>
                <a:cubicBezTo>
                  <a:pt x="166688" y="1049655"/>
                  <a:pt x="114300" y="1048703"/>
                  <a:pt x="61913" y="1049655"/>
                </a:cubicBezTo>
                <a:cubicBezTo>
                  <a:pt x="38100" y="1051560"/>
                  <a:pt x="31433" y="1042988"/>
                  <a:pt x="37148" y="1019175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6" name="Freeform: Shape 125">
            <a:extLst>
              <a:ext uri="{FF2B5EF4-FFF2-40B4-BE49-F238E27FC236}">
                <a16:creationId xmlns:a16="http://schemas.microsoft.com/office/drawing/2014/main" xmlns="" id="{98804212-77B1-450E-B1C3-3A7C12783091}"/>
              </a:ext>
            </a:extLst>
          </p:cNvPr>
          <p:cNvSpPr/>
          <p:nvPr/>
        </p:nvSpPr>
        <p:spPr>
          <a:xfrm>
            <a:off x="7999446" y="5156343"/>
            <a:ext cx="338721" cy="945267"/>
          </a:xfrm>
          <a:custGeom>
            <a:avLst/>
            <a:gdLst>
              <a:gd name="connsiteX0" fmla="*/ 417195 w 409575"/>
              <a:gd name="connsiteY0" fmla="*/ 1149668 h 1143000"/>
              <a:gd name="connsiteX1" fmla="*/ 417195 w 409575"/>
              <a:gd name="connsiteY1" fmla="*/ 0 h 1143000"/>
              <a:gd name="connsiteX2" fmla="*/ 0 w 409575"/>
              <a:gd name="connsiteY2" fmla="*/ 0 h 1143000"/>
              <a:gd name="connsiteX3" fmla="*/ 0 w 409575"/>
              <a:gd name="connsiteY3" fmla="*/ 1149668 h 1143000"/>
              <a:gd name="connsiteX4" fmla="*/ 417195 w 409575"/>
              <a:gd name="connsiteY4" fmla="*/ 1149668 h 1143000"/>
              <a:gd name="connsiteX5" fmla="*/ 342900 w 409575"/>
              <a:gd name="connsiteY5" fmla="*/ 1091565 h 1143000"/>
              <a:gd name="connsiteX6" fmla="*/ 342900 w 409575"/>
              <a:gd name="connsiteY6" fmla="*/ 921068 h 1143000"/>
              <a:gd name="connsiteX7" fmla="*/ 383858 w 409575"/>
              <a:gd name="connsiteY7" fmla="*/ 951548 h 1143000"/>
              <a:gd name="connsiteX8" fmla="*/ 383858 w 409575"/>
              <a:gd name="connsiteY8" fmla="*/ 1061085 h 1143000"/>
              <a:gd name="connsiteX9" fmla="*/ 342900 w 409575"/>
              <a:gd name="connsiteY9" fmla="*/ 1091565 h 1143000"/>
              <a:gd name="connsiteX10" fmla="*/ 382905 w 409575"/>
              <a:gd name="connsiteY10" fmla="*/ 879158 h 1143000"/>
              <a:gd name="connsiteX11" fmla="*/ 343852 w 409575"/>
              <a:gd name="connsiteY11" fmla="*/ 894398 h 1143000"/>
              <a:gd name="connsiteX12" fmla="*/ 343852 w 409575"/>
              <a:gd name="connsiteY12" fmla="*/ 727710 h 1143000"/>
              <a:gd name="connsiteX13" fmla="*/ 367665 w 409575"/>
              <a:gd name="connsiteY13" fmla="*/ 728663 h 1143000"/>
              <a:gd name="connsiteX14" fmla="*/ 382905 w 409575"/>
              <a:gd name="connsiteY14" fmla="*/ 741998 h 1143000"/>
              <a:gd name="connsiteX15" fmla="*/ 382905 w 409575"/>
              <a:gd name="connsiteY15" fmla="*/ 879158 h 1143000"/>
              <a:gd name="connsiteX16" fmla="*/ 342900 w 409575"/>
              <a:gd name="connsiteY16" fmla="*/ 139065 h 1143000"/>
              <a:gd name="connsiteX17" fmla="*/ 382905 w 409575"/>
              <a:gd name="connsiteY17" fmla="*/ 139065 h 1143000"/>
              <a:gd name="connsiteX18" fmla="*/ 382905 w 409575"/>
              <a:gd name="connsiteY18" fmla="*/ 225743 h 1143000"/>
              <a:gd name="connsiteX19" fmla="*/ 382905 w 409575"/>
              <a:gd name="connsiteY19" fmla="*/ 268605 h 1143000"/>
              <a:gd name="connsiteX20" fmla="*/ 342900 w 409575"/>
              <a:gd name="connsiteY20" fmla="*/ 301943 h 1143000"/>
              <a:gd name="connsiteX21" fmla="*/ 342900 w 409575"/>
              <a:gd name="connsiteY21" fmla="*/ 139065 h 1143000"/>
              <a:gd name="connsiteX22" fmla="*/ 382905 w 409575"/>
              <a:gd name="connsiteY22" fmla="*/ 470535 h 1143000"/>
              <a:gd name="connsiteX23" fmla="*/ 342900 w 409575"/>
              <a:gd name="connsiteY23" fmla="*/ 501015 h 1143000"/>
              <a:gd name="connsiteX24" fmla="*/ 342900 w 409575"/>
              <a:gd name="connsiteY24" fmla="*/ 340043 h 1143000"/>
              <a:gd name="connsiteX25" fmla="*/ 382905 w 409575"/>
              <a:gd name="connsiteY25" fmla="*/ 370522 h 1143000"/>
              <a:gd name="connsiteX26" fmla="*/ 382905 w 409575"/>
              <a:gd name="connsiteY26" fmla="*/ 470535 h 1143000"/>
              <a:gd name="connsiteX27" fmla="*/ 342900 w 409575"/>
              <a:gd name="connsiteY27" fmla="*/ 531495 h 1143000"/>
              <a:gd name="connsiteX28" fmla="*/ 383858 w 409575"/>
              <a:gd name="connsiteY28" fmla="*/ 559118 h 1143000"/>
              <a:gd name="connsiteX29" fmla="*/ 383858 w 409575"/>
              <a:gd name="connsiteY29" fmla="*/ 690563 h 1143000"/>
              <a:gd name="connsiteX30" fmla="*/ 342900 w 409575"/>
              <a:gd name="connsiteY30" fmla="*/ 690563 h 1143000"/>
              <a:gd name="connsiteX31" fmla="*/ 342900 w 409575"/>
              <a:gd name="connsiteY31" fmla="*/ 531495 h 1143000"/>
              <a:gd name="connsiteX32" fmla="*/ 263842 w 409575"/>
              <a:gd name="connsiteY32" fmla="*/ 139065 h 1143000"/>
              <a:gd name="connsiteX33" fmla="*/ 305752 w 409575"/>
              <a:gd name="connsiteY33" fmla="*/ 139065 h 1143000"/>
              <a:gd name="connsiteX34" fmla="*/ 305752 w 409575"/>
              <a:gd name="connsiteY34" fmla="*/ 250508 h 1143000"/>
              <a:gd name="connsiteX35" fmla="*/ 305752 w 409575"/>
              <a:gd name="connsiteY35" fmla="*/ 278130 h 1143000"/>
              <a:gd name="connsiteX36" fmla="*/ 277177 w 409575"/>
              <a:gd name="connsiteY36" fmla="*/ 302895 h 1143000"/>
              <a:gd name="connsiteX37" fmla="*/ 264795 w 409575"/>
              <a:gd name="connsiteY37" fmla="*/ 289560 h 1143000"/>
              <a:gd name="connsiteX38" fmla="*/ 263842 w 409575"/>
              <a:gd name="connsiteY38" fmla="*/ 139065 h 1143000"/>
              <a:gd name="connsiteX39" fmla="*/ 284798 w 409575"/>
              <a:gd name="connsiteY39" fmla="*/ 526733 h 1143000"/>
              <a:gd name="connsiteX40" fmla="*/ 306705 w 409575"/>
              <a:gd name="connsiteY40" fmla="*/ 549593 h 1143000"/>
              <a:gd name="connsiteX41" fmla="*/ 306705 w 409575"/>
              <a:gd name="connsiteY41" fmla="*/ 691515 h 1143000"/>
              <a:gd name="connsiteX42" fmla="*/ 264795 w 409575"/>
              <a:gd name="connsiteY42" fmla="*/ 691515 h 1143000"/>
              <a:gd name="connsiteX43" fmla="*/ 264795 w 409575"/>
              <a:gd name="connsiteY43" fmla="*/ 602933 h 1143000"/>
              <a:gd name="connsiteX44" fmla="*/ 264795 w 409575"/>
              <a:gd name="connsiteY44" fmla="*/ 550545 h 1143000"/>
              <a:gd name="connsiteX45" fmla="*/ 284798 w 409575"/>
              <a:gd name="connsiteY45" fmla="*/ 526733 h 1143000"/>
              <a:gd name="connsiteX46" fmla="*/ 230505 w 409575"/>
              <a:gd name="connsiteY46" fmla="*/ 1012508 h 1143000"/>
              <a:gd name="connsiteX47" fmla="*/ 230505 w 409575"/>
              <a:gd name="connsiteY47" fmla="*/ 1079183 h 1143000"/>
              <a:gd name="connsiteX48" fmla="*/ 210502 w 409575"/>
              <a:gd name="connsiteY48" fmla="*/ 1093470 h 1143000"/>
              <a:gd name="connsiteX49" fmla="*/ 187642 w 409575"/>
              <a:gd name="connsiteY49" fmla="*/ 1079183 h 1143000"/>
              <a:gd name="connsiteX50" fmla="*/ 187642 w 409575"/>
              <a:gd name="connsiteY50" fmla="*/ 919163 h 1143000"/>
              <a:gd name="connsiteX51" fmla="*/ 230505 w 409575"/>
              <a:gd name="connsiteY51" fmla="*/ 919163 h 1143000"/>
              <a:gd name="connsiteX52" fmla="*/ 230505 w 409575"/>
              <a:gd name="connsiteY52" fmla="*/ 1012508 h 1143000"/>
              <a:gd name="connsiteX53" fmla="*/ 187642 w 409575"/>
              <a:gd name="connsiteY53" fmla="*/ 351472 h 1143000"/>
              <a:gd name="connsiteX54" fmla="*/ 200977 w 409575"/>
              <a:gd name="connsiteY54" fmla="*/ 338138 h 1143000"/>
              <a:gd name="connsiteX55" fmla="*/ 229552 w 409575"/>
              <a:gd name="connsiteY55" fmla="*/ 337185 h 1143000"/>
              <a:gd name="connsiteX56" fmla="*/ 229552 w 409575"/>
              <a:gd name="connsiteY56" fmla="*/ 490538 h 1143000"/>
              <a:gd name="connsiteX57" fmla="*/ 208598 w 409575"/>
              <a:gd name="connsiteY57" fmla="*/ 502920 h 1143000"/>
              <a:gd name="connsiteX58" fmla="*/ 187642 w 409575"/>
              <a:gd name="connsiteY58" fmla="*/ 490538 h 1143000"/>
              <a:gd name="connsiteX59" fmla="*/ 187642 w 409575"/>
              <a:gd name="connsiteY59" fmla="*/ 351472 h 1143000"/>
              <a:gd name="connsiteX60" fmla="*/ 187642 w 409575"/>
              <a:gd name="connsiteY60" fmla="*/ 743903 h 1143000"/>
              <a:gd name="connsiteX61" fmla="*/ 227648 w 409575"/>
              <a:gd name="connsiteY61" fmla="*/ 727710 h 1143000"/>
              <a:gd name="connsiteX62" fmla="*/ 227648 w 409575"/>
              <a:gd name="connsiteY62" fmla="*/ 893445 h 1143000"/>
              <a:gd name="connsiteX63" fmla="*/ 202883 w 409575"/>
              <a:gd name="connsiteY63" fmla="*/ 893445 h 1143000"/>
              <a:gd name="connsiteX64" fmla="*/ 186690 w 409575"/>
              <a:gd name="connsiteY64" fmla="*/ 878205 h 1143000"/>
              <a:gd name="connsiteX65" fmla="*/ 187642 w 409575"/>
              <a:gd name="connsiteY65" fmla="*/ 743903 h 1143000"/>
              <a:gd name="connsiteX66" fmla="*/ 114300 w 409575"/>
              <a:gd name="connsiteY66" fmla="*/ 139065 h 1143000"/>
              <a:gd name="connsiteX67" fmla="*/ 154305 w 409575"/>
              <a:gd name="connsiteY67" fmla="*/ 139065 h 1143000"/>
              <a:gd name="connsiteX68" fmla="*/ 154305 w 409575"/>
              <a:gd name="connsiteY68" fmla="*/ 230505 h 1143000"/>
              <a:gd name="connsiteX69" fmla="*/ 154305 w 409575"/>
              <a:gd name="connsiteY69" fmla="*/ 269558 h 1143000"/>
              <a:gd name="connsiteX70" fmla="*/ 114300 w 409575"/>
              <a:gd name="connsiteY70" fmla="*/ 301943 h 1143000"/>
              <a:gd name="connsiteX71" fmla="*/ 114300 w 409575"/>
              <a:gd name="connsiteY71" fmla="*/ 139065 h 1143000"/>
              <a:gd name="connsiteX72" fmla="*/ 114300 w 409575"/>
              <a:gd name="connsiteY72" fmla="*/ 339090 h 1143000"/>
              <a:gd name="connsiteX73" fmla="*/ 130492 w 409575"/>
              <a:gd name="connsiteY73" fmla="*/ 337185 h 1143000"/>
              <a:gd name="connsiteX74" fmla="*/ 155258 w 409575"/>
              <a:gd name="connsiteY74" fmla="*/ 360997 h 1143000"/>
              <a:gd name="connsiteX75" fmla="*/ 155258 w 409575"/>
              <a:gd name="connsiteY75" fmla="*/ 472440 h 1143000"/>
              <a:gd name="connsiteX76" fmla="*/ 115252 w 409575"/>
              <a:gd name="connsiteY76" fmla="*/ 501015 h 1143000"/>
              <a:gd name="connsiteX77" fmla="*/ 114300 w 409575"/>
              <a:gd name="connsiteY77" fmla="*/ 339090 h 1143000"/>
              <a:gd name="connsiteX78" fmla="*/ 154305 w 409575"/>
              <a:gd name="connsiteY78" fmla="*/ 691515 h 1143000"/>
              <a:gd name="connsiteX79" fmla="*/ 114300 w 409575"/>
              <a:gd name="connsiteY79" fmla="*/ 691515 h 1143000"/>
              <a:gd name="connsiteX80" fmla="*/ 114300 w 409575"/>
              <a:gd name="connsiteY80" fmla="*/ 530543 h 1143000"/>
              <a:gd name="connsiteX81" fmla="*/ 154305 w 409575"/>
              <a:gd name="connsiteY81" fmla="*/ 559118 h 1143000"/>
              <a:gd name="connsiteX82" fmla="*/ 154305 w 409575"/>
              <a:gd name="connsiteY82" fmla="*/ 691515 h 1143000"/>
              <a:gd name="connsiteX83" fmla="*/ 114300 w 409575"/>
              <a:gd name="connsiteY83" fmla="*/ 727710 h 1143000"/>
              <a:gd name="connsiteX84" fmla="*/ 139065 w 409575"/>
              <a:gd name="connsiteY84" fmla="*/ 728663 h 1143000"/>
              <a:gd name="connsiteX85" fmla="*/ 154305 w 409575"/>
              <a:gd name="connsiteY85" fmla="*/ 741998 h 1143000"/>
              <a:gd name="connsiteX86" fmla="*/ 154305 w 409575"/>
              <a:gd name="connsiteY86" fmla="*/ 879158 h 1143000"/>
              <a:gd name="connsiteX87" fmla="*/ 114300 w 409575"/>
              <a:gd name="connsiteY87" fmla="*/ 894398 h 1143000"/>
              <a:gd name="connsiteX88" fmla="*/ 114300 w 409575"/>
              <a:gd name="connsiteY88" fmla="*/ 72771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409575" h="1143000">
                <a:moveTo>
                  <a:pt x="417195" y="1149668"/>
                </a:moveTo>
                <a:cubicBezTo>
                  <a:pt x="417195" y="764858"/>
                  <a:pt x="417195" y="381953"/>
                  <a:pt x="417195" y="0"/>
                </a:cubicBezTo>
                <a:cubicBezTo>
                  <a:pt x="276225" y="0"/>
                  <a:pt x="139065" y="0"/>
                  <a:pt x="0" y="0"/>
                </a:cubicBezTo>
                <a:cubicBezTo>
                  <a:pt x="0" y="384810"/>
                  <a:pt x="0" y="766763"/>
                  <a:pt x="0" y="1149668"/>
                </a:cubicBezTo>
                <a:lnTo>
                  <a:pt x="417195" y="1149668"/>
                </a:lnTo>
                <a:close/>
                <a:moveTo>
                  <a:pt x="342900" y="1091565"/>
                </a:moveTo>
                <a:cubicBezTo>
                  <a:pt x="342900" y="1034415"/>
                  <a:pt x="342900" y="977265"/>
                  <a:pt x="342900" y="921068"/>
                </a:cubicBezTo>
                <a:cubicBezTo>
                  <a:pt x="382905" y="914400"/>
                  <a:pt x="383858" y="914400"/>
                  <a:pt x="383858" y="951548"/>
                </a:cubicBezTo>
                <a:cubicBezTo>
                  <a:pt x="383858" y="987743"/>
                  <a:pt x="383858" y="1023938"/>
                  <a:pt x="383858" y="1061085"/>
                </a:cubicBezTo>
                <a:cubicBezTo>
                  <a:pt x="382905" y="1096328"/>
                  <a:pt x="382905" y="1097280"/>
                  <a:pt x="342900" y="1091565"/>
                </a:cubicBezTo>
                <a:close/>
                <a:moveTo>
                  <a:pt x="382905" y="879158"/>
                </a:moveTo>
                <a:cubicBezTo>
                  <a:pt x="381000" y="906780"/>
                  <a:pt x="358140" y="887730"/>
                  <a:pt x="343852" y="894398"/>
                </a:cubicBezTo>
                <a:cubicBezTo>
                  <a:pt x="343852" y="838200"/>
                  <a:pt x="343852" y="784860"/>
                  <a:pt x="343852" y="727710"/>
                </a:cubicBezTo>
                <a:cubicBezTo>
                  <a:pt x="353377" y="727710"/>
                  <a:pt x="360998" y="725805"/>
                  <a:pt x="367665" y="728663"/>
                </a:cubicBezTo>
                <a:cubicBezTo>
                  <a:pt x="373380" y="730568"/>
                  <a:pt x="382905" y="737235"/>
                  <a:pt x="382905" y="741998"/>
                </a:cubicBezTo>
                <a:cubicBezTo>
                  <a:pt x="383858" y="787718"/>
                  <a:pt x="384810" y="833438"/>
                  <a:pt x="382905" y="879158"/>
                </a:cubicBezTo>
                <a:close/>
                <a:moveTo>
                  <a:pt x="342900" y="139065"/>
                </a:moveTo>
                <a:cubicBezTo>
                  <a:pt x="356235" y="139065"/>
                  <a:pt x="367665" y="139065"/>
                  <a:pt x="382905" y="139065"/>
                </a:cubicBezTo>
                <a:cubicBezTo>
                  <a:pt x="382905" y="168593"/>
                  <a:pt x="382905" y="197168"/>
                  <a:pt x="382905" y="225743"/>
                </a:cubicBezTo>
                <a:cubicBezTo>
                  <a:pt x="382905" y="240030"/>
                  <a:pt x="382905" y="254318"/>
                  <a:pt x="382905" y="268605"/>
                </a:cubicBezTo>
                <a:cubicBezTo>
                  <a:pt x="382905" y="305753"/>
                  <a:pt x="382905" y="305753"/>
                  <a:pt x="342900" y="301943"/>
                </a:cubicBezTo>
                <a:cubicBezTo>
                  <a:pt x="342900" y="246698"/>
                  <a:pt x="342900" y="193358"/>
                  <a:pt x="342900" y="139065"/>
                </a:cubicBezTo>
                <a:close/>
                <a:moveTo>
                  <a:pt x="382905" y="470535"/>
                </a:moveTo>
                <a:cubicBezTo>
                  <a:pt x="382905" y="506730"/>
                  <a:pt x="382905" y="506730"/>
                  <a:pt x="342900" y="501015"/>
                </a:cubicBezTo>
                <a:cubicBezTo>
                  <a:pt x="342900" y="447675"/>
                  <a:pt x="342900" y="393383"/>
                  <a:pt x="342900" y="340043"/>
                </a:cubicBezTo>
                <a:cubicBezTo>
                  <a:pt x="382905" y="333375"/>
                  <a:pt x="382905" y="333375"/>
                  <a:pt x="382905" y="370522"/>
                </a:cubicBezTo>
                <a:cubicBezTo>
                  <a:pt x="382905" y="403860"/>
                  <a:pt x="382905" y="437197"/>
                  <a:pt x="382905" y="470535"/>
                </a:cubicBezTo>
                <a:close/>
                <a:moveTo>
                  <a:pt x="342900" y="531495"/>
                </a:moveTo>
                <a:cubicBezTo>
                  <a:pt x="378142" y="521018"/>
                  <a:pt x="383858" y="523875"/>
                  <a:pt x="383858" y="559118"/>
                </a:cubicBezTo>
                <a:cubicBezTo>
                  <a:pt x="383858" y="601980"/>
                  <a:pt x="383858" y="645795"/>
                  <a:pt x="383858" y="690563"/>
                </a:cubicBezTo>
                <a:cubicBezTo>
                  <a:pt x="368617" y="690563"/>
                  <a:pt x="356235" y="690563"/>
                  <a:pt x="342900" y="690563"/>
                </a:cubicBezTo>
                <a:cubicBezTo>
                  <a:pt x="342900" y="637223"/>
                  <a:pt x="342900" y="584835"/>
                  <a:pt x="342900" y="531495"/>
                </a:cubicBezTo>
                <a:close/>
                <a:moveTo>
                  <a:pt x="263842" y="139065"/>
                </a:moveTo>
                <a:cubicBezTo>
                  <a:pt x="279083" y="139065"/>
                  <a:pt x="290512" y="139065"/>
                  <a:pt x="305752" y="139065"/>
                </a:cubicBezTo>
                <a:cubicBezTo>
                  <a:pt x="305752" y="177165"/>
                  <a:pt x="305752" y="214313"/>
                  <a:pt x="305752" y="250508"/>
                </a:cubicBezTo>
                <a:cubicBezTo>
                  <a:pt x="305752" y="260033"/>
                  <a:pt x="305752" y="268605"/>
                  <a:pt x="305752" y="278130"/>
                </a:cubicBezTo>
                <a:cubicBezTo>
                  <a:pt x="305752" y="303847"/>
                  <a:pt x="301942" y="307658"/>
                  <a:pt x="277177" y="302895"/>
                </a:cubicBezTo>
                <a:cubicBezTo>
                  <a:pt x="272415" y="301943"/>
                  <a:pt x="264795" y="294323"/>
                  <a:pt x="264795" y="289560"/>
                </a:cubicBezTo>
                <a:cubicBezTo>
                  <a:pt x="263842" y="240030"/>
                  <a:pt x="263842" y="190500"/>
                  <a:pt x="263842" y="139065"/>
                </a:cubicBezTo>
                <a:close/>
                <a:moveTo>
                  <a:pt x="284798" y="526733"/>
                </a:moveTo>
                <a:cubicBezTo>
                  <a:pt x="301942" y="526733"/>
                  <a:pt x="306705" y="533400"/>
                  <a:pt x="306705" y="549593"/>
                </a:cubicBezTo>
                <a:cubicBezTo>
                  <a:pt x="305752" y="596265"/>
                  <a:pt x="306705" y="641985"/>
                  <a:pt x="306705" y="691515"/>
                </a:cubicBezTo>
                <a:cubicBezTo>
                  <a:pt x="291465" y="691515"/>
                  <a:pt x="280035" y="691515"/>
                  <a:pt x="264795" y="691515"/>
                </a:cubicBezTo>
                <a:cubicBezTo>
                  <a:pt x="264795" y="661035"/>
                  <a:pt x="264795" y="631508"/>
                  <a:pt x="264795" y="602933"/>
                </a:cubicBezTo>
                <a:cubicBezTo>
                  <a:pt x="264795" y="585788"/>
                  <a:pt x="265748" y="567690"/>
                  <a:pt x="264795" y="550545"/>
                </a:cubicBezTo>
                <a:cubicBezTo>
                  <a:pt x="262890" y="534353"/>
                  <a:pt x="267652" y="526733"/>
                  <a:pt x="284798" y="526733"/>
                </a:cubicBezTo>
                <a:close/>
                <a:moveTo>
                  <a:pt x="230505" y="1012508"/>
                </a:moveTo>
                <a:cubicBezTo>
                  <a:pt x="230505" y="1034415"/>
                  <a:pt x="230505" y="1056323"/>
                  <a:pt x="230505" y="1079183"/>
                </a:cubicBezTo>
                <a:cubicBezTo>
                  <a:pt x="230505" y="1094423"/>
                  <a:pt x="220980" y="1094423"/>
                  <a:pt x="210502" y="1093470"/>
                </a:cubicBezTo>
                <a:cubicBezTo>
                  <a:pt x="200025" y="1093470"/>
                  <a:pt x="187642" y="1096328"/>
                  <a:pt x="187642" y="1079183"/>
                </a:cubicBezTo>
                <a:cubicBezTo>
                  <a:pt x="187642" y="1026795"/>
                  <a:pt x="187642" y="974408"/>
                  <a:pt x="187642" y="919163"/>
                </a:cubicBezTo>
                <a:cubicBezTo>
                  <a:pt x="202883" y="919163"/>
                  <a:pt x="215265" y="919163"/>
                  <a:pt x="230505" y="919163"/>
                </a:cubicBezTo>
                <a:cubicBezTo>
                  <a:pt x="230505" y="951548"/>
                  <a:pt x="230505" y="982027"/>
                  <a:pt x="230505" y="1012508"/>
                </a:cubicBezTo>
                <a:close/>
                <a:moveTo>
                  <a:pt x="187642" y="351472"/>
                </a:moveTo>
                <a:cubicBezTo>
                  <a:pt x="187642" y="346710"/>
                  <a:pt x="195262" y="340043"/>
                  <a:pt x="200977" y="338138"/>
                </a:cubicBezTo>
                <a:cubicBezTo>
                  <a:pt x="208598" y="336233"/>
                  <a:pt x="217170" y="337185"/>
                  <a:pt x="229552" y="337185"/>
                </a:cubicBezTo>
                <a:cubicBezTo>
                  <a:pt x="229552" y="390525"/>
                  <a:pt x="229552" y="440055"/>
                  <a:pt x="229552" y="490538"/>
                </a:cubicBezTo>
                <a:cubicBezTo>
                  <a:pt x="229552" y="506730"/>
                  <a:pt x="217170" y="504825"/>
                  <a:pt x="208598" y="502920"/>
                </a:cubicBezTo>
                <a:cubicBezTo>
                  <a:pt x="200977" y="501015"/>
                  <a:pt x="187642" y="495300"/>
                  <a:pt x="187642" y="490538"/>
                </a:cubicBezTo>
                <a:cubicBezTo>
                  <a:pt x="186690" y="443865"/>
                  <a:pt x="186690" y="398145"/>
                  <a:pt x="187642" y="351472"/>
                </a:cubicBezTo>
                <a:close/>
                <a:moveTo>
                  <a:pt x="187642" y="743903"/>
                </a:moveTo>
                <a:cubicBezTo>
                  <a:pt x="188595" y="715328"/>
                  <a:pt x="212408" y="733425"/>
                  <a:pt x="227648" y="727710"/>
                </a:cubicBezTo>
                <a:cubicBezTo>
                  <a:pt x="227648" y="783908"/>
                  <a:pt x="227648" y="837248"/>
                  <a:pt x="227648" y="893445"/>
                </a:cubicBezTo>
                <a:cubicBezTo>
                  <a:pt x="218123" y="893445"/>
                  <a:pt x="210502" y="893445"/>
                  <a:pt x="202883" y="893445"/>
                </a:cubicBezTo>
                <a:cubicBezTo>
                  <a:pt x="191452" y="894398"/>
                  <a:pt x="186690" y="889635"/>
                  <a:pt x="186690" y="878205"/>
                </a:cubicBezTo>
                <a:cubicBezTo>
                  <a:pt x="187642" y="833438"/>
                  <a:pt x="185737" y="787718"/>
                  <a:pt x="187642" y="743903"/>
                </a:cubicBezTo>
                <a:close/>
                <a:moveTo>
                  <a:pt x="114300" y="139065"/>
                </a:moveTo>
                <a:cubicBezTo>
                  <a:pt x="127635" y="139065"/>
                  <a:pt x="139065" y="139065"/>
                  <a:pt x="154305" y="139065"/>
                </a:cubicBezTo>
                <a:cubicBezTo>
                  <a:pt x="154305" y="170498"/>
                  <a:pt x="154305" y="200025"/>
                  <a:pt x="154305" y="230505"/>
                </a:cubicBezTo>
                <a:cubicBezTo>
                  <a:pt x="154305" y="243840"/>
                  <a:pt x="154305" y="256223"/>
                  <a:pt x="154305" y="269558"/>
                </a:cubicBezTo>
                <a:cubicBezTo>
                  <a:pt x="154305" y="306705"/>
                  <a:pt x="154305" y="306705"/>
                  <a:pt x="114300" y="301943"/>
                </a:cubicBezTo>
                <a:cubicBezTo>
                  <a:pt x="114300" y="248603"/>
                  <a:pt x="114300" y="195263"/>
                  <a:pt x="114300" y="139065"/>
                </a:cubicBezTo>
                <a:close/>
                <a:moveTo>
                  <a:pt x="114300" y="339090"/>
                </a:moveTo>
                <a:cubicBezTo>
                  <a:pt x="120015" y="338138"/>
                  <a:pt x="124777" y="338138"/>
                  <a:pt x="130492" y="337185"/>
                </a:cubicBezTo>
                <a:cubicBezTo>
                  <a:pt x="148590" y="334328"/>
                  <a:pt x="156210" y="340995"/>
                  <a:pt x="155258" y="360997"/>
                </a:cubicBezTo>
                <a:cubicBezTo>
                  <a:pt x="154305" y="398145"/>
                  <a:pt x="155258" y="435293"/>
                  <a:pt x="155258" y="472440"/>
                </a:cubicBezTo>
                <a:cubicBezTo>
                  <a:pt x="155258" y="506730"/>
                  <a:pt x="152400" y="508635"/>
                  <a:pt x="115252" y="501015"/>
                </a:cubicBezTo>
                <a:cubicBezTo>
                  <a:pt x="114300" y="447675"/>
                  <a:pt x="114300" y="394335"/>
                  <a:pt x="114300" y="339090"/>
                </a:cubicBezTo>
                <a:close/>
                <a:moveTo>
                  <a:pt x="154305" y="691515"/>
                </a:moveTo>
                <a:cubicBezTo>
                  <a:pt x="139065" y="691515"/>
                  <a:pt x="127635" y="691515"/>
                  <a:pt x="114300" y="691515"/>
                </a:cubicBezTo>
                <a:cubicBezTo>
                  <a:pt x="114300" y="637223"/>
                  <a:pt x="114300" y="583883"/>
                  <a:pt x="114300" y="530543"/>
                </a:cubicBezTo>
                <a:cubicBezTo>
                  <a:pt x="150495" y="521018"/>
                  <a:pt x="154305" y="523875"/>
                  <a:pt x="154305" y="559118"/>
                </a:cubicBezTo>
                <a:cubicBezTo>
                  <a:pt x="154305" y="603885"/>
                  <a:pt x="154305" y="646748"/>
                  <a:pt x="154305" y="691515"/>
                </a:cubicBezTo>
                <a:close/>
                <a:moveTo>
                  <a:pt x="114300" y="727710"/>
                </a:moveTo>
                <a:cubicBezTo>
                  <a:pt x="123825" y="727710"/>
                  <a:pt x="132398" y="725805"/>
                  <a:pt x="139065" y="728663"/>
                </a:cubicBezTo>
                <a:cubicBezTo>
                  <a:pt x="144780" y="730568"/>
                  <a:pt x="154305" y="737235"/>
                  <a:pt x="154305" y="741998"/>
                </a:cubicBezTo>
                <a:cubicBezTo>
                  <a:pt x="155258" y="787718"/>
                  <a:pt x="157162" y="833438"/>
                  <a:pt x="154305" y="879158"/>
                </a:cubicBezTo>
                <a:cubicBezTo>
                  <a:pt x="152400" y="906780"/>
                  <a:pt x="129540" y="887730"/>
                  <a:pt x="114300" y="894398"/>
                </a:cubicBezTo>
                <a:cubicBezTo>
                  <a:pt x="114300" y="837248"/>
                  <a:pt x="114300" y="783908"/>
                  <a:pt x="114300" y="727710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7" name="Freeform: Shape 126">
            <a:extLst>
              <a:ext uri="{FF2B5EF4-FFF2-40B4-BE49-F238E27FC236}">
                <a16:creationId xmlns:a16="http://schemas.microsoft.com/office/drawing/2014/main" xmlns="" id="{6B4BDCC1-2140-4DB6-8372-B7C743721AA2}"/>
              </a:ext>
            </a:extLst>
          </p:cNvPr>
          <p:cNvSpPr/>
          <p:nvPr/>
        </p:nvSpPr>
        <p:spPr>
          <a:xfrm>
            <a:off x="7241942" y="5109079"/>
            <a:ext cx="385984" cy="992531"/>
          </a:xfrm>
          <a:custGeom>
            <a:avLst/>
            <a:gdLst>
              <a:gd name="connsiteX0" fmla="*/ 0 w 466725"/>
              <a:gd name="connsiteY0" fmla="*/ 1203008 h 1200150"/>
              <a:gd name="connsiteX1" fmla="*/ 468630 w 466725"/>
              <a:gd name="connsiteY1" fmla="*/ 1203008 h 1200150"/>
              <a:gd name="connsiteX2" fmla="*/ 464820 w 466725"/>
              <a:gd name="connsiteY2" fmla="*/ 1182053 h 1200150"/>
              <a:gd name="connsiteX3" fmla="*/ 464820 w 466725"/>
              <a:gd name="connsiteY3" fmla="*/ 32385 h 1200150"/>
              <a:gd name="connsiteX4" fmla="*/ 464820 w 466725"/>
              <a:gd name="connsiteY4" fmla="*/ 0 h 1200150"/>
              <a:gd name="connsiteX5" fmla="*/ 0 w 466725"/>
              <a:gd name="connsiteY5" fmla="*/ 0 h 1200150"/>
              <a:gd name="connsiteX6" fmla="*/ 0 w 466725"/>
              <a:gd name="connsiteY6" fmla="*/ 29528 h 1200150"/>
              <a:gd name="connsiteX7" fmla="*/ 0 w 466725"/>
              <a:gd name="connsiteY7" fmla="*/ 1183958 h 1200150"/>
              <a:gd name="connsiteX8" fmla="*/ 0 w 466725"/>
              <a:gd name="connsiteY8" fmla="*/ 1203008 h 1200150"/>
              <a:gd name="connsiteX9" fmla="*/ 110490 w 466725"/>
              <a:gd name="connsiteY9" fmla="*/ 892493 h 1200150"/>
              <a:gd name="connsiteX10" fmla="*/ 41910 w 466725"/>
              <a:gd name="connsiteY10" fmla="*/ 892493 h 1200150"/>
              <a:gd name="connsiteX11" fmla="*/ 41910 w 466725"/>
              <a:gd name="connsiteY11" fmla="*/ 825818 h 1200150"/>
              <a:gd name="connsiteX12" fmla="*/ 110490 w 466725"/>
              <a:gd name="connsiteY12" fmla="*/ 825818 h 1200150"/>
              <a:gd name="connsiteX13" fmla="*/ 110490 w 466725"/>
              <a:gd name="connsiteY13" fmla="*/ 892493 h 1200150"/>
              <a:gd name="connsiteX14" fmla="*/ 204788 w 466725"/>
              <a:gd name="connsiteY14" fmla="*/ 892493 h 1200150"/>
              <a:gd name="connsiteX15" fmla="*/ 146685 w 466725"/>
              <a:gd name="connsiteY15" fmla="*/ 892493 h 1200150"/>
              <a:gd name="connsiteX16" fmla="*/ 146685 w 466725"/>
              <a:gd name="connsiteY16" fmla="*/ 824865 h 1200150"/>
              <a:gd name="connsiteX17" fmla="*/ 204788 w 466725"/>
              <a:gd name="connsiteY17" fmla="*/ 824865 h 1200150"/>
              <a:gd name="connsiteX18" fmla="*/ 204788 w 466725"/>
              <a:gd name="connsiteY18" fmla="*/ 892493 h 1200150"/>
              <a:gd name="connsiteX19" fmla="*/ 206692 w 466725"/>
              <a:gd name="connsiteY19" fmla="*/ 673418 h 1200150"/>
              <a:gd name="connsiteX20" fmla="*/ 206692 w 466725"/>
              <a:gd name="connsiteY20" fmla="*/ 701040 h 1200150"/>
              <a:gd name="connsiteX21" fmla="*/ 195263 w 466725"/>
              <a:gd name="connsiteY21" fmla="*/ 702945 h 1200150"/>
              <a:gd name="connsiteX22" fmla="*/ 144780 w 466725"/>
              <a:gd name="connsiteY22" fmla="*/ 652463 h 1200150"/>
              <a:gd name="connsiteX23" fmla="*/ 164782 w 466725"/>
              <a:gd name="connsiteY23" fmla="*/ 632460 h 1200150"/>
              <a:gd name="connsiteX24" fmla="*/ 206692 w 466725"/>
              <a:gd name="connsiteY24" fmla="*/ 673418 h 1200150"/>
              <a:gd name="connsiteX25" fmla="*/ 309563 w 466725"/>
              <a:gd name="connsiteY25" fmla="*/ 892493 h 1200150"/>
              <a:gd name="connsiteX26" fmla="*/ 252413 w 466725"/>
              <a:gd name="connsiteY26" fmla="*/ 892493 h 1200150"/>
              <a:gd name="connsiteX27" fmla="*/ 252413 w 466725"/>
              <a:gd name="connsiteY27" fmla="*/ 824865 h 1200150"/>
              <a:gd name="connsiteX28" fmla="*/ 309563 w 466725"/>
              <a:gd name="connsiteY28" fmla="*/ 824865 h 1200150"/>
              <a:gd name="connsiteX29" fmla="*/ 309563 w 466725"/>
              <a:gd name="connsiteY29" fmla="*/ 892493 h 1200150"/>
              <a:gd name="connsiteX30" fmla="*/ 311467 w 466725"/>
              <a:gd name="connsiteY30" fmla="*/ 701993 h 1200150"/>
              <a:gd name="connsiteX31" fmla="*/ 250507 w 466725"/>
              <a:gd name="connsiteY31" fmla="*/ 701993 h 1200150"/>
              <a:gd name="connsiteX32" fmla="*/ 251460 w 466725"/>
              <a:gd name="connsiteY32" fmla="*/ 644843 h 1200150"/>
              <a:gd name="connsiteX33" fmla="*/ 264795 w 466725"/>
              <a:gd name="connsiteY33" fmla="*/ 633413 h 1200150"/>
              <a:gd name="connsiteX34" fmla="*/ 311467 w 466725"/>
              <a:gd name="connsiteY34" fmla="*/ 672465 h 1200150"/>
              <a:gd name="connsiteX35" fmla="*/ 311467 w 466725"/>
              <a:gd name="connsiteY35" fmla="*/ 701993 h 1200150"/>
              <a:gd name="connsiteX36" fmla="*/ 404813 w 466725"/>
              <a:gd name="connsiteY36" fmla="*/ 892493 h 1200150"/>
              <a:gd name="connsiteX37" fmla="*/ 347663 w 466725"/>
              <a:gd name="connsiteY37" fmla="*/ 892493 h 1200150"/>
              <a:gd name="connsiteX38" fmla="*/ 347663 w 466725"/>
              <a:gd name="connsiteY38" fmla="*/ 824865 h 1200150"/>
              <a:gd name="connsiteX39" fmla="*/ 404813 w 466725"/>
              <a:gd name="connsiteY39" fmla="*/ 824865 h 1200150"/>
              <a:gd name="connsiteX40" fmla="*/ 404813 w 466725"/>
              <a:gd name="connsiteY40" fmla="*/ 892493 h 1200150"/>
              <a:gd name="connsiteX41" fmla="*/ 404813 w 466725"/>
              <a:gd name="connsiteY41" fmla="*/ 797243 h 1200150"/>
              <a:gd name="connsiteX42" fmla="*/ 346710 w 466725"/>
              <a:gd name="connsiteY42" fmla="*/ 797243 h 1200150"/>
              <a:gd name="connsiteX43" fmla="*/ 345757 w 466725"/>
              <a:gd name="connsiteY43" fmla="*/ 779145 h 1200150"/>
              <a:gd name="connsiteX44" fmla="*/ 404813 w 466725"/>
              <a:gd name="connsiteY44" fmla="*/ 731520 h 1200150"/>
              <a:gd name="connsiteX45" fmla="*/ 404813 w 466725"/>
              <a:gd name="connsiteY45" fmla="*/ 797243 h 1200150"/>
              <a:gd name="connsiteX46" fmla="*/ 405765 w 466725"/>
              <a:gd name="connsiteY46" fmla="*/ 701993 h 1200150"/>
              <a:gd name="connsiteX47" fmla="*/ 345757 w 466725"/>
              <a:gd name="connsiteY47" fmla="*/ 701993 h 1200150"/>
              <a:gd name="connsiteX48" fmla="*/ 345757 w 466725"/>
              <a:gd name="connsiteY48" fmla="*/ 643890 h 1200150"/>
              <a:gd name="connsiteX49" fmla="*/ 355282 w 466725"/>
              <a:gd name="connsiteY49" fmla="*/ 634365 h 1200150"/>
              <a:gd name="connsiteX50" fmla="*/ 404813 w 466725"/>
              <a:gd name="connsiteY50" fmla="*/ 634365 h 1200150"/>
              <a:gd name="connsiteX51" fmla="*/ 405765 w 466725"/>
              <a:gd name="connsiteY51" fmla="*/ 701993 h 1200150"/>
              <a:gd name="connsiteX52" fmla="*/ 405765 w 466725"/>
              <a:gd name="connsiteY52" fmla="*/ 444818 h 1200150"/>
              <a:gd name="connsiteX53" fmla="*/ 405765 w 466725"/>
              <a:gd name="connsiteY53" fmla="*/ 513398 h 1200150"/>
              <a:gd name="connsiteX54" fmla="*/ 358140 w 466725"/>
              <a:gd name="connsiteY54" fmla="*/ 512445 h 1200150"/>
              <a:gd name="connsiteX55" fmla="*/ 345757 w 466725"/>
              <a:gd name="connsiteY55" fmla="*/ 500063 h 1200150"/>
              <a:gd name="connsiteX56" fmla="*/ 344805 w 466725"/>
              <a:gd name="connsiteY56" fmla="*/ 443865 h 1200150"/>
              <a:gd name="connsiteX57" fmla="*/ 405765 w 466725"/>
              <a:gd name="connsiteY57" fmla="*/ 444818 h 1200150"/>
              <a:gd name="connsiteX58" fmla="*/ 404813 w 466725"/>
              <a:gd name="connsiteY58" fmla="*/ 321945 h 1200150"/>
              <a:gd name="connsiteX59" fmla="*/ 346710 w 466725"/>
              <a:gd name="connsiteY59" fmla="*/ 321945 h 1200150"/>
              <a:gd name="connsiteX60" fmla="*/ 346710 w 466725"/>
              <a:gd name="connsiteY60" fmla="*/ 254318 h 1200150"/>
              <a:gd name="connsiteX61" fmla="*/ 404813 w 466725"/>
              <a:gd name="connsiteY61" fmla="*/ 254318 h 1200150"/>
              <a:gd name="connsiteX62" fmla="*/ 404813 w 466725"/>
              <a:gd name="connsiteY62" fmla="*/ 321945 h 1200150"/>
              <a:gd name="connsiteX63" fmla="*/ 404813 w 466725"/>
              <a:gd name="connsiteY63" fmla="*/ 159068 h 1200150"/>
              <a:gd name="connsiteX64" fmla="*/ 404813 w 466725"/>
              <a:gd name="connsiteY64" fmla="*/ 224790 h 1200150"/>
              <a:gd name="connsiteX65" fmla="*/ 346710 w 466725"/>
              <a:gd name="connsiteY65" fmla="*/ 224790 h 1200150"/>
              <a:gd name="connsiteX66" fmla="*/ 345757 w 466725"/>
              <a:gd name="connsiteY66" fmla="*/ 207645 h 1200150"/>
              <a:gd name="connsiteX67" fmla="*/ 404813 w 466725"/>
              <a:gd name="connsiteY67" fmla="*/ 159068 h 1200150"/>
              <a:gd name="connsiteX68" fmla="*/ 346710 w 466725"/>
              <a:gd name="connsiteY68" fmla="*/ 349568 h 1200150"/>
              <a:gd name="connsiteX69" fmla="*/ 403860 w 466725"/>
              <a:gd name="connsiteY69" fmla="*/ 349568 h 1200150"/>
              <a:gd name="connsiteX70" fmla="*/ 403860 w 466725"/>
              <a:gd name="connsiteY70" fmla="*/ 415290 h 1200150"/>
              <a:gd name="connsiteX71" fmla="*/ 399097 w 466725"/>
              <a:gd name="connsiteY71" fmla="*/ 417195 h 1200150"/>
              <a:gd name="connsiteX72" fmla="*/ 346710 w 466725"/>
              <a:gd name="connsiteY72" fmla="*/ 349568 h 1200150"/>
              <a:gd name="connsiteX73" fmla="*/ 348615 w 466725"/>
              <a:gd name="connsiteY73" fmla="*/ 544830 h 1200150"/>
              <a:gd name="connsiteX74" fmla="*/ 405765 w 466725"/>
              <a:gd name="connsiteY74" fmla="*/ 534353 h 1200150"/>
              <a:gd name="connsiteX75" fmla="*/ 405765 w 466725"/>
              <a:gd name="connsiteY75" fmla="*/ 593408 h 1200150"/>
              <a:gd name="connsiteX76" fmla="*/ 403860 w 466725"/>
              <a:gd name="connsiteY76" fmla="*/ 611505 h 1200150"/>
              <a:gd name="connsiteX77" fmla="*/ 348615 w 466725"/>
              <a:gd name="connsiteY77" fmla="*/ 602933 h 1200150"/>
              <a:gd name="connsiteX78" fmla="*/ 348615 w 466725"/>
              <a:gd name="connsiteY78" fmla="*/ 544830 h 1200150"/>
              <a:gd name="connsiteX79" fmla="*/ 306705 w 466725"/>
              <a:gd name="connsiteY79" fmla="*/ 605790 h 1200150"/>
              <a:gd name="connsiteX80" fmla="*/ 258127 w 466725"/>
              <a:gd name="connsiteY80" fmla="*/ 607695 h 1200150"/>
              <a:gd name="connsiteX81" fmla="*/ 251460 w 466725"/>
              <a:gd name="connsiteY81" fmla="*/ 595313 h 1200150"/>
              <a:gd name="connsiteX82" fmla="*/ 251460 w 466725"/>
              <a:gd name="connsiteY82" fmla="*/ 570548 h 1200150"/>
              <a:gd name="connsiteX83" fmla="*/ 284797 w 466725"/>
              <a:gd name="connsiteY83" fmla="*/ 537210 h 1200150"/>
              <a:gd name="connsiteX84" fmla="*/ 314325 w 466725"/>
              <a:gd name="connsiteY84" fmla="*/ 575310 h 1200150"/>
              <a:gd name="connsiteX85" fmla="*/ 306705 w 466725"/>
              <a:gd name="connsiteY85" fmla="*/ 605790 h 1200150"/>
              <a:gd name="connsiteX86" fmla="*/ 252413 w 466725"/>
              <a:gd name="connsiteY86" fmla="*/ 254318 h 1200150"/>
              <a:gd name="connsiteX87" fmla="*/ 309563 w 466725"/>
              <a:gd name="connsiteY87" fmla="*/ 254318 h 1200150"/>
              <a:gd name="connsiteX88" fmla="*/ 309563 w 466725"/>
              <a:gd name="connsiteY88" fmla="*/ 321945 h 1200150"/>
              <a:gd name="connsiteX89" fmla="*/ 252413 w 466725"/>
              <a:gd name="connsiteY89" fmla="*/ 321945 h 1200150"/>
              <a:gd name="connsiteX90" fmla="*/ 252413 w 466725"/>
              <a:gd name="connsiteY90" fmla="*/ 254318 h 1200150"/>
              <a:gd name="connsiteX91" fmla="*/ 253365 w 466725"/>
              <a:gd name="connsiteY91" fmla="*/ 349568 h 1200150"/>
              <a:gd name="connsiteX92" fmla="*/ 309563 w 466725"/>
              <a:gd name="connsiteY92" fmla="*/ 349568 h 1200150"/>
              <a:gd name="connsiteX93" fmla="*/ 309563 w 466725"/>
              <a:gd name="connsiteY93" fmla="*/ 414338 h 1200150"/>
              <a:gd name="connsiteX94" fmla="*/ 304800 w 466725"/>
              <a:gd name="connsiteY94" fmla="*/ 417195 h 1200150"/>
              <a:gd name="connsiteX95" fmla="*/ 253365 w 466725"/>
              <a:gd name="connsiteY95" fmla="*/ 349568 h 1200150"/>
              <a:gd name="connsiteX96" fmla="*/ 254317 w 466725"/>
              <a:gd name="connsiteY96" fmla="*/ 736283 h 1200150"/>
              <a:gd name="connsiteX97" fmla="*/ 310515 w 466725"/>
              <a:gd name="connsiteY97" fmla="*/ 725805 h 1200150"/>
              <a:gd name="connsiteX98" fmla="*/ 310515 w 466725"/>
              <a:gd name="connsiteY98" fmla="*/ 799147 h 1200150"/>
              <a:gd name="connsiteX99" fmla="*/ 255270 w 466725"/>
              <a:gd name="connsiteY99" fmla="*/ 793433 h 1200150"/>
              <a:gd name="connsiteX100" fmla="*/ 254317 w 466725"/>
              <a:gd name="connsiteY100" fmla="*/ 736283 h 1200150"/>
              <a:gd name="connsiteX101" fmla="*/ 201930 w 466725"/>
              <a:gd name="connsiteY101" fmla="*/ 605790 h 1200150"/>
              <a:gd name="connsiteX102" fmla="*/ 153352 w 466725"/>
              <a:gd name="connsiteY102" fmla="*/ 607695 h 1200150"/>
              <a:gd name="connsiteX103" fmla="*/ 146685 w 466725"/>
              <a:gd name="connsiteY103" fmla="*/ 595313 h 1200150"/>
              <a:gd name="connsiteX104" fmla="*/ 145732 w 466725"/>
              <a:gd name="connsiteY104" fmla="*/ 559118 h 1200150"/>
              <a:gd name="connsiteX105" fmla="*/ 169545 w 466725"/>
              <a:gd name="connsiteY105" fmla="*/ 536258 h 1200150"/>
              <a:gd name="connsiteX106" fmla="*/ 208597 w 466725"/>
              <a:gd name="connsiteY106" fmla="*/ 574358 h 1200150"/>
              <a:gd name="connsiteX107" fmla="*/ 201930 w 466725"/>
              <a:gd name="connsiteY107" fmla="*/ 605790 h 1200150"/>
              <a:gd name="connsiteX108" fmla="*/ 145732 w 466725"/>
              <a:gd name="connsiteY108" fmla="*/ 167640 h 1200150"/>
              <a:gd name="connsiteX109" fmla="*/ 157163 w 466725"/>
              <a:gd name="connsiteY109" fmla="*/ 158115 h 1200150"/>
              <a:gd name="connsiteX110" fmla="*/ 204788 w 466725"/>
              <a:gd name="connsiteY110" fmla="*/ 158115 h 1200150"/>
              <a:gd name="connsiteX111" fmla="*/ 204788 w 466725"/>
              <a:gd name="connsiteY111" fmla="*/ 226695 h 1200150"/>
              <a:gd name="connsiteX112" fmla="*/ 144780 w 466725"/>
              <a:gd name="connsiteY112" fmla="*/ 226695 h 1200150"/>
              <a:gd name="connsiteX113" fmla="*/ 145732 w 466725"/>
              <a:gd name="connsiteY113" fmla="*/ 167640 h 1200150"/>
              <a:gd name="connsiteX114" fmla="*/ 204788 w 466725"/>
              <a:gd name="connsiteY114" fmla="*/ 254318 h 1200150"/>
              <a:gd name="connsiteX115" fmla="*/ 204788 w 466725"/>
              <a:gd name="connsiteY115" fmla="*/ 320993 h 1200150"/>
              <a:gd name="connsiteX116" fmla="*/ 146685 w 466725"/>
              <a:gd name="connsiteY116" fmla="*/ 320993 h 1200150"/>
              <a:gd name="connsiteX117" fmla="*/ 146685 w 466725"/>
              <a:gd name="connsiteY117" fmla="*/ 254318 h 1200150"/>
              <a:gd name="connsiteX118" fmla="*/ 204788 w 466725"/>
              <a:gd name="connsiteY118" fmla="*/ 254318 h 1200150"/>
              <a:gd name="connsiteX119" fmla="*/ 144780 w 466725"/>
              <a:gd name="connsiteY119" fmla="*/ 349568 h 1200150"/>
              <a:gd name="connsiteX120" fmla="*/ 205740 w 466725"/>
              <a:gd name="connsiteY120" fmla="*/ 349568 h 1200150"/>
              <a:gd name="connsiteX121" fmla="*/ 204788 w 466725"/>
              <a:gd name="connsiteY121" fmla="*/ 407670 h 1200150"/>
              <a:gd name="connsiteX122" fmla="*/ 194310 w 466725"/>
              <a:gd name="connsiteY122" fmla="*/ 418148 h 1200150"/>
              <a:gd name="connsiteX123" fmla="*/ 144780 w 466725"/>
              <a:gd name="connsiteY123" fmla="*/ 377190 h 1200150"/>
              <a:gd name="connsiteX124" fmla="*/ 144780 w 466725"/>
              <a:gd name="connsiteY124" fmla="*/ 349568 h 1200150"/>
              <a:gd name="connsiteX125" fmla="*/ 148590 w 466725"/>
              <a:gd name="connsiteY125" fmla="*/ 451485 h 1200150"/>
              <a:gd name="connsiteX126" fmla="*/ 204788 w 466725"/>
              <a:gd name="connsiteY126" fmla="*/ 441008 h 1200150"/>
              <a:gd name="connsiteX127" fmla="*/ 204788 w 466725"/>
              <a:gd name="connsiteY127" fmla="*/ 515303 h 1200150"/>
              <a:gd name="connsiteX128" fmla="*/ 148590 w 466725"/>
              <a:gd name="connsiteY128" fmla="*/ 506730 h 1200150"/>
              <a:gd name="connsiteX129" fmla="*/ 148590 w 466725"/>
              <a:gd name="connsiteY129" fmla="*/ 451485 h 1200150"/>
              <a:gd name="connsiteX130" fmla="*/ 112395 w 466725"/>
              <a:gd name="connsiteY130" fmla="*/ 782003 h 1200150"/>
              <a:gd name="connsiteX131" fmla="*/ 110490 w 466725"/>
              <a:gd name="connsiteY131" fmla="*/ 797243 h 1200150"/>
              <a:gd name="connsiteX132" fmla="*/ 89535 w 466725"/>
              <a:gd name="connsiteY132" fmla="*/ 798195 h 1200150"/>
              <a:gd name="connsiteX133" fmla="*/ 39052 w 466725"/>
              <a:gd name="connsiteY133" fmla="*/ 745808 h 1200150"/>
              <a:gd name="connsiteX134" fmla="*/ 56197 w 466725"/>
              <a:gd name="connsiteY134" fmla="*/ 727710 h 1200150"/>
              <a:gd name="connsiteX135" fmla="*/ 112395 w 466725"/>
              <a:gd name="connsiteY135" fmla="*/ 782003 h 1200150"/>
              <a:gd name="connsiteX136" fmla="*/ 74295 w 466725"/>
              <a:gd name="connsiteY136" fmla="*/ 609600 h 1200150"/>
              <a:gd name="connsiteX137" fmla="*/ 40005 w 466725"/>
              <a:gd name="connsiteY137" fmla="*/ 572453 h 1200150"/>
              <a:gd name="connsiteX138" fmla="*/ 78105 w 466725"/>
              <a:gd name="connsiteY138" fmla="*/ 537210 h 1200150"/>
              <a:gd name="connsiteX139" fmla="*/ 112395 w 466725"/>
              <a:gd name="connsiteY139" fmla="*/ 574358 h 1200150"/>
              <a:gd name="connsiteX140" fmla="*/ 74295 w 466725"/>
              <a:gd name="connsiteY140" fmla="*/ 609600 h 1200150"/>
              <a:gd name="connsiteX141" fmla="*/ 112395 w 466725"/>
              <a:gd name="connsiteY141" fmla="*/ 480060 h 1200150"/>
              <a:gd name="connsiteX142" fmla="*/ 75247 w 466725"/>
              <a:gd name="connsiteY142" fmla="*/ 513398 h 1200150"/>
              <a:gd name="connsiteX143" fmla="*/ 40005 w 466725"/>
              <a:gd name="connsiteY143" fmla="*/ 477203 h 1200150"/>
              <a:gd name="connsiteX144" fmla="*/ 76200 w 466725"/>
              <a:gd name="connsiteY144" fmla="*/ 442913 h 1200150"/>
              <a:gd name="connsiteX145" fmla="*/ 112395 w 466725"/>
              <a:gd name="connsiteY145" fmla="*/ 480060 h 1200150"/>
              <a:gd name="connsiteX146" fmla="*/ 41910 w 466725"/>
              <a:gd name="connsiteY146" fmla="*/ 320993 h 1200150"/>
              <a:gd name="connsiteX147" fmla="*/ 41910 w 466725"/>
              <a:gd name="connsiteY147" fmla="*/ 252413 h 1200150"/>
              <a:gd name="connsiteX148" fmla="*/ 109538 w 466725"/>
              <a:gd name="connsiteY148" fmla="*/ 252413 h 1200150"/>
              <a:gd name="connsiteX149" fmla="*/ 109538 w 466725"/>
              <a:gd name="connsiteY149" fmla="*/ 320993 h 1200150"/>
              <a:gd name="connsiteX150" fmla="*/ 41910 w 466725"/>
              <a:gd name="connsiteY150" fmla="*/ 320993 h 1200150"/>
              <a:gd name="connsiteX151" fmla="*/ 40957 w 466725"/>
              <a:gd name="connsiteY151" fmla="*/ 169545 h 1200150"/>
              <a:gd name="connsiteX152" fmla="*/ 91440 w 466725"/>
              <a:gd name="connsiteY152" fmla="*/ 158115 h 1200150"/>
              <a:gd name="connsiteX153" fmla="*/ 111442 w 466725"/>
              <a:gd name="connsiteY153" fmla="*/ 171450 h 1200150"/>
              <a:gd name="connsiteX154" fmla="*/ 111442 w 466725"/>
              <a:gd name="connsiteY154" fmla="*/ 226695 h 1200150"/>
              <a:gd name="connsiteX155" fmla="*/ 87630 w 466725"/>
              <a:gd name="connsiteY155" fmla="*/ 227648 h 1200150"/>
              <a:gd name="connsiteX156" fmla="*/ 39052 w 466725"/>
              <a:gd name="connsiteY156" fmla="*/ 227648 h 1200150"/>
              <a:gd name="connsiteX157" fmla="*/ 40957 w 466725"/>
              <a:gd name="connsiteY157" fmla="*/ 169545 h 1200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</a:cxnLst>
            <a:rect l="l" t="t" r="r" b="b"/>
            <a:pathLst>
              <a:path w="466725" h="1200150">
                <a:moveTo>
                  <a:pt x="0" y="1203008"/>
                </a:moveTo>
                <a:lnTo>
                  <a:pt x="468630" y="1203008"/>
                </a:lnTo>
                <a:cubicBezTo>
                  <a:pt x="466725" y="1197293"/>
                  <a:pt x="464820" y="1189673"/>
                  <a:pt x="464820" y="1182053"/>
                </a:cubicBezTo>
                <a:cubicBezTo>
                  <a:pt x="464820" y="799147"/>
                  <a:pt x="464820" y="415290"/>
                  <a:pt x="464820" y="32385"/>
                </a:cubicBezTo>
                <a:cubicBezTo>
                  <a:pt x="464820" y="21908"/>
                  <a:pt x="464820" y="11430"/>
                  <a:pt x="464820" y="0"/>
                </a:cubicBezTo>
                <a:cubicBezTo>
                  <a:pt x="308610" y="0"/>
                  <a:pt x="156210" y="0"/>
                  <a:pt x="0" y="0"/>
                </a:cubicBezTo>
                <a:cubicBezTo>
                  <a:pt x="0" y="10478"/>
                  <a:pt x="0" y="20003"/>
                  <a:pt x="0" y="29528"/>
                </a:cubicBezTo>
                <a:cubicBezTo>
                  <a:pt x="0" y="414338"/>
                  <a:pt x="0" y="799147"/>
                  <a:pt x="0" y="1183958"/>
                </a:cubicBezTo>
                <a:cubicBezTo>
                  <a:pt x="952" y="1189673"/>
                  <a:pt x="1905" y="1196340"/>
                  <a:pt x="0" y="1203008"/>
                </a:cubicBezTo>
                <a:close/>
                <a:moveTo>
                  <a:pt x="110490" y="892493"/>
                </a:moveTo>
                <a:cubicBezTo>
                  <a:pt x="87630" y="892493"/>
                  <a:pt x="65722" y="892493"/>
                  <a:pt x="41910" y="892493"/>
                </a:cubicBezTo>
                <a:cubicBezTo>
                  <a:pt x="41910" y="870585"/>
                  <a:pt x="41910" y="848678"/>
                  <a:pt x="41910" y="825818"/>
                </a:cubicBezTo>
                <a:cubicBezTo>
                  <a:pt x="64770" y="825818"/>
                  <a:pt x="86677" y="825818"/>
                  <a:pt x="110490" y="825818"/>
                </a:cubicBezTo>
                <a:cubicBezTo>
                  <a:pt x="110490" y="847725"/>
                  <a:pt x="110490" y="869633"/>
                  <a:pt x="110490" y="892493"/>
                </a:cubicBezTo>
                <a:close/>
                <a:moveTo>
                  <a:pt x="204788" y="892493"/>
                </a:moveTo>
                <a:cubicBezTo>
                  <a:pt x="184785" y="892493"/>
                  <a:pt x="166688" y="892493"/>
                  <a:pt x="146685" y="892493"/>
                </a:cubicBezTo>
                <a:cubicBezTo>
                  <a:pt x="146685" y="870585"/>
                  <a:pt x="146685" y="848678"/>
                  <a:pt x="146685" y="824865"/>
                </a:cubicBezTo>
                <a:cubicBezTo>
                  <a:pt x="165735" y="824865"/>
                  <a:pt x="184785" y="824865"/>
                  <a:pt x="204788" y="824865"/>
                </a:cubicBezTo>
                <a:cubicBezTo>
                  <a:pt x="204788" y="848678"/>
                  <a:pt x="204788" y="869633"/>
                  <a:pt x="204788" y="892493"/>
                </a:cubicBezTo>
                <a:close/>
                <a:moveTo>
                  <a:pt x="206692" y="673418"/>
                </a:moveTo>
                <a:cubicBezTo>
                  <a:pt x="206692" y="681990"/>
                  <a:pt x="206692" y="691515"/>
                  <a:pt x="206692" y="701040"/>
                </a:cubicBezTo>
                <a:cubicBezTo>
                  <a:pt x="200025" y="701993"/>
                  <a:pt x="198120" y="702945"/>
                  <a:pt x="195263" y="702945"/>
                </a:cubicBezTo>
                <a:cubicBezTo>
                  <a:pt x="136207" y="701993"/>
                  <a:pt x="146685" y="712470"/>
                  <a:pt x="144780" y="652463"/>
                </a:cubicBezTo>
                <a:cubicBezTo>
                  <a:pt x="144780" y="638175"/>
                  <a:pt x="149542" y="632460"/>
                  <a:pt x="164782" y="632460"/>
                </a:cubicBezTo>
                <a:cubicBezTo>
                  <a:pt x="215265" y="633413"/>
                  <a:pt x="204788" y="629603"/>
                  <a:pt x="206692" y="673418"/>
                </a:cubicBezTo>
                <a:close/>
                <a:moveTo>
                  <a:pt x="309563" y="892493"/>
                </a:moveTo>
                <a:cubicBezTo>
                  <a:pt x="291465" y="892493"/>
                  <a:pt x="272415" y="892493"/>
                  <a:pt x="252413" y="892493"/>
                </a:cubicBezTo>
                <a:cubicBezTo>
                  <a:pt x="252413" y="870585"/>
                  <a:pt x="252413" y="848678"/>
                  <a:pt x="252413" y="824865"/>
                </a:cubicBezTo>
                <a:cubicBezTo>
                  <a:pt x="272415" y="824865"/>
                  <a:pt x="290513" y="824865"/>
                  <a:pt x="309563" y="824865"/>
                </a:cubicBezTo>
                <a:cubicBezTo>
                  <a:pt x="309563" y="847725"/>
                  <a:pt x="309563" y="869633"/>
                  <a:pt x="309563" y="892493"/>
                </a:cubicBezTo>
                <a:close/>
                <a:moveTo>
                  <a:pt x="311467" y="701993"/>
                </a:moveTo>
                <a:cubicBezTo>
                  <a:pt x="289560" y="701993"/>
                  <a:pt x="271463" y="701993"/>
                  <a:pt x="250507" y="701993"/>
                </a:cubicBezTo>
                <a:cubicBezTo>
                  <a:pt x="250507" y="681990"/>
                  <a:pt x="249555" y="662940"/>
                  <a:pt x="251460" y="644843"/>
                </a:cubicBezTo>
                <a:cubicBezTo>
                  <a:pt x="251460" y="641033"/>
                  <a:pt x="259080" y="634365"/>
                  <a:pt x="264795" y="633413"/>
                </a:cubicBezTo>
                <a:cubicBezTo>
                  <a:pt x="307657" y="626745"/>
                  <a:pt x="312420" y="630555"/>
                  <a:pt x="311467" y="672465"/>
                </a:cubicBezTo>
                <a:cubicBezTo>
                  <a:pt x="311467" y="681990"/>
                  <a:pt x="311467" y="690563"/>
                  <a:pt x="311467" y="701993"/>
                </a:cubicBezTo>
                <a:close/>
                <a:moveTo>
                  <a:pt x="404813" y="892493"/>
                </a:moveTo>
                <a:cubicBezTo>
                  <a:pt x="385763" y="892493"/>
                  <a:pt x="367665" y="892493"/>
                  <a:pt x="347663" y="892493"/>
                </a:cubicBezTo>
                <a:cubicBezTo>
                  <a:pt x="347663" y="870585"/>
                  <a:pt x="347663" y="848678"/>
                  <a:pt x="347663" y="824865"/>
                </a:cubicBezTo>
                <a:cubicBezTo>
                  <a:pt x="366713" y="824865"/>
                  <a:pt x="384810" y="824865"/>
                  <a:pt x="404813" y="824865"/>
                </a:cubicBezTo>
                <a:cubicBezTo>
                  <a:pt x="404813" y="846772"/>
                  <a:pt x="404813" y="869633"/>
                  <a:pt x="404813" y="892493"/>
                </a:cubicBezTo>
                <a:close/>
                <a:moveTo>
                  <a:pt x="404813" y="797243"/>
                </a:moveTo>
                <a:cubicBezTo>
                  <a:pt x="385763" y="797243"/>
                  <a:pt x="367665" y="797243"/>
                  <a:pt x="346710" y="797243"/>
                </a:cubicBezTo>
                <a:cubicBezTo>
                  <a:pt x="345757" y="789622"/>
                  <a:pt x="345757" y="784860"/>
                  <a:pt x="345757" y="779145"/>
                </a:cubicBezTo>
                <a:cubicBezTo>
                  <a:pt x="344805" y="722947"/>
                  <a:pt x="346710" y="721043"/>
                  <a:pt x="404813" y="731520"/>
                </a:cubicBezTo>
                <a:cubicBezTo>
                  <a:pt x="404813" y="752475"/>
                  <a:pt x="404813" y="773430"/>
                  <a:pt x="404813" y="797243"/>
                </a:cubicBezTo>
                <a:close/>
                <a:moveTo>
                  <a:pt x="405765" y="701993"/>
                </a:moveTo>
                <a:cubicBezTo>
                  <a:pt x="386715" y="701993"/>
                  <a:pt x="367665" y="701993"/>
                  <a:pt x="345757" y="701993"/>
                </a:cubicBezTo>
                <a:cubicBezTo>
                  <a:pt x="345757" y="681990"/>
                  <a:pt x="344805" y="662940"/>
                  <a:pt x="345757" y="643890"/>
                </a:cubicBezTo>
                <a:cubicBezTo>
                  <a:pt x="345757" y="640080"/>
                  <a:pt x="351472" y="634365"/>
                  <a:pt x="355282" y="634365"/>
                </a:cubicBezTo>
                <a:cubicBezTo>
                  <a:pt x="371475" y="633413"/>
                  <a:pt x="387667" y="634365"/>
                  <a:pt x="404813" y="634365"/>
                </a:cubicBezTo>
                <a:cubicBezTo>
                  <a:pt x="405765" y="659130"/>
                  <a:pt x="405765" y="680085"/>
                  <a:pt x="405765" y="701993"/>
                </a:cubicBezTo>
                <a:close/>
                <a:moveTo>
                  <a:pt x="405765" y="444818"/>
                </a:moveTo>
                <a:cubicBezTo>
                  <a:pt x="405765" y="467678"/>
                  <a:pt x="405765" y="488633"/>
                  <a:pt x="405765" y="513398"/>
                </a:cubicBezTo>
                <a:cubicBezTo>
                  <a:pt x="389572" y="513398"/>
                  <a:pt x="373380" y="514350"/>
                  <a:pt x="358140" y="512445"/>
                </a:cubicBezTo>
                <a:cubicBezTo>
                  <a:pt x="353377" y="512445"/>
                  <a:pt x="346710" y="504825"/>
                  <a:pt x="345757" y="500063"/>
                </a:cubicBezTo>
                <a:cubicBezTo>
                  <a:pt x="344805" y="481965"/>
                  <a:pt x="344805" y="463868"/>
                  <a:pt x="344805" y="443865"/>
                </a:cubicBezTo>
                <a:cubicBezTo>
                  <a:pt x="365760" y="444818"/>
                  <a:pt x="384810" y="444818"/>
                  <a:pt x="405765" y="444818"/>
                </a:cubicBezTo>
                <a:close/>
                <a:moveTo>
                  <a:pt x="404813" y="321945"/>
                </a:moveTo>
                <a:cubicBezTo>
                  <a:pt x="385763" y="321945"/>
                  <a:pt x="367665" y="321945"/>
                  <a:pt x="346710" y="321945"/>
                </a:cubicBezTo>
                <a:cubicBezTo>
                  <a:pt x="346710" y="298133"/>
                  <a:pt x="346710" y="277178"/>
                  <a:pt x="346710" y="254318"/>
                </a:cubicBezTo>
                <a:cubicBezTo>
                  <a:pt x="365760" y="254318"/>
                  <a:pt x="384810" y="254318"/>
                  <a:pt x="404813" y="254318"/>
                </a:cubicBezTo>
                <a:cubicBezTo>
                  <a:pt x="404813" y="276225"/>
                  <a:pt x="404813" y="298133"/>
                  <a:pt x="404813" y="321945"/>
                </a:cubicBezTo>
                <a:close/>
                <a:moveTo>
                  <a:pt x="404813" y="159068"/>
                </a:moveTo>
                <a:cubicBezTo>
                  <a:pt x="404813" y="180023"/>
                  <a:pt x="404813" y="201930"/>
                  <a:pt x="404813" y="224790"/>
                </a:cubicBezTo>
                <a:cubicBezTo>
                  <a:pt x="386715" y="224790"/>
                  <a:pt x="367665" y="224790"/>
                  <a:pt x="346710" y="224790"/>
                </a:cubicBezTo>
                <a:cubicBezTo>
                  <a:pt x="345757" y="218123"/>
                  <a:pt x="345757" y="212408"/>
                  <a:pt x="345757" y="207645"/>
                </a:cubicBezTo>
                <a:cubicBezTo>
                  <a:pt x="343852" y="151448"/>
                  <a:pt x="345757" y="150495"/>
                  <a:pt x="404813" y="159068"/>
                </a:cubicBezTo>
                <a:close/>
                <a:moveTo>
                  <a:pt x="346710" y="349568"/>
                </a:moveTo>
                <a:cubicBezTo>
                  <a:pt x="365760" y="349568"/>
                  <a:pt x="383857" y="349568"/>
                  <a:pt x="403860" y="349568"/>
                </a:cubicBezTo>
                <a:cubicBezTo>
                  <a:pt x="403860" y="371475"/>
                  <a:pt x="403860" y="393383"/>
                  <a:pt x="403860" y="415290"/>
                </a:cubicBezTo>
                <a:cubicBezTo>
                  <a:pt x="401955" y="416243"/>
                  <a:pt x="401003" y="417195"/>
                  <a:pt x="399097" y="417195"/>
                </a:cubicBezTo>
                <a:cubicBezTo>
                  <a:pt x="336232" y="417195"/>
                  <a:pt x="343852" y="433388"/>
                  <a:pt x="346710" y="349568"/>
                </a:cubicBezTo>
                <a:close/>
                <a:moveTo>
                  <a:pt x="348615" y="544830"/>
                </a:moveTo>
                <a:cubicBezTo>
                  <a:pt x="355282" y="534353"/>
                  <a:pt x="383857" y="538163"/>
                  <a:pt x="405765" y="534353"/>
                </a:cubicBezTo>
                <a:cubicBezTo>
                  <a:pt x="405765" y="558165"/>
                  <a:pt x="405765" y="576263"/>
                  <a:pt x="405765" y="593408"/>
                </a:cubicBezTo>
                <a:cubicBezTo>
                  <a:pt x="405765" y="598170"/>
                  <a:pt x="404813" y="601980"/>
                  <a:pt x="403860" y="611505"/>
                </a:cubicBezTo>
                <a:cubicBezTo>
                  <a:pt x="383857" y="608648"/>
                  <a:pt x="355282" y="613410"/>
                  <a:pt x="348615" y="602933"/>
                </a:cubicBezTo>
                <a:cubicBezTo>
                  <a:pt x="340042" y="588645"/>
                  <a:pt x="340042" y="559118"/>
                  <a:pt x="348615" y="544830"/>
                </a:cubicBezTo>
                <a:close/>
                <a:moveTo>
                  <a:pt x="306705" y="605790"/>
                </a:moveTo>
                <a:cubicBezTo>
                  <a:pt x="291465" y="609600"/>
                  <a:pt x="274320" y="608648"/>
                  <a:pt x="258127" y="607695"/>
                </a:cubicBezTo>
                <a:cubicBezTo>
                  <a:pt x="255270" y="607695"/>
                  <a:pt x="252413" y="600075"/>
                  <a:pt x="251460" y="595313"/>
                </a:cubicBezTo>
                <a:cubicBezTo>
                  <a:pt x="250507" y="586740"/>
                  <a:pt x="251460" y="579120"/>
                  <a:pt x="251460" y="570548"/>
                </a:cubicBezTo>
                <a:cubicBezTo>
                  <a:pt x="251460" y="537210"/>
                  <a:pt x="251460" y="537210"/>
                  <a:pt x="284797" y="537210"/>
                </a:cubicBezTo>
                <a:cubicBezTo>
                  <a:pt x="312420" y="537210"/>
                  <a:pt x="312420" y="537210"/>
                  <a:pt x="314325" y="575310"/>
                </a:cubicBezTo>
                <a:cubicBezTo>
                  <a:pt x="311467" y="585788"/>
                  <a:pt x="311467" y="604838"/>
                  <a:pt x="306705" y="605790"/>
                </a:cubicBezTo>
                <a:close/>
                <a:moveTo>
                  <a:pt x="252413" y="254318"/>
                </a:moveTo>
                <a:cubicBezTo>
                  <a:pt x="270510" y="254318"/>
                  <a:pt x="289560" y="254318"/>
                  <a:pt x="309563" y="254318"/>
                </a:cubicBezTo>
                <a:cubicBezTo>
                  <a:pt x="309563" y="275273"/>
                  <a:pt x="309563" y="297180"/>
                  <a:pt x="309563" y="321945"/>
                </a:cubicBezTo>
                <a:cubicBezTo>
                  <a:pt x="290513" y="321945"/>
                  <a:pt x="272415" y="321945"/>
                  <a:pt x="252413" y="321945"/>
                </a:cubicBezTo>
                <a:cubicBezTo>
                  <a:pt x="252413" y="300038"/>
                  <a:pt x="252413" y="278130"/>
                  <a:pt x="252413" y="254318"/>
                </a:cubicBezTo>
                <a:close/>
                <a:moveTo>
                  <a:pt x="253365" y="349568"/>
                </a:moveTo>
                <a:cubicBezTo>
                  <a:pt x="271463" y="349568"/>
                  <a:pt x="289560" y="349568"/>
                  <a:pt x="309563" y="349568"/>
                </a:cubicBezTo>
                <a:cubicBezTo>
                  <a:pt x="309563" y="372428"/>
                  <a:pt x="309563" y="393383"/>
                  <a:pt x="309563" y="414338"/>
                </a:cubicBezTo>
                <a:cubicBezTo>
                  <a:pt x="306705" y="416243"/>
                  <a:pt x="305752" y="417195"/>
                  <a:pt x="304800" y="417195"/>
                </a:cubicBezTo>
                <a:cubicBezTo>
                  <a:pt x="247650" y="422910"/>
                  <a:pt x="240030" y="412433"/>
                  <a:pt x="253365" y="349568"/>
                </a:cubicBezTo>
                <a:close/>
                <a:moveTo>
                  <a:pt x="254317" y="736283"/>
                </a:moveTo>
                <a:cubicBezTo>
                  <a:pt x="260985" y="725805"/>
                  <a:pt x="288607" y="728663"/>
                  <a:pt x="310515" y="725805"/>
                </a:cubicBezTo>
                <a:cubicBezTo>
                  <a:pt x="310515" y="753428"/>
                  <a:pt x="310515" y="774383"/>
                  <a:pt x="310515" y="799147"/>
                </a:cubicBezTo>
                <a:cubicBezTo>
                  <a:pt x="291465" y="798195"/>
                  <a:pt x="262890" y="803910"/>
                  <a:pt x="255270" y="793433"/>
                </a:cubicBezTo>
                <a:cubicBezTo>
                  <a:pt x="245745" y="780097"/>
                  <a:pt x="244792" y="750570"/>
                  <a:pt x="254317" y="736283"/>
                </a:cubicBezTo>
                <a:close/>
                <a:moveTo>
                  <a:pt x="201930" y="605790"/>
                </a:moveTo>
                <a:cubicBezTo>
                  <a:pt x="186690" y="610553"/>
                  <a:pt x="169545" y="608648"/>
                  <a:pt x="153352" y="607695"/>
                </a:cubicBezTo>
                <a:cubicBezTo>
                  <a:pt x="150495" y="607695"/>
                  <a:pt x="146685" y="600075"/>
                  <a:pt x="146685" y="595313"/>
                </a:cubicBezTo>
                <a:cubicBezTo>
                  <a:pt x="145732" y="582930"/>
                  <a:pt x="147638" y="571500"/>
                  <a:pt x="145732" y="559118"/>
                </a:cubicBezTo>
                <a:cubicBezTo>
                  <a:pt x="143827" y="540068"/>
                  <a:pt x="152400" y="536258"/>
                  <a:pt x="169545" y="536258"/>
                </a:cubicBezTo>
                <a:cubicBezTo>
                  <a:pt x="214313" y="537210"/>
                  <a:pt x="206692" y="533400"/>
                  <a:pt x="208597" y="574358"/>
                </a:cubicBezTo>
                <a:cubicBezTo>
                  <a:pt x="205740" y="585788"/>
                  <a:pt x="206692" y="604838"/>
                  <a:pt x="201930" y="605790"/>
                </a:cubicBezTo>
                <a:close/>
                <a:moveTo>
                  <a:pt x="145732" y="167640"/>
                </a:moveTo>
                <a:cubicBezTo>
                  <a:pt x="145732" y="163830"/>
                  <a:pt x="153352" y="158115"/>
                  <a:pt x="157163" y="158115"/>
                </a:cubicBezTo>
                <a:cubicBezTo>
                  <a:pt x="172402" y="157163"/>
                  <a:pt x="186690" y="158115"/>
                  <a:pt x="204788" y="158115"/>
                </a:cubicBezTo>
                <a:cubicBezTo>
                  <a:pt x="204788" y="182880"/>
                  <a:pt x="204788" y="203835"/>
                  <a:pt x="204788" y="226695"/>
                </a:cubicBezTo>
                <a:cubicBezTo>
                  <a:pt x="185738" y="226695"/>
                  <a:pt x="166688" y="226695"/>
                  <a:pt x="144780" y="226695"/>
                </a:cubicBezTo>
                <a:cubicBezTo>
                  <a:pt x="145732" y="205740"/>
                  <a:pt x="144780" y="186690"/>
                  <a:pt x="145732" y="167640"/>
                </a:cubicBezTo>
                <a:close/>
                <a:moveTo>
                  <a:pt x="204788" y="254318"/>
                </a:moveTo>
                <a:cubicBezTo>
                  <a:pt x="204788" y="276225"/>
                  <a:pt x="204788" y="297180"/>
                  <a:pt x="204788" y="320993"/>
                </a:cubicBezTo>
                <a:cubicBezTo>
                  <a:pt x="186690" y="320993"/>
                  <a:pt x="167640" y="320993"/>
                  <a:pt x="146685" y="320993"/>
                </a:cubicBezTo>
                <a:cubicBezTo>
                  <a:pt x="146685" y="298133"/>
                  <a:pt x="146685" y="277178"/>
                  <a:pt x="146685" y="254318"/>
                </a:cubicBezTo>
                <a:cubicBezTo>
                  <a:pt x="165735" y="254318"/>
                  <a:pt x="183832" y="254318"/>
                  <a:pt x="204788" y="254318"/>
                </a:cubicBezTo>
                <a:close/>
                <a:moveTo>
                  <a:pt x="144780" y="349568"/>
                </a:moveTo>
                <a:cubicBezTo>
                  <a:pt x="165735" y="349568"/>
                  <a:pt x="183832" y="349568"/>
                  <a:pt x="205740" y="349568"/>
                </a:cubicBezTo>
                <a:cubicBezTo>
                  <a:pt x="205740" y="368618"/>
                  <a:pt x="206692" y="388620"/>
                  <a:pt x="204788" y="407670"/>
                </a:cubicBezTo>
                <a:cubicBezTo>
                  <a:pt x="204788" y="411480"/>
                  <a:pt x="198120" y="417195"/>
                  <a:pt x="194310" y="418148"/>
                </a:cubicBezTo>
                <a:cubicBezTo>
                  <a:pt x="150495" y="426720"/>
                  <a:pt x="144780" y="421005"/>
                  <a:pt x="144780" y="377190"/>
                </a:cubicBezTo>
                <a:cubicBezTo>
                  <a:pt x="144780" y="368618"/>
                  <a:pt x="144780" y="359093"/>
                  <a:pt x="144780" y="349568"/>
                </a:cubicBezTo>
                <a:close/>
                <a:moveTo>
                  <a:pt x="148590" y="451485"/>
                </a:moveTo>
                <a:cubicBezTo>
                  <a:pt x="156210" y="441008"/>
                  <a:pt x="183832" y="443865"/>
                  <a:pt x="204788" y="441008"/>
                </a:cubicBezTo>
                <a:cubicBezTo>
                  <a:pt x="204788" y="468630"/>
                  <a:pt x="204788" y="489585"/>
                  <a:pt x="204788" y="515303"/>
                </a:cubicBezTo>
                <a:cubicBezTo>
                  <a:pt x="184785" y="513398"/>
                  <a:pt x="157163" y="517208"/>
                  <a:pt x="148590" y="506730"/>
                </a:cubicBezTo>
                <a:cubicBezTo>
                  <a:pt x="140017" y="494348"/>
                  <a:pt x="139065" y="463868"/>
                  <a:pt x="148590" y="451485"/>
                </a:cubicBezTo>
                <a:close/>
                <a:moveTo>
                  <a:pt x="112395" y="782003"/>
                </a:moveTo>
                <a:cubicBezTo>
                  <a:pt x="112395" y="786765"/>
                  <a:pt x="111442" y="790575"/>
                  <a:pt x="110490" y="797243"/>
                </a:cubicBezTo>
                <a:cubicBezTo>
                  <a:pt x="101917" y="797243"/>
                  <a:pt x="96202" y="798195"/>
                  <a:pt x="89535" y="798195"/>
                </a:cubicBezTo>
                <a:cubicBezTo>
                  <a:pt x="36195" y="799147"/>
                  <a:pt x="36195" y="799147"/>
                  <a:pt x="39052" y="745808"/>
                </a:cubicBezTo>
                <a:cubicBezTo>
                  <a:pt x="40005" y="733425"/>
                  <a:pt x="42863" y="727710"/>
                  <a:pt x="56197" y="727710"/>
                </a:cubicBezTo>
                <a:cubicBezTo>
                  <a:pt x="122872" y="729615"/>
                  <a:pt x="111442" y="717233"/>
                  <a:pt x="112395" y="782003"/>
                </a:cubicBezTo>
                <a:close/>
                <a:moveTo>
                  <a:pt x="74295" y="609600"/>
                </a:moveTo>
                <a:cubicBezTo>
                  <a:pt x="40005" y="609600"/>
                  <a:pt x="40005" y="609600"/>
                  <a:pt x="40005" y="572453"/>
                </a:cubicBezTo>
                <a:cubicBezTo>
                  <a:pt x="40005" y="537210"/>
                  <a:pt x="40005" y="537210"/>
                  <a:pt x="78105" y="537210"/>
                </a:cubicBezTo>
                <a:cubicBezTo>
                  <a:pt x="112395" y="537210"/>
                  <a:pt x="112395" y="537210"/>
                  <a:pt x="112395" y="574358"/>
                </a:cubicBezTo>
                <a:cubicBezTo>
                  <a:pt x="112395" y="609600"/>
                  <a:pt x="112395" y="609600"/>
                  <a:pt x="74295" y="609600"/>
                </a:cubicBezTo>
                <a:close/>
                <a:moveTo>
                  <a:pt x="112395" y="480060"/>
                </a:moveTo>
                <a:cubicBezTo>
                  <a:pt x="112395" y="513398"/>
                  <a:pt x="112395" y="513398"/>
                  <a:pt x="75247" y="513398"/>
                </a:cubicBezTo>
                <a:cubicBezTo>
                  <a:pt x="40005" y="513398"/>
                  <a:pt x="40005" y="513398"/>
                  <a:pt x="40005" y="477203"/>
                </a:cubicBezTo>
                <a:cubicBezTo>
                  <a:pt x="40005" y="437198"/>
                  <a:pt x="38100" y="443865"/>
                  <a:pt x="76200" y="442913"/>
                </a:cubicBezTo>
                <a:cubicBezTo>
                  <a:pt x="115252" y="443865"/>
                  <a:pt x="112395" y="438150"/>
                  <a:pt x="112395" y="480060"/>
                </a:cubicBezTo>
                <a:close/>
                <a:moveTo>
                  <a:pt x="41910" y="320993"/>
                </a:moveTo>
                <a:cubicBezTo>
                  <a:pt x="41910" y="299085"/>
                  <a:pt x="41910" y="277178"/>
                  <a:pt x="41910" y="252413"/>
                </a:cubicBezTo>
                <a:cubicBezTo>
                  <a:pt x="65722" y="252413"/>
                  <a:pt x="86677" y="252413"/>
                  <a:pt x="109538" y="252413"/>
                </a:cubicBezTo>
                <a:cubicBezTo>
                  <a:pt x="109538" y="275273"/>
                  <a:pt x="109538" y="297180"/>
                  <a:pt x="109538" y="320993"/>
                </a:cubicBezTo>
                <a:cubicBezTo>
                  <a:pt x="87630" y="320993"/>
                  <a:pt x="65722" y="320993"/>
                  <a:pt x="41910" y="320993"/>
                </a:cubicBezTo>
                <a:close/>
                <a:moveTo>
                  <a:pt x="40957" y="169545"/>
                </a:moveTo>
                <a:cubicBezTo>
                  <a:pt x="49530" y="142875"/>
                  <a:pt x="74295" y="162878"/>
                  <a:pt x="91440" y="158115"/>
                </a:cubicBezTo>
                <a:cubicBezTo>
                  <a:pt x="100965" y="155258"/>
                  <a:pt x="111442" y="156210"/>
                  <a:pt x="111442" y="171450"/>
                </a:cubicBezTo>
                <a:cubicBezTo>
                  <a:pt x="111442" y="188595"/>
                  <a:pt x="111442" y="205740"/>
                  <a:pt x="111442" y="226695"/>
                </a:cubicBezTo>
                <a:cubicBezTo>
                  <a:pt x="100965" y="227648"/>
                  <a:pt x="94297" y="227648"/>
                  <a:pt x="87630" y="227648"/>
                </a:cubicBezTo>
                <a:cubicBezTo>
                  <a:pt x="72390" y="227648"/>
                  <a:pt x="57150" y="227648"/>
                  <a:pt x="39052" y="227648"/>
                </a:cubicBezTo>
                <a:cubicBezTo>
                  <a:pt x="40005" y="206693"/>
                  <a:pt x="36195" y="185738"/>
                  <a:pt x="40957" y="169545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8" name="Freeform: Shape 127">
            <a:extLst>
              <a:ext uri="{FF2B5EF4-FFF2-40B4-BE49-F238E27FC236}">
                <a16:creationId xmlns:a16="http://schemas.microsoft.com/office/drawing/2014/main" xmlns="" id="{B082EF12-1293-4E63-9EFE-BD288D5BE835}"/>
              </a:ext>
            </a:extLst>
          </p:cNvPr>
          <p:cNvSpPr/>
          <p:nvPr/>
        </p:nvSpPr>
        <p:spPr>
          <a:xfrm>
            <a:off x="7671896" y="5116957"/>
            <a:ext cx="283580" cy="984653"/>
          </a:xfrm>
          <a:custGeom>
            <a:avLst/>
            <a:gdLst>
              <a:gd name="connsiteX0" fmla="*/ 344805 w 342900"/>
              <a:gd name="connsiteY0" fmla="*/ 1193721 h 1190625"/>
              <a:gd name="connsiteX1" fmla="*/ 342900 w 342900"/>
              <a:gd name="connsiteY1" fmla="*/ 1161335 h 1190625"/>
              <a:gd name="connsiteX2" fmla="*/ 342900 w 342900"/>
              <a:gd name="connsiteY2" fmla="*/ 116443 h 1190625"/>
              <a:gd name="connsiteX3" fmla="*/ 342900 w 342900"/>
              <a:gd name="connsiteY3" fmla="*/ 86916 h 1190625"/>
              <a:gd name="connsiteX4" fmla="*/ 304800 w 342900"/>
              <a:gd name="connsiteY4" fmla="*/ 84058 h 1190625"/>
              <a:gd name="connsiteX5" fmla="*/ 303848 w 342900"/>
              <a:gd name="connsiteY5" fmla="*/ 17383 h 1190625"/>
              <a:gd name="connsiteX6" fmla="*/ 291465 w 342900"/>
              <a:gd name="connsiteY6" fmla="*/ 1191 h 1190625"/>
              <a:gd name="connsiteX7" fmla="*/ 237173 w 342900"/>
              <a:gd name="connsiteY7" fmla="*/ 238 h 1190625"/>
              <a:gd name="connsiteX8" fmla="*/ 237173 w 342900"/>
              <a:gd name="connsiteY8" fmla="*/ 86916 h 1190625"/>
              <a:gd name="connsiteX9" fmla="*/ 0 w 342900"/>
              <a:gd name="connsiteY9" fmla="*/ 86916 h 1190625"/>
              <a:gd name="connsiteX10" fmla="*/ 0 w 342900"/>
              <a:gd name="connsiteY10" fmla="*/ 1193721 h 1190625"/>
              <a:gd name="connsiteX11" fmla="*/ 344805 w 342900"/>
              <a:gd name="connsiteY11" fmla="*/ 1193721 h 1190625"/>
              <a:gd name="connsiteX12" fmla="*/ 315278 w 342900"/>
              <a:gd name="connsiteY12" fmla="*/ 971788 h 1190625"/>
              <a:gd name="connsiteX13" fmla="*/ 238125 w 342900"/>
              <a:gd name="connsiteY13" fmla="*/ 971788 h 1190625"/>
              <a:gd name="connsiteX14" fmla="*/ 238125 w 342900"/>
              <a:gd name="connsiteY14" fmla="*/ 885110 h 1190625"/>
              <a:gd name="connsiteX15" fmla="*/ 315278 w 342900"/>
              <a:gd name="connsiteY15" fmla="*/ 885110 h 1190625"/>
              <a:gd name="connsiteX16" fmla="*/ 315278 w 342900"/>
              <a:gd name="connsiteY16" fmla="*/ 971788 h 1190625"/>
              <a:gd name="connsiteX17" fmla="*/ 315278 w 342900"/>
              <a:gd name="connsiteY17" fmla="*/ 724138 h 1190625"/>
              <a:gd name="connsiteX18" fmla="*/ 238125 w 342900"/>
              <a:gd name="connsiteY18" fmla="*/ 724138 h 1190625"/>
              <a:gd name="connsiteX19" fmla="*/ 238125 w 342900"/>
              <a:gd name="connsiteY19" fmla="*/ 637460 h 1190625"/>
              <a:gd name="connsiteX20" fmla="*/ 315278 w 342900"/>
              <a:gd name="connsiteY20" fmla="*/ 637460 h 1190625"/>
              <a:gd name="connsiteX21" fmla="*/ 315278 w 342900"/>
              <a:gd name="connsiteY21" fmla="*/ 724138 h 1190625"/>
              <a:gd name="connsiteX22" fmla="*/ 239078 w 342900"/>
              <a:gd name="connsiteY22" fmla="*/ 265033 h 1190625"/>
              <a:gd name="connsiteX23" fmla="*/ 316230 w 342900"/>
              <a:gd name="connsiteY23" fmla="*/ 265033 h 1190625"/>
              <a:gd name="connsiteX24" fmla="*/ 316230 w 342900"/>
              <a:gd name="connsiteY24" fmla="*/ 353616 h 1190625"/>
              <a:gd name="connsiteX25" fmla="*/ 239078 w 342900"/>
              <a:gd name="connsiteY25" fmla="*/ 353616 h 1190625"/>
              <a:gd name="connsiteX26" fmla="*/ 239078 w 342900"/>
              <a:gd name="connsiteY26" fmla="*/ 265033 h 1190625"/>
              <a:gd name="connsiteX27" fmla="*/ 238125 w 342900"/>
              <a:gd name="connsiteY27" fmla="*/ 388858 h 1190625"/>
              <a:gd name="connsiteX28" fmla="*/ 314325 w 342900"/>
              <a:gd name="connsiteY28" fmla="*/ 388858 h 1190625"/>
              <a:gd name="connsiteX29" fmla="*/ 314325 w 342900"/>
              <a:gd name="connsiteY29" fmla="*/ 477441 h 1190625"/>
              <a:gd name="connsiteX30" fmla="*/ 238125 w 342900"/>
              <a:gd name="connsiteY30" fmla="*/ 477441 h 1190625"/>
              <a:gd name="connsiteX31" fmla="*/ 238125 w 342900"/>
              <a:gd name="connsiteY31" fmla="*/ 388858 h 1190625"/>
              <a:gd name="connsiteX32" fmla="*/ 238125 w 342900"/>
              <a:gd name="connsiteY32" fmla="*/ 761285 h 1190625"/>
              <a:gd name="connsiteX33" fmla="*/ 314325 w 342900"/>
              <a:gd name="connsiteY33" fmla="*/ 761285 h 1190625"/>
              <a:gd name="connsiteX34" fmla="*/ 314325 w 342900"/>
              <a:gd name="connsiteY34" fmla="*/ 848916 h 1190625"/>
              <a:gd name="connsiteX35" fmla="*/ 238125 w 342900"/>
              <a:gd name="connsiteY35" fmla="*/ 848916 h 1190625"/>
              <a:gd name="connsiteX36" fmla="*/ 238125 w 342900"/>
              <a:gd name="connsiteY36" fmla="*/ 761285 h 1190625"/>
              <a:gd name="connsiteX37" fmla="*/ 103823 w 342900"/>
              <a:gd name="connsiteY37" fmla="*/ 1094660 h 1190625"/>
              <a:gd name="connsiteX38" fmla="*/ 26670 w 342900"/>
              <a:gd name="connsiteY38" fmla="*/ 1094660 h 1190625"/>
              <a:gd name="connsiteX39" fmla="*/ 26670 w 342900"/>
              <a:gd name="connsiteY39" fmla="*/ 1008935 h 1190625"/>
              <a:gd name="connsiteX40" fmla="*/ 103823 w 342900"/>
              <a:gd name="connsiteY40" fmla="*/ 1008935 h 1190625"/>
              <a:gd name="connsiteX41" fmla="*/ 103823 w 342900"/>
              <a:gd name="connsiteY41" fmla="*/ 1094660 h 1190625"/>
              <a:gd name="connsiteX42" fmla="*/ 103823 w 342900"/>
              <a:gd name="connsiteY42" fmla="*/ 971788 h 1190625"/>
              <a:gd name="connsiteX43" fmla="*/ 27623 w 342900"/>
              <a:gd name="connsiteY43" fmla="*/ 971788 h 1190625"/>
              <a:gd name="connsiteX44" fmla="*/ 27623 w 342900"/>
              <a:gd name="connsiteY44" fmla="*/ 885110 h 1190625"/>
              <a:gd name="connsiteX45" fmla="*/ 103823 w 342900"/>
              <a:gd name="connsiteY45" fmla="*/ 885110 h 1190625"/>
              <a:gd name="connsiteX46" fmla="*/ 103823 w 342900"/>
              <a:gd name="connsiteY46" fmla="*/ 971788 h 1190625"/>
              <a:gd name="connsiteX47" fmla="*/ 104775 w 342900"/>
              <a:gd name="connsiteY47" fmla="*/ 847010 h 1190625"/>
              <a:gd name="connsiteX48" fmla="*/ 28575 w 342900"/>
              <a:gd name="connsiteY48" fmla="*/ 847010 h 1190625"/>
              <a:gd name="connsiteX49" fmla="*/ 28575 w 342900"/>
              <a:gd name="connsiteY49" fmla="*/ 760333 h 1190625"/>
              <a:gd name="connsiteX50" fmla="*/ 104775 w 342900"/>
              <a:gd name="connsiteY50" fmla="*/ 760333 h 1190625"/>
              <a:gd name="connsiteX51" fmla="*/ 104775 w 342900"/>
              <a:gd name="connsiteY51" fmla="*/ 847010 h 1190625"/>
              <a:gd name="connsiteX52" fmla="*/ 28575 w 342900"/>
              <a:gd name="connsiteY52" fmla="*/ 724138 h 1190625"/>
              <a:gd name="connsiteX53" fmla="*/ 28575 w 342900"/>
              <a:gd name="connsiteY53" fmla="*/ 637460 h 1190625"/>
              <a:gd name="connsiteX54" fmla="*/ 104775 w 342900"/>
              <a:gd name="connsiteY54" fmla="*/ 637460 h 1190625"/>
              <a:gd name="connsiteX55" fmla="*/ 104775 w 342900"/>
              <a:gd name="connsiteY55" fmla="*/ 724138 h 1190625"/>
              <a:gd name="connsiteX56" fmla="*/ 28575 w 342900"/>
              <a:gd name="connsiteY56" fmla="*/ 724138 h 1190625"/>
              <a:gd name="connsiteX57" fmla="*/ 104775 w 342900"/>
              <a:gd name="connsiteY57" fmla="*/ 601266 h 1190625"/>
              <a:gd name="connsiteX58" fmla="*/ 27623 w 342900"/>
              <a:gd name="connsiteY58" fmla="*/ 601266 h 1190625"/>
              <a:gd name="connsiteX59" fmla="*/ 27623 w 342900"/>
              <a:gd name="connsiteY59" fmla="*/ 514588 h 1190625"/>
              <a:gd name="connsiteX60" fmla="*/ 104775 w 342900"/>
              <a:gd name="connsiteY60" fmla="*/ 514588 h 1190625"/>
              <a:gd name="connsiteX61" fmla="*/ 104775 w 342900"/>
              <a:gd name="connsiteY61" fmla="*/ 601266 h 1190625"/>
              <a:gd name="connsiteX62" fmla="*/ 209550 w 342900"/>
              <a:gd name="connsiteY62" fmla="*/ 1094660 h 1190625"/>
              <a:gd name="connsiteX63" fmla="*/ 132398 w 342900"/>
              <a:gd name="connsiteY63" fmla="*/ 1094660 h 1190625"/>
              <a:gd name="connsiteX64" fmla="*/ 132398 w 342900"/>
              <a:gd name="connsiteY64" fmla="*/ 1008935 h 1190625"/>
              <a:gd name="connsiteX65" fmla="*/ 209550 w 342900"/>
              <a:gd name="connsiteY65" fmla="*/ 1008935 h 1190625"/>
              <a:gd name="connsiteX66" fmla="*/ 209550 w 342900"/>
              <a:gd name="connsiteY66" fmla="*/ 1094660 h 1190625"/>
              <a:gd name="connsiteX67" fmla="*/ 132398 w 342900"/>
              <a:gd name="connsiteY67" fmla="*/ 476488 h 1190625"/>
              <a:gd name="connsiteX68" fmla="*/ 132398 w 342900"/>
              <a:gd name="connsiteY68" fmla="*/ 387906 h 1190625"/>
              <a:gd name="connsiteX69" fmla="*/ 208598 w 342900"/>
              <a:gd name="connsiteY69" fmla="*/ 387906 h 1190625"/>
              <a:gd name="connsiteX70" fmla="*/ 208598 w 342900"/>
              <a:gd name="connsiteY70" fmla="*/ 476488 h 1190625"/>
              <a:gd name="connsiteX71" fmla="*/ 132398 w 342900"/>
              <a:gd name="connsiteY71" fmla="*/ 476488 h 1190625"/>
              <a:gd name="connsiteX72" fmla="*/ 209550 w 342900"/>
              <a:gd name="connsiteY72" fmla="*/ 971788 h 1190625"/>
              <a:gd name="connsiteX73" fmla="*/ 132398 w 342900"/>
              <a:gd name="connsiteY73" fmla="*/ 971788 h 1190625"/>
              <a:gd name="connsiteX74" fmla="*/ 132398 w 342900"/>
              <a:gd name="connsiteY74" fmla="*/ 885110 h 1190625"/>
              <a:gd name="connsiteX75" fmla="*/ 209550 w 342900"/>
              <a:gd name="connsiteY75" fmla="*/ 885110 h 1190625"/>
              <a:gd name="connsiteX76" fmla="*/ 209550 w 342900"/>
              <a:gd name="connsiteY76" fmla="*/ 971788 h 1190625"/>
              <a:gd name="connsiteX77" fmla="*/ 209550 w 342900"/>
              <a:gd name="connsiteY77" fmla="*/ 724138 h 1190625"/>
              <a:gd name="connsiteX78" fmla="*/ 132398 w 342900"/>
              <a:gd name="connsiteY78" fmla="*/ 724138 h 1190625"/>
              <a:gd name="connsiteX79" fmla="*/ 132398 w 342900"/>
              <a:gd name="connsiteY79" fmla="*/ 637460 h 1190625"/>
              <a:gd name="connsiteX80" fmla="*/ 209550 w 342900"/>
              <a:gd name="connsiteY80" fmla="*/ 637460 h 1190625"/>
              <a:gd name="connsiteX81" fmla="*/ 209550 w 342900"/>
              <a:gd name="connsiteY81" fmla="*/ 724138 h 1190625"/>
              <a:gd name="connsiteX82" fmla="*/ 209550 w 342900"/>
              <a:gd name="connsiteY82" fmla="*/ 601266 h 1190625"/>
              <a:gd name="connsiteX83" fmla="*/ 133350 w 342900"/>
              <a:gd name="connsiteY83" fmla="*/ 601266 h 1190625"/>
              <a:gd name="connsiteX84" fmla="*/ 133350 w 342900"/>
              <a:gd name="connsiteY84" fmla="*/ 514588 h 1190625"/>
              <a:gd name="connsiteX85" fmla="*/ 209550 w 342900"/>
              <a:gd name="connsiteY85" fmla="*/ 514588 h 1190625"/>
              <a:gd name="connsiteX86" fmla="*/ 209550 w 342900"/>
              <a:gd name="connsiteY86" fmla="*/ 601266 h 1190625"/>
              <a:gd name="connsiteX87" fmla="*/ 133350 w 342900"/>
              <a:gd name="connsiteY87" fmla="*/ 142160 h 1190625"/>
              <a:gd name="connsiteX88" fmla="*/ 209550 w 342900"/>
              <a:gd name="connsiteY88" fmla="*/ 142160 h 1190625"/>
              <a:gd name="connsiteX89" fmla="*/ 209550 w 342900"/>
              <a:gd name="connsiteY89" fmla="*/ 230743 h 1190625"/>
              <a:gd name="connsiteX90" fmla="*/ 133350 w 342900"/>
              <a:gd name="connsiteY90" fmla="*/ 230743 h 1190625"/>
              <a:gd name="connsiteX91" fmla="*/ 133350 w 342900"/>
              <a:gd name="connsiteY91" fmla="*/ 142160 h 1190625"/>
              <a:gd name="connsiteX92" fmla="*/ 132398 w 342900"/>
              <a:gd name="connsiteY92" fmla="*/ 265033 h 1190625"/>
              <a:gd name="connsiteX93" fmla="*/ 209550 w 342900"/>
              <a:gd name="connsiteY93" fmla="*/ 265033 h 1190625"/>
              <a:gd name="connsiteX94" fmla="*/ 209550 w 342900"/>
              <a:gd name="connsiteY94" fmla="*/ 353616 h 1190625"/>
              <a:gd name="connsiteX95" fmla="*/ 132398 w 342900"/>
              <a:gd name="connsiteY95" fmla="*/ 353616 h 1190625"/>
              <a:gd name="connsiteX96" fmla="*/ 132398 w 342900"/>
              <a:gd name="connsiteY96" fmla="*/ 265033 h 1190625"/>
              <a:gd name="connsiteX97" fmla="*/ 26670 w 342900"/>
              <a:gd name="connsiteY97" fmla="*/ 153591 h 1190625"/>
              <a:gd name="connsiteX98" fmla="*/ 40005 w 342900"/>
              <a:gd name="connsiteY98" fmla="*/ 140256 h 1190625"/>
              <a:gd name="connsiteX99" fmla="*/ 103823 w 342900"/>
              <a:gd name="connsiteY99" fmla="*/ 139303 h 1190625"/>
              <a:gd name="connsiteX100" fmla="*/ 103823 w 342900"/>
              <a:gd name="connsiteY100" fmla="*/ 230743 h 1190625"/>
              <a:gd name="connsiteX101" fmla="*/ 38100 w 342900"/>
              <a:gd name="connsiteY101" fmla="*/ 229791 h 1190625"/>
              <a:gd name="connsiteX102" fmla="*/ 27623 w 342900"/>
              <a:gd name="connsiteY102" fmla="*/ 216456 h 1190625"/>
              <a:gd name="connsiteX103" fmla="*/ 26670 w 342900"/>
              <a:gd name="connsiteY103" fmla="*/ 153591 h 1190625"/>
              <a:gd name="connsiteX104" fmla="*/ 26670 w 342900"/>
              <a:gd name="connsiteY104" fmla="*/ 325993 h 1190625"/>
              <a:gd name="connsiteX105" fmla="*/ 104775 w 342900"/>
              <a:gd name="connsiteY105" fmla="*/ 266938 h 1190625"/>
              <a:gd name="connsiteX106" fmla="*/ 104775 w 342900"/>
              <a:gd name="connsiteY106" fmla="*/ 355521 h 1190625"/>
              <a:gd name="connsiteX107" fmla="*/ 38100 w 342900"/>
              <a:gd name="connsiteY107" fmla="*/ 354568 h 1190625"/>
              <a:gd name="connsiteX108" fmla="*/ 26670 w 342900"/>
              <a:gd name="connsiteY108" fmla="*/ 342185 h 1190625"/>
              <a:gd name="connsiteX109" fmla="*/ 26670 w 342900"/>
              <a:gd name="connsiteY109" fmla="*/ 325993 h 1190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</a:cxnLst>
            <a:rect l="l" t="t" r="r" b="b"/>
            <a:pathLst>
              <a:path w="342900" h="1190625">
                <a:moveTo>
                  <a:pt x="344805" y="1193721"/>
                </a:moveTo>
                <a:cubicBezTo>
                  <a:pt x="342900" y="1188006"/>
                  <a:pt x="342900" y="1177528"/>
                  <a:pt x="342900" y="1161335"/>
                </a:cubicBezTo>
                <a:cubicBezTo>
                  <a:pt x="342900" y="812721"/>
                  <a:pt x="342900" y="465058"/>
                  <a:pt x="342900" y="116443"/>
                </a:cubicBezTo>
                <a:cubicBezTo>
                  <a:pt x="342900" y="106918"/>
                  <a:pt x="342900" y="97393"/>
                  <a:pt x="342900" y="86916"/>
                </a:cubicBezTo>
                <a:cubicBezTo>
                  <a:pt x="329565" y="85963"/>
                  <a:pt x="318135" y="85010"/>
                  <a:pt x="304800" y="84058"/>
                </a:cubicBezTo>
                <a:cubicBezTo>
                  <a:pt x="304800" y="61198"/>
                  <a:pt x="305753" y="39291"/>
                  <a:pt x="303848" y="17383"/>
                </a:cubicBezTo>
                <a:cubicBezTo>
                  <a:pt x="303848" y="11668"/>
                  <a:pt x="296228" y="1191"/>
                  <a:pt x="291465" y="1191"/>
                </a:cubicBezTo>
                <a:cubicBezTo>
                  <a:pt x="274320" y="-715"/>
                  <a:pt x="257175" y="238"/>
                  <a:pt x="237173" y="238"/>
                </a:cubicBezTo>
                <a:cubicBezTo>
                  <a:pt x="237173" y="30718"/>
                  <a:pt x="237173" y="58341"/>
                  <a:pt x="237173" y="86916"/>
                </a:cubicBezTo>
                <a:cubicBezTo>
                  <a:pt x="157163" y="86916"/>
                  <a:pt x="80010" y="86916"/>
                  <a:pt x="0" y="86916"/>
                </a:cubicBezTo>
                <a:cubicBezTo>
                  <a:pt x="0" y="456485"/>
                  <a:pt x="0" y="823198"/>
                  <a:pt x="0" y="1193721"/>
                </a:cubicBezTo>
                <a:lnTo>
                  <a:pt x="344805" y="1193721"/>
                </a:lnTo>
                <a:close/>
                <a:moveTo>
                  <a:pt x="315278" y="971788"/>
                </a:moveTo>
                <a:cubicBezTo>
                  <a:pt x="289560" y="971788"/>
                  <a:pt x="264795" y="971788"/>
                  <a:pt x="238125" y="971788"/>
                </a:cubicBezTo>
                <a:cubicBezTo>
                  <a:pt x="238125" y="943213"/>
                  <a:pt x="238125" y="914638"/>
                  <a:pt x="238125" y="885110"/>
                </a:cubicBezTo>
                <a:cubicBezTo>
                  <a:pt x="263843" y="885110"/>
                  <a:pt x="287655" y="885110"/>
                  <a:pt x="315278" y="885110"/>
                </a:cubicBezTo>
                <a:cubicBezTo>
                  <a:pt x="315278" y="914638"/>
                  <a:pt x="315278" y="943213"/>
                  <a:pt x="315278" y="971788"/>
                </a:cubicBezTo>
                <a:close/>
                <a:moveTo>
                  <a:pt x="315278" y="724138"/>
                </a:moveTo>
                <a:cubicBezTo>
                  <a:pt x="289560" y="724138"/>
                  <a:pt x="264795" y="724138"/>
                  <a:pt x="238125" y="724138"/>
                </a:cubicBezTo>
                <a:cubicBezTo>
                  <a:pt x="238125" y="695563"/>
                  <a:pt x="238125" y="666988"/>
                  <a:pt x="238125" y="637460"/>
                </a:cubicBezTo>
                <a:cubicBezTo>
                  <a:pt x="262890" y="637460"/>
                  <a:pt x="287655" y="637460"/>
                  <a:pt x="315278" y="637460"/>
                </a:cubicBezTo>
                <a:cubicBezTo>
                  <a:pt x="315278" y="666988"/>
                  <a:pt x="315278" y="694610"/>
                  <a:pt x="315278" y="724138"/>
                </a:cubicBezTo>
                <a:close/>
                <a:moveTo>
                  <a:pt x="239078" y="265033"/>
                </a:moveTo>
                <a:cubicBezTo>
                  <a:pt x="263843" y="265033"/>
                  <a:pt x="288608" y="265033"/>
                  <a:pt x="316230" y="265033"/>
                </a:cubicBezTo>
                <a:cubicBezTo>
                  <a:pt x="316230" y="295513"/>
                  <a:pt x="316230" y="323135"/>
                  <a:pt x="316230" y="353616"/>
                </a:cubicBezTo>
                <a:cubicBezTo>
                  <a:pt x="290513" y="353616"/>
                  <a:pt x="266700" y="353616"/>
                  <a:pt x="239078" y="353616"/>
                </a:cubicBezTo>
                <a:cubicBezTo>
                  <a:pt x="239078" y="324088"/>
                  <a:pt x="239078" y="295513"/>
                  <a:pt x="239078" y="265033"/>
                </a:cubicBezTo>
                <a:close/>
                <a:moveTo>
                  <a:pt x="238125" y="388858"/>
                </a:moveTo>
                <a:cubicBezTo>
                  <a:pt x="262890" y="388858"/>
                  <a:pt x="286703" y="388858"/>
                  <a:pt x="314325" y="388858"/>
                </a:cubicBezTo>
                <a:cubicBezTo>
                  <a:pt x="314325" y="417433"/>
                  <a:pt x="314325" y="446008"/>
                  <a:pt x="314325" y="477441"/>
                </a:cubicBezTo>
                <a:cubicBezTo>
                  <a:pt x="288608" y="477441"/>
                  <a:pt x="263843" y="477441"/>
                  <a:pt x="238125" y="477441"/>
                </a:cubicBezTo>
                <a:cubicBezTo>
                  <a:pt x="238125" y="447913"/>
                  <a:pt x="238125" y="419338"/>
                  <a:pt x="238125" y="388858"/>
                </a:cubicBezTo>
                <a:close/>
                <a:moveTo>
                  <a:pt x="238125" y="761285"/>
                </a:moveTo>
                <a:cubicBezTo>
                  <a:pt x="263843" y="761285"/>
                  <a:pt x="288608" y="761285"/>
                  <a:pt x="314325" y="761285"/>
                </a:cubicBezTo>
                <a:cubicBezTo>
                  <a:pt x="314325" y="789860"/>
                  <a:pt x="314325" y="817483"/>
                  <a:pt x="314325" y="848916"/>
                </a:cubicBezTo>
                <a:cubicBezTo>
                  <a:pt x="288608" y="848916"/>
                  <a:pt x="263843" y="848916"/>
                  <a:pt x="238125" y="848916"/>
                </a:cubicBezTo>
                <a:cubicBezTo>
                  <a:pt x="238125" y="818435"/>
                  <a:pt x="238125" y="790813"/>
                  <a:pt x="238125" y="761285"/>
                </a:cubicBezTo>
                <a:close/>
                <a:moveTo>
                  <a:pt x="103823" y="1094660"/>
                </a:moveTo>
                <a:cubicBezTo>
                  <a:pt x="79058" y="1094660"/>
                  <a:pt x="54293" y="1094660"/>
                  <a:pt x="26670" y="1094660"/>
                </a:cubicBezTo>
                <a:cubicBezTo>
                  <a:pt x="26670" y="1065133"/>
                  <a:pt x="26670" y="1038463"/>
                  <a:pt x="26670" y="1008935"/>
                </a:cubicBezTo>
                <a:cubicBezTo>
                  <a:pt x="52388" y="1008935"/>
                  <a:pt x="77153" y="1008935"/>
                  <a:pt x="103823" y="1008935"/>
                </a:cubicBezTo>
                <a:cubicBezTo>
                  <a:pt x="103823" y="1036558"/>
                  <a:pt x="103823" y="1065133"/>
                  <a:pt x="103823" y="1094660"/>
                </a:cubicBezTo>
                <a:close/>
                <a:moveTo>
                  <a:pt x="103823" y="971788"/>
                </a:moveTo>
                <a:cubicBezTo>
                  <a:pt x="79058" y="971788"/>
                  <a:pt x="54293" y="971788"/>
                  <a:pt x="27623" y="971788"/>
                </a:cubicBezTo>
                <a:cubicBezTo>
                  <a:pt x="27623" y="943213"/>
                  <a:pt x="27623" y="915591"/>
                  <a:pt x="27623" y="885110"/>
                </a:cubicBezTo>
                <a:cubicBezTo>
                  <a:pt x="53340" y="885110"/>
                  <a:pt x="78105" y="885110"/>
                  <a:pt x="103823" y="885110"/>
                </a:cubicBezTo>
                <a:cubicBezTo>
                  <a:pt x="103823" y="913685"/>
                  <a:pt x="103823" y="942260"/>
                  <a:pt x="103823" y="971788"/>
                </a:cubicBezTo>
                <a:close/>
                <a:moveTo>
                  <a:pt x="104775" y="847010"/>
                </a:moveTo>
                <a:cubicBezTo>
                  <a:pt x="80010" y="847010"/>
                  <a:pt x="55245" y="847010"/>
                  <a:pt x="28575" y="847010"/>
                </a:cubicBezTo>
                <a:cubicBezTo>
                  <a:pt x="28575" y="818435"/>
                  <a:pt x="28575" y="790813"/>
                  <a:pt x="28575" y="760333"/>
                </a:cubicBezTo>
                <a:cubicBezTo>
                  <a:pt x="54293" y="760333"/>
                  <a:pt x="78105" y="760333"/>
                  <a:pt x="104775" y="760333"/>
                </a:cubicBezTo>
                <a:cubicBezTo>
                  <a:pt x="104775" y="789860"/>
                  <a:pt x="104775" y="817483"/>
                  <a:pt x="104775" y="847010"/>
                </a:cubicBezTo>
                <a:close/>
                <a:moveTo>
                  <a:pt x="28575" y="724138"/>
                </a:moveTo>
                <a:cubicBezTo>
                  <a:pt x="28575" y="696516"/>
                  <a:pt x="28575" y="667941"/>
                  <a:pt x="28575" y="637460"/>
                </a:cubicBezTo>
                <a:cubicBezTo>
                  <a:pt x="54293" y="637460"/>
                  <a:pt x="79058" y="637460"/>
                  <a:pt x="104775" y="637460"/>
                </a:cubicBezTo>
                <a:cubicBezTo>
                  <a:pt x="104775" y="666035"/>
                  <a:pt x="104775" y="694610"/>
                  <a:pt x="104775" y="724138"/>
                </a:cubicBezTo>
                <a:cubicBezTo>
                  <a:pt x="80010" y="724138"/>
                  <a:pt x="55245" y="724138"/>
                  <a:pt x="28575" y="724138"/>
                </a:cubicBezTo>
                <a:close/>
                <a:moveTo>
                  <a:pt x="104775" y="601266"/>
                </a:moveTo>
                <a:cubicBezTo>
                  <a:pt x="79058" y="601266"/>
                  <a:pt x="54293" y="601266"/>
                  <a:pt x="27623" y="601266"/>
                </a:cubicBezTo>
                <a:cubicBezTo>
                  <a:pt x="27623" y="571738"/>
                  <a:pt x="27623" y="544116"/>
                  <a:pt x="27623" y="514588"/>
                </a:cubicBezTo>
                <a:cubicBezTo>
                  <a:pt x="53340" y="514588"/>
                  <a:pt x="78105" y="514588"/>
                  <a:pt x="104775" y="514588"/>
                </a:cubicBezTo>
                <a:cubicBezTo>
                  <a:pt x="104775" y="544116"/>
                  <a:pt x="104775" y="571738"/>
                  <a:pt x="104775" y="601266"/>
                </a:cubicBezTo>
                <a:close/>
                <a:moveTo>
                  <a:pt x="209550" y="1094660"/>
                </a:moveTo>
                <a:cubicBezTo>
                  <a:pt x="184785" y="1094660"/>
                  <a:pt x="159068" y="1094660"/>
                  <a:pt x="132398" y="1094660"/>
                </a:cubicBezTo>
                <a:cubicBezTo>
                  <a:pt x="132398" y="1067038"/>
                  <a:pt x="132398" y="1038463"/>
                  <a:pt x="132398" y="1008935"/>
                </a:cubicBezTo>
                <a:cubicBezTo>
                  <a:pt x="159068" y="1008935"/>
                  <a:pt x="182880" y="1008935"/>
                  <a:pt x="209550" y="1008935"/>
                </a:cubicBezTo>
                <a:cubicBezTo>
                  <a:pt x="209550" y="1037510"/>
                  <a:pt x="209550" y="1065133"/>
                  <a:pt x="209550" y="1094660"/>
                </a:cubicBezTo>
                <a:close/>
                <a:moveTo>
                  <a:pt x="132398" y="476488"/>
                </a:moveTo>
                <a:cubicBezTo>
                  <a:pt x="132398" y="446960"/>
                  <a:pt x="132398" y="418385"/>
                  <a:pt x="132398" y="387906"/>
                </a:cubicBezTo>
                <a:cubicBezTo>
                  <a:pt x="159068" y="387906"/>
                  <a:pt x="182880" y="387906"/>
                  <a:pt x="208598" y="387906"/>
                </a:cubicBezTo>
                <a:cubicBezTo>
                  <a:pt x="208598" y="417433"/>
                  <a:pt x="208598" y="446008"/>
                  <a:pt x="208598" y="476488"/>
                </a:cubicBezTo>
                <a:cubicBezTo>
                  <a:pt x="184785" y="476488"/>
                  <a:pt x="159068" y="476488"/>
                  <a:pt x="132398" y="476488"/>
                </a:cubicBezTo>
                <a:close/>
                <a:moveTo>
                  <a:pt x="209550" y="971788"/>
                </a:moveTo>
                <a:cubicBezTo>
                  <a:pt x="183833" y="971788"/>
                  <a:pt x="159068" y="971788"/>
                  <a:pt x="132398" y="971788"/>
                </a:cubicBezTo>
                <a:cubicBezTo>
                  <a:pt x="132398" y="943213"/>
                  <a:pt x="132398" y="914638"/>
                  <a:pt x="132398" y="885110"/>
                </a:cubicBezTo>
                <a:cubicBezTo>
                  <a:pt x="158115" y="885110"/>
                  <a:pt x="181928" y="885110"/>
                  <a:pt x="209550" y="885110"/>
                </a:cubicBezTo>
                <a:cubicBezTo>
                  <a:pt x="209550" y="914638"/>
                  <a:pt x="209550" y="943213"/>
                  <a:pt x="209550" y="971788"/>
                </a:cubicBezTo>
                <a:close/>
                <a:moveTo>
                  <a:pt x="209550" y="724138"/>
                </a:moveTo>
                <a:cubicBezTo>
                  <a:pt x="183833" y="724138"/>
                  <a:pt x="159068" y="724138"/>
                  <a:pt x="132398" y="724138"/>
                </a:cubicBezTo>
                <a:cubicBezTo>
                  <a:pt x="132398" y="695563"/>
                  <a:pt x="132398" y="667941"/>
                  <a:pt x="132398" y="637460"/>
                </a:cubicBezTo>
                <a:cubicBezTo>
                  <a:pt x="157163" y="637460"/>
                  <a:pt x="181928" y="637460"/>
                  <a:pt x="209550" y="637460"/>
                </a:cubicBezTo>
                <a:cubicBezTo>
                  <a:pt x="209550" y="666988"/>
                  <a:pt x="209550" y="694610"/>
                  <a:pt x="209550" y="724138"/>
                </a:cubicBezTo>
                <a:close/>
                <a:moveTo>
                  <a:pt x="209550" y="601266"/>
                </a:moveTo>
                <a:cubicBezTo>
                  <a:pt x="183833" y="601266"/>
                  <a:pt x="159068" y="601266"/>
                  <a:pt x="133350" y="601266"/>
                </a:cubicBezTo>
                <a:cubicBezTo>
                  <a:pt x="133350" y="572691"/>
                  <a:pt x="133350" y="545068"/>
                  <a:pt x="133350" y="514588"/>
                </a:cubicBezTo>
                <a:cubicBezTo>
                  <a:pt x="158115" y="514588"/>
                  <a:pt x="182880" y="514588"/>
                  <a:pt x="209550" y="514588"/>
                </a:cubicBezTo>
                <a:cubicBezTo>
                  <a:pt x="209550" y="544116"/>
                  <a:pt x="209550" y="571738"/>
                  <a:pt x="209550" y="601266"/>
                </a:cubicBezTo>
                <a:close/>
                <a:moveTo>
                  <a:pt x="133350" y="142160"/>
                </a:moveTo>
                <a:cubicBezTo>
                  <a:pt x="158115" y="142160"/>
                  <a:pt x="183833" y="142160"/>
                  <a:pt x="209550" y="142160"/>
                </a:cubicBezTo>
                <a:cubicBezTo>
                  <a:pt x="209550" y="171688"/>
                  <a:pt x="209550" y="200263"/>
                  <a:pt x="209550" y="230743"/>
                </a:cubicBezTo>
                <a:cubicBezTo>
                  <a:pt x="182880" y="230743"/>
                  <a:pt x="159068" y="230743"/>
                  <a:pt x="133350" y="230743"/>
                </a:cubicBezTo>
                <a:cubicBezTo>
                  <a:pt x="133350" y="200263"/>
                  <a:pt x="133350" y="172641"/>
                  <a:pt x="133350" y="142160"/>
                </a:cubicBezTo>
                <a:close/>
                <a:moveTo>
                  <a:pt x="132398" y="265033"/>
                </a:moveTo>
                <a:cubicBezTo>
                  <a:pt x="158115" y="265033"/>
                  <a:pt x="182880" y="265033"/>
                  <a:pt x="209550" y="265033"/>
                </a:cubicBezTo>
                <a:cubicBezTo>
                  <a:pt x="209550" y="294560"/>
                  <a:pt x="209550" y="323135"/>
                  <a:pt x="209550" y="353616"/>
                </a:cubicBezTo>
                <a:cubicBezTo>
                  <a:pt x="184785" y="353616"/>
                  <a:pt x="160020" y="353616"/>
                  <a:pt x="132398" y="353616"/>
                </a:cubicBezTo>
                <a:cubicBezTo>
                  <a:pt x="132398" y="323135"/>
                  <a:pt x="132398" y="294560"/>
                  <a:pt x="132398" y="265033"/>
                </a:cubicBezTo>
                <a:close/>
                <a:moveTo>
                  <a:pt x="26670" y="153591"/>
                </a:moveTo>
                <a:cubicBezTo>
                  <a:pt x="26670" y="148828"/>
                  <a:pt x="35243" y="141208"/>
                  <a:pt x="40005" y="140256"/>
                </a:cubicBezTo>
                <a:cubicBezTo>
                  <a:pt x="60008" y="138351"/>
                  <a:pt x="80963" y="139303"/>
                  <a:pt x="103823" y="139303"/>
                </a:cubicBezTo>
                <a:cubicBezTo>
                  <a:pt x="103823" y="169783"/>
                  <a:pt x="103823" y="199310"/>
                  <a:pt x="103823" y="230743"/>
                </a:cubicBezTo>
                <a:cubicBezTo>
                  <a:pt x="80963" y="230743"/>
                  <a:pt x="59055" y="231696"/>
                  <a:pt x="38100" y="229791"/>
                </a:cubicBezTo>
                <a:cubicBezTo>
                  <a:pt x="34290" y="229791"/>
                  <a:pt x="27623" y="221218"/>
                  <a:pt x="27623" y="216456"/>
                </a:cubicBezTo>
                <a:cubicBezTo>
                  <a:pt x="25718" y="196453"/>
                  <a:pt x="25718" y="174546"/>
                  <a:pt x="26670" y="153591"/>
                </a:cubicBezTo>
                <a:close/>
                <a:moveTo>
                  <a:pt x="26670" y="325993"/>
                </a:moveTo>
                <a:cubicBezTo>
                  <a:pt x="26670" y="256460"/>
                  <a:pt x="31433" y="252651"/>
                  <a:pt x="104775" y="266938"/>
                </a:cubicBezTo>
                <a:cubicBezTo>
                  <a:pt x="104775" y="296466"/>
                  <a:pt x="104775" y="324088"/>
                  <a:pt x="104775" y="355521"/>
                </a:cubicBezTo>
                <a:cubicBezTo>
                  <a:pt x="81915" y="355521"/>
                  <a:pt x="60008" y="356473"/>
                  <a:pt x="38100" y="354568"/>
                </a:cubicBezTo>
                <a:cubicBezTo>
                  <a:pt x="34290" y="354568"/>
                  <a:pt x="28575" y="346948"/>
                  <a:pt x="26670" y="342185"/>
                </a:cubicBezTo>
                <a:cubicBezTo>
                  <a:pt x="24765" y="337423"/>
                  <a:pt x="26670" y="330756"/>
                  <a:pt x="26670" y="325993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9" name="Freeform: Shape 128">
            <a:extLst>
              <a:ext uri="{FF2B5EF4-FFF2-40B4-BE49-F238E27FC236}">
                <a16:creationId xmlns:a16="http://schemas.microsoft.com/office/drawing/2014/main" xmlns="" id="{04E8BEE7-68DF-4401-A0CD-37CFDEDDA8D2}"/>
              </a:ext>
            </a:extLst>
          </p:cNvPr>
          <p:cNvSpPr/>
          <p:nvPr/>
        </p:nvSpPr>
        <p:spPr>
          <a:xfrm>
            <a:off x="6880247" y="5014553"/>
            <a:ext cx="322966" cy="1087057"/>
          </a:xfrm>
          <a:custGeom>
            <a:avLst/>
            <a:gdLst>
              <a:gd name="connsiteX0" fmla="*/ 398145 w 390525"/>
              <a:gd name="connsiteY0" fmla="*/ 1319213 h 1314450"/>
              <a:gd name="connsiteX1" fmla="*/ 398145 w 390525"/>
              <a:gd name="connsiteY1" fmla="*/ 296228 h 1314450"/>
              <a:gd name="connsiteX2" fmla="*/ 363855 w 390525"/>
              <a:gd name="connsiteY2" fmla="*/ 296228 h 1314450"/>
              <a:gd name="connsiteX3" fmla="*/ 340995 w 390525"/>
              <a:gd name="connsiteY3" fmla="*/ 272415 h 1314450"/>
              <a:gd name="connsiteX4" fmla="*/ 340995 w 390525"/>
              <a:gd name="connsiteY4" fmla="*/ 164783 h 1314450"/>
              <a:gd name="connsiteX5" fmla="*/ 340995 w 390525"/>
              <a:gd name="connsiteY5" fmla="*/ 104775 h 1314450"/>
              <a:gd name="connsiteX6" fmla="*/ 239078 w 390525"/>
              <a:gd name="connsiteY6" fmla="*/ 104775 h 1314450"/>
              <a:gd name="connsiteX7" fmla="*/ 216217 w 390525"/>
              <a:gd name="connsiteY7" fmla="*/ 80963 h 1314450"/>
              <a:gd name="connsiteX8" fmla="*/ 216217 w 390525"/>
              <a:gd name="connsiteY8" fmla="*/ 0 h 1314450"/>
              <a:gd name="connsiteX9" fmla="*/ 180975 w 390525"/>
              <a:gd name="connsiteY9" fmla="*/ 0 h 1314450"/>
              <a:gd name="connsiteX10" fmla="*/ 180975 w 390525"/>
              <a:gd name="connsiteY10" fmla="*/ 80963 h 1314450"/>
              <a:gd name="connsiteX11" fmla="*/ 158115 w 390525"/>
              <a:gd name="connsiteY11" fmla="*/ 104775 h 1314450"/>
              <a:gd name="connsiteX12" fmla="*/ 67628 w 390525"/>
              <a:gd name="connsiteY12" fmla="*/ 104775 h 1314450"/>
              <a:gd name="connsiteX13" fmla="*/ 66675 w 390525"/>
              <a:gd name="connsiteY13" fmla="*/ 120015 h 1314450"/>
              <a:gd name="connsiteX14" fmla="*/ 66675 w 390525"/>
              <a:gd name="connsiteY14" fmla="*/ 275273 h 1314450"/>
              <a:gd name="connsiteX15" fmla="*/ 45720 w 390525"/>
              <a:gd name="connsiteY15" fmla="*/ 296228 h 1314450"/>
              <a:gd name="connsiteX16" fmla="*/ 0 w 390525"/>
              <a:gd name="connsiteY16" fmla="*/ 296228 h 1314450"/>
              <a:gd name="connsiteX17" fmla="*/ 0 w 390525"/>
              <a:gd name="connsiteY17" fmla="*/ 1319213 h 1314450"/>
              <a:gd name="connsiteX18" fmla="*/ 398145 w 390525"/>
              <a:gd name="connsiteY18" fmla="*/ 1319213 h 1314450"/>
              <a:gd name="connsiteX19" fmla="*/ 294323 w 390525"/>
              <a:gd name="connsiteY19" fmla="*/ 1219200 h 1314450"/>
              <a:gd name="connsiteX20" fmla="*/ 273367 w 390525"/>
              <a:gd name="connsiteY20" fmla="*/ 1220152 h 1314450"/>
              <a:gd name="connsiteX21" fmla="*/ 253365 w 390525"/>
              <a:gd name="connsiteY21" fmla="*/ 1199198 h 1314450"/>
              <a:gd name="connsiteX22" fmla="*/ 253365 w 390525"/>
              <a:gd name="connsiteY22" fmla="*/ 1174433 h 1314450"/>
              <a:gd name="connsiteX23" fmla="*/ 294323 w 390525"/>
              <a:gd name="connsiteY23" fmla="*/ 1142048 h 1314450"/>
              <a:gd name="connsiteX24" fmla="*/ 294323 w 390525"/>
              <a:gd name="connsiteY24" fmla="*/ 1219200 h 1314450"/>
              <a:gd name="connsiteX25" fmla="*/ 253365 w 390525"/>
              <a:gd name="connsiteY25" fmla="*/ 1052513 h 1314450"/>
              <a:gd name="connsiteX26" fmla="*/ 253365 w 390525"/>
              <a:gd name="connsiteY26" fmla="*/ 1042988 h 1314450"/>
              <a:gd name="connsiteX27" fmla="*/ 294323 w 390525"/>
              <a:gd name="connsiteY27" fmla="*/ 1008698 h 1314450"/>
              <a:gd name="connsiteX28" fmla="*/ 294323 w 390525"/>
              <a:gd name="connsiteY28" fmla="*/ 1084898 h 1314450"/>
              <a:gd name="connsiteX29" fmla="*/ 253365 w 390525"/>
              <a:gd name="connsiteY29" fmla="*/ 1052513 h 1314450"/>
              <a:gd name="connsiteX30" fmla="*/ 296228 w 390525"/>
              <a:gd name="connsiteY30" fmla="*/ 914400 h 1314450"/>
              <a:gd name="connsiteX31" fmla="*/ 296228 w 390525"/>
              <a:gd name="connsiteY31" fmla="*/ 932498 h 1314450"/>
              <a:gd name="connsiteX32" fmla="*/ 275273 w 390525"/>
              <a:gd name="connsiteY32" fmla="*/ 955358 h 1314450"/>
              <a:gd name="connsiteX33" fmla="*/ 253365 w 390525"/>
              <a:gd name="connsiteY33" fmla="*/ 932498 h 1314450"/>
              <a:gd name="connsiteX34" fmla="*/ 253365 w 390525"/>
              <a:gd name="connsiteY34" fmla="*/ 894398 h 1314450"/>
              <a:gd name="connsiteX35" fmla="*/ 275273 w 390525"/>
              <a:gd name="connsiteY35" fmla="*/ 871538 h 1314450"/>
              <a:gd name="connsiteX36" fmla="*/ 296228 w 390525"/>
              <a:gd name="connsiteY36" fmla="*/ 894398 h 1314450"/>
              <a:gd name="connsiteX37" fmla="*/ 296228 w 390525"/>
              <a:gd name="connsiteY37" fmla="*/ 914400 h 1314450"/>
              <a:gd name="connsiteX38" fmla="*/ 253365 w 390525"/>
              <a:gd name="connsiteY38" fmla="*/ 374333 h 1314450"/>
              <a:gd name="connsiteX39" fmla="*/ 294323 w 390525"/>
              <a:gd name="connsiteY39" fmla="*/ 342900 h 1314450"/>
              <a:gd name="connsiteX40" fmla="*/ 294323 w 390525"/>
              <a:gd name="connsiteY40" fmla="*/ 419100 h 1314450"/>
              <a:gd name="connsiteX41" fmla="*/ 270510 w 390525"/>
              <a:gd name="connsiteY41" fmla="*/ 420053 h 1314450"/>
              <a:gd name="connsiteX42" fmla="*/ 253365 w 390525"/>
              <a:gd name="connsiteY42" fmla="*/ 402908 h 1314450"/>
              <a:gd name="connsiteX43" fmla="*/ 253365 w 390525"/>
              <a:gd name="connsiteY43" fmla="*/ 374333 h 1314450"/>
              <a:gd name="connsiteX44" fmla="*/ 294323 w 390525"/>
              <a:gd name="connsiteY44" fmla="*/ 475298 h 1314450"/>
              <a:gd name="connsiteX45" fmla="*/ 294323 w 390525"/>
              <a:gd name="connsiteY45" fmla="*/ 552450 h 1314450"/>
              <a:gd name="connsiteX46" fmla="*/ 256223 w 390525"/>
              <a:gd name="connsiteY46" fmla="*/ 552450 h 1314450"/>
              <a:gd name="connsiteX47" fmla="*/ 256223 w 390525"/>
              <a:gd name="connsiteY47" fmla="*/ 475298 h 1314450"/>
              <a:gd name="connsiteX48" fmla="*/ 294323 w 390525"/>
              <a:gd name="connsiteY48" fmla="*/ 475298 h 1314450"/>
              <a:gd name="connsiteX49" fmla="*/ 254317 w 390525"/>
              <a:gd name="connsiteY49" fmla="*/ 618173 h 1314450"/>
              <a:gd name="connsiteX50" fmla="*/ 266700 w 390525"/>
              <a:gd name="connsiteY50" fmla="*/ 606743 h 1314450"/>
              <a:gd name="connsiteX51" fmla="*/ 294323 w 390525"/>
              <a:gd name="connsiteY51" fmla="*/ 605790 h 1314450"/>
              <a:gd name="connsiteX52" fmla="*/ 294323 w 390525"/>
              <a:gd name="connsiteY52" fmla="*/ 683895 h 1314450"/>
              <a:gd name="connsiteX53" fmla="*/ 253365 w 390525"/>
              <a:gd name="connsiteY53" fmla="*/ 683895 h 1314450"/>
              <a:gd name="connsiteX54" fmla="*/ 254317 w 390525"/>
              <a:gd name="connsiteY54" fmla="*/ 618173 h 1314450"/>
              <a:gd name="connsiteX55" fmla="*/ 253365 w 390525"/>
              <a:gd name="connsiteY55" fmla="*/ 231458 h 1314450"/>
              <a:gd name="connsiteX56" fmla="*/ 253365 w 390525"/>
              <a:gd name="connsiteY56" fmla="*/ 203835 h 1314450"/>
              <a:gd name="connsiteX57" fmla="*/ 294323 w 390525"/>
              <a:gd name="connsiteY57" fmla="*/ 168592 h 1314450"/>
              <a:gd name="connsiteX58" fmla="*/ 294323 w 390525"/>
              <a:gd name="connsiteY58" fmla="*/ 246698 h 1314450"/>
              <a:gd name="connsiteX59" fmla="*/ 270510 w 390525"/>
              <a:gd name="connsiteY59" fmla="*/ 247650 h 1314450"/>
              <a:gd name="connsiteX60" fmla="*/ 253365 w 390525"/>
              <a:gd name="connsiteY60" fmla="*/ 231458 h 1314450"/>
              <a:gd name="connsiteX61" fmla="*/ 253365 w 390525"/>
              <a:gd name="connsiteY61" fmla="*/ 774383 h 1314450"/>
              <a:gd name="connsiteX62" fmla="*/ 294323 w 390525"/>
              <a:gd name="connsiteY62" fmla="*/ 741998 h 1314450"/>
              <a:gd name="connsiteX63" fmla="*/ 294323 w 390525"/>
              <a:gd name="connsiteY63" fmla="*/ 820102 h 1314450"/>
              <a:gd name="connsiteX64" fmla="*/ 266700 w 390525"/>
              <a:gd name="connsiteY64" fmla="*/ 819150 h 1314450"/>
              <a:gd name="connsiteX65" fmla="*/ 254317 w 390525"/>
              <a:gd name="connsiteY65" fmla="*/ 805815 h 1314450"/>
              <a:gd name="connsiteX66" fmla="*/ 253365 w 390525"/>
              <a:gd name="connsiteY66" fmla="*/ 774383 h 1314450"/>
              <a:gd name="connsiteX67" fmla="*/ 218123 w 390525"/>
              <a:gd name="connsiteY67" fmla="*/ 1220152 h 1314450"/>
              <a:gd name="connsiteX68" fmla="*/ 180975 w 390525"/>
              <a:gd name="connsiteY68" fmla="*/ 1220152 h 1314450"/>
              <a:gd name="connsiteX69" fmla="*/ 180975 w 390525"/>
              <a:gd name="connsiteY69" fmla="*/ 1142048 h 1314450"/>
              <a:gd name="connsiteX70" fmla="*/ 218123 w 390525"/>
              <a:gd name="connsiteY70" fmla="*/ 1142048 h 1314450"/>
              <a:gd name="connsiteX71" fmla="*/ 218123 w 390525"/>
              <a:gd name="connsiteY71" fmla="*/ 1220152 h 1314450"/>
              <a:gd name="connsiteX72" fmla="*/ 218123 w 390525"/>
              <a:gd name="connsiteY72" fmla="*/ 1075373 h 1314450"/>
              <a:gd name="connsiteX73" fmla="*/ 199073 w 390525"/>
              <a:gd name="connsiteY73" fmla="*/ 1085850 h 1314450"/>
              <a:gd name="connsiteX74" fmla="*/ 180023 w 390525"/>
              <a:gd name="connsiteY74" fmla="*/ 1075373 h 1314450"/>
              <a:gd name="connsiteX75" fmla="*/ 179070 w 390525"/>
              <a:gd name="connsiteY75" fmla="*/ 1008698 h 1314450"/>
              <a:gd name="connsiteX76" fmla="*/ 219075 w 390525"/>
              <a:gd name="connsiteY76" fmla="*/ 1008698 h 1314450"/>
              <a:gd name="connsiteX77" fmla="*/ 218123 w 390525"/>
              <a:gd name="connsiteY77" fmla="*/ 1075373 h 1314450"/>
              <a:gd name="connsiteX78" fmla="*/ 180023 w 390525"/>
              <a:gd name="connsiteY78" fmla="*/ 168592 h 1314450"/>
              <a:gd name="connsiteX79" fmla="*/ 217170 w 390525"/>
              <a:gd name="connsiteY79" fmla="*/ 168592 h 1314450"/>
              <a:gd name="connsiteX80" fmla="*/ 217170 w 390525"/>
              <a:gd name="connsiteY80" fmla="*/ 245745 h 1314450"/>
              <a:gd name="connsiteX81" fmla="*/ 180023 w 390525"/>
              <a:gd name="connsiteY81" fmla="*/ 245745 h 1314450"/>
              <a:gd name="connsiteX82" fmla="*/ 180023 w 390525"/>
              <a:gd name="connsiteY82" fmla="*/ 168592 h 1314450"/>
              <a:gd name="connsiteX83" fmla="*/ 218123 w 390525"/>
              <a:gd name="connsiteY83" fmla="*/ 741045 h 1314450"/>
              <a:gd name="connsiteX84" fmla="*/ 218123 w 390525"/>
              <a:gd name="connsiteY84" fmla="*/ 818198 h 1314450"/>
              <a:gd name="connsiteX85" fmla="*/ 180023 w 390525"/>
              <a:gd name="connsiteY85" fmla="*/ 818198 h 1314450"/>
              <a:gd name="connsiteX86" fmla="*/ 180023 w 390525"/>
              <a:gd name="connsiteY86" fmla="*/ 741045 h 1314450"/>
              <a:gd name="connsiteX87" fmla="*/ 218123 w 390525"/>
              <a:gd name="connsiteY87" fmla="*/ 741045 h 1314450"/>
              <a:gd name="connsiteX88" fmla="*/ 217170 w 390525"/>
              <a:gd name="connsiteY88" fmla="*/ 341948 h 1314450"/>
              <a:gd name="connsiteX89" fmla="*/ 217170 w 390525"/>
              <a:gd name="connsiteY89" fmla="*/ 419100 h 1314450"/>
              <a:gd name="connsiteX90" fmla="*/ 180023 w 390525"/>
              <a:gd name="connsiteY90" fmla="*/ 419100 h 1314450"/>
              <a:gd name="connsiteX91" fmla="*/ 180023 w 390525"/>
              <a:gd name="connsiteY91" fmla="*/ 341948 h 1314450"/>
              <a:gd name="connsiteX92" fmla="*/ 217170 w 390525"/>
              <a:gd name="connsiteY92" fmla="*/ 341948 h 1314450"/>
              <a:gd name="connsiteX93" fmla="*/ 180023 w 390525"/>
              <a:gd name="connsiteY93" fmla="*/ 475298 h 1314450"/>
              <a:gd name="connsiteX94" fmla="*/ 217170 w 390525"/>
              <a:gd name="connsiteY94" fmla="*/ 475298 h 1314450"/>
              <a:gd name="connsiteX95" fmla="*/ 217170 w 390525"/>
              <a:gd name="connsiteY95" fmla="*/ 552450 h 1314450"/>
              <a:gd name="connsiteX96" fmla="*/ 180023 w 390525"/>
              <a:gd name="connsiteY96" fmla="*/ 552450 h 1314450"/>
              <a:gd name="connsiteX97" fmla="*/ 180023 w 390525"/>
              <a:gd name="connsiteY97" fmla="*/ 475298 h 1314450"/>
              <a:gd name="connsiteX98" fmla="*/ 180023 w 390525"/>
              <a:gd name="connsiteY98" fmla="*/ 607695 h 1314450"/>
              <a:gd name="connsiteX99" fmla="*/ 217170 w 390525"/>
              <a:gd name="connsiteY99" fmla="*/ 607695 h 1314450"/>
              <a:gd name="connsiteX100" fmla="*/ 217170 w 390525"/>
              <a:gd name="connsiteY100" fmla="*/ 683895 h 1314450"/>
              <a:gd name="connsiteX101" fmla="*/ 180023 w 390525"/>
              <a:gd name="connsiteY101" fmla="*/ 683895 h 1314450"/>
              <a:gd name="connsiteX102" fmla="*/ 180023 w 390525"/>
              <a:gd name="connsiteY102" fmla="*/ 607695 h 1314450"/>
              <a:gd name="connsiteX103" fmla="*/ 178117 w 390525"/>
              <a:gd name="connsiteY103" fmla="*/ 897255 h 1314450"/>
              <a:gd name="connsiteX104" fmla="*/ 198120 w 390525"/>
              <a:gd name="connsiteY104" fmla="*/ 871538 h 1314450"/>
              <a:gd name="connsiteX105" fmla="*/ 218123 w 390525"/>
              <a:gd name="connsiteY105" fmla="*/ 897255 h 1314450"/>
              <a:gd name="connsiteX106" fmla="*/ 218123 w 390525"/>
              <a:gd name="connsiteY106" fmla="*/ 913448 h 1314450"/>
              <a:gd name="connsiteX107" fmla="*/ 218123 w 390525"/>
              <a:gd name="connsiteY107" fmla="*/ 931545 h 1314450"/>
              <a:gd name="connsiteX108" fmla="*/ 197167 w 390525"/>
              <a:gd name="connsiteY108" fmla="*/ 955358 h 1314450"/>
              <a:gd name="connsiteX109" fmla="*/ 177165 w 390525"/>
              <a:gd name="connsiteY109" fmla="*/ 931545 h 1314450"/>
              <a:gd name="connsiteX110" fmla="*/ 178117 w 390525"/>
              <a:gd name="connsiteY110" fmla="*/ 897255 h 1314450"/>
              <a:gd name="connsiteX111" fmla="*/ 142875 w 390525"/>
              <a:gd name="connsiteY111" fmla="*/ 1220152 h 1314450"/>
              <a:gd name="connsiteX112" fmla="*/ 102870 w 390525"/>
              <a:gd name="connsiteY112" fmla="*/ 1220152 h 1314450"/>
              <a:gd name="connsiteX113" fmla="*/ 102870 w 390525"/>
              <a:gd name="connsiteY113" fmla="*/ 1142048 h 1314450"/>
              <a:gd name="connsiteX114" fmla="*/ 142875 w 390525"/>
              <a:gd name="connsiteY114" fmla="*/ 1142048 h 1314450"/>
              <a:gd name="connsiteX115" fmla="*/ 142875 w 390525"/>
              <a:gd name="connsiteY115" fmla="*/ 1220152 h 1314450"/>
              <a:gd name="connsiteX116" fmla="*/ 102870 w 390525"/>
              <a:gd name="connsiteY116" fmla="*/ 818198 h 1314450"/>
              <a:gd name="connsiteX117" fmla="*/ 102870 w 390525"/>
              <a:gd name="connsiteY117" fmla="*/ 741045 h 1314450"/>
              <a:gd name="connsiteX118" fmla="*/ 142875 w 390525"/>
              <a:gd name="connsiteY118" fmla="*/ 741045 h 1314450"/>
              <a:gd name="connsiteX119" fmla="*/ 142875 w 390525"/>
              <a:gd name="connsiteY119" fmla="*/ 818198 h 1314450"/>
              <a:gd name="connsiteX120" fmla="*/ 102870 w 390525"/>
              <a:gd name="connsiteY120" fmla="*/ 818198 h 1314450"/>
              <a:gd name="connsiteX121" fmla="*/ 143828 w 390525"/>
              <a:gd name="connsiteY121" fmla="*/ 1075373 h 1314450"/>
              <a:gd name="connsiteX122" fmla="*/ 129540 w 390525"/>
              <a:gd name="connsiteY122" fmla="*/ 1086802 h 1314450"/>
              <a:gd name="connsiteX123" fmla="*/ 103823 w 390525"/>
              <a:gd name="connsiteY123" fmla="*/ 1087755 h 1314450"/>
              <a:gd name="connsiteX124" fmla="*/ 103823 w 390525"/>
              <a:gd name="connsiteY124" fmla="*/ 1009650 h 1314450"/>
              <a:gd name="connsiteX125" fmla="*/ 144780 w 390525"/>
              <a:gd name="connsiteY125" fmla="*/ 1009650 h 1314450"/>
              <a:gd name="connsiteX126" fmla="*/ 143828 w 390525"/>
              <a:gd name="connsiteY126" fmla="*/ 1075373 h 1314450"/>
              <a:gd name="connsiteX127" fmla="*/ 144780 w 390525"/>
              <a:gd name="connsiteY127" fmla="*/ 889635 h 1314450"/>
              <a:gd name="connsiteX128" fmla="*/ 144780 w 390525"/>
              <a:gd name="connsiteY128" fmla="*/ 922020 h 1314450"/>
              <a:gd name="connsiteX129" fmla="*/ 103823 w 390525"/>
              <a:gd name="connsiteY129" fmla="*/ 952500 h 1314450"/>
              <a:gd name="connsiteX130" fmla="*/ 103823 w 390525"/>
              <a:gd name="connsiteY130" fmla="*/ 872490 h 1314450"/>
              <a:gd name="connsiteX131" fmla="*/ 127635 w 390525"/>
              <a:gd name="connsiteY131" fmla="*/ 872490 h 1314450"/>
              <a:gd name="connsiteX132" fmla="*/ 144780 w 390525"/>
              <a:gd name="connsiteY132" fmla="*/ 889635 h 1314450"/>
              <a:gd name="connsiteX133" fmla="*/ 143828 w 390525"/>
              <a:gd name="connsiteY133" fmla="*/ 678180 h 1314450"/>
              <a:gd name="connsiteX134" fmla="*/ 141923 w 390525"/>
              <a:gd name="connsiteY134" fmla="*/ 683895 h 1314450"/>
              <a:gd name="connsiteX135" fmla="*/ 102870 w 390525"/>
              <a:gd name="connsiteY135" fmla="*/ 683895 h 1314450"/>
              <a:gd name="connsiteX136" fmla="*/ 102870 w 390525"/>
              <a:gd name="connsiteY136" fmla="*/ 607695 h 1314450"/>
              <a:gd name="connsiteX137" fmla="*/ 114300 w 390525"/>
              <a:gd name="connsiteY137" fmla="*/ 605790 h 1314450"/>
              <a:gd name="connsiteX138" fmla="*/ 144780 w 390525"/>
              <a:gd name="connsiteY138" fmla="*/ 634365 h 1314450"/>
              <a:gd name="connsiteX139" fmla="*/ 143828 w 390525"/>
              <a:gd name="connsiteY139" fmla="*/ 678180 h 1314450"/>
              <a:gd name="connsiteX140" fmla="*/ 142875 w 390525"/>
              <a:gd name="connsiteY140" fmla="*/ 419100 h 1314450"/>
              <a:gd name="connsiteX141" fmla="*/ 103823 w 390525"/>
              <a:gd name="connsiteY141" fmla="*/ 419100 h 1314450"/>
              <a:gd name="connsiteX142" fmla="*/ 103823 w 390525"/>
              <a:gd name="connsiteY142" fmla="*/ 341948 h 1314450"/>
              <a:gd name="connsiteX143" fmla="*/ 142875 w 390525"/>
              <a:gd name="connsiteY143" fmla="*/ 341948 h 1314450"/>
              <a:gd name="connsiteX144" fmla="*/ 142875 w 390525"/>
              <a:gd name="connsiteY144" fmla="*/ 419100 h 1314450"/>
              <a:gd name="connsiteX145" fmla="*/ 103823 w 390525"/>
              <a:gd name="connsiteY145" fmla="*/ 168592 h 1314450"/>
              <a:gd name="connsiteX146" fmla="*/ 142875 w 390525"/>
              <a:gd name="connsiteY146" fmla="*/ 168592 h 1314450"/>
              <a:gd name="connsiteX147" fmla="*/ 142875 w 390525"/>
              <a:gd name="connsiteY147" fmla="*/ 245745 h 1314450"/>
              <a:gd name="connsiteX148" fmla="*/ 103823 w 390525"/>
              <a:gd name="connsiteY148" fmla="*/ 245745 h 1314450"/>
              <a:gd name="connsiteX149" fmla="*/ 103823 w 390525"/>
              <a:gd name="connsiteY149" fmla="*/ 168592 h 1314450"/>
              <a:gd name="connsiteX150" fmla="*/ 102870 w 390525"/>
              <a:gd name="connsiteY150" fmla="*/ 475298 h 1314450"/>
              <a:gd name="connsiteX151" fmla="*/ 142875 w 390525"/>
              <a:gd name="connsiteY151" fmla="*/ 475298 h 1314450"/>
              <a:gd name="connsiteX152" fmla="*/ 142875 w 390525"/>
              <a:gd name="connsiteY152" fmla="*/ 551498 h 1314450"/>
              <a:gd name="connsiteX153" fmla="*/ 102870 w 390525"/>
              <a:gd name="connsiteY153" fmla="*/ 551498 h 1314450"/>
              <a:gd name="connsiteX154" fmla="*/ 102870 w 390525"/>
              <a:gd name="connsiteY154" fmla="*/ 475298 h 1314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390525" h="1314450">
                <a:moveTo>
                  <a:pt x="398145" y="1319213"/>
                </a:moveTo>
                <a:cubicBezTo>
                  <a:pt x="398145" y="976313"/>
                  <a:pt x="398145" y="637223"/>
                  <a:pt x="398145" y="296228"/>
                </a:cubicBezTo>
                <a:cubicBezTo>
                  <a:pt x="384810" y="296228"/>
                  <a:pt x="374333" y="295275"/>
                  <a:pt x="363855" y="296228"/>
                </a:cubicBezTo>
                <a:cubicBezTo>
                  <a:pt x="344805" y="298133"/>
                  <a:pt x="340042" y="289560"/>
                  <a:pt x="340995" y="272415"/>
                </a:cubicBezTo>
                <a:cubicBezTo>
                  <a:pt x="341948" y="236220"/>
                  <a:pt x="340995" y="200978"/>
                  <a:pt x="340995" y="164783"/>
                </a:cubicBezTo>
                <a:cubicBezTo>
                  <a:pt x="340995" y="145733"/>
                  <a:pt x="340995" y="125730"/>
                  <a:pt x="340995" y="104775"/>
                </a:cubicBezTo>
                <a:cubicBezTo>
                  <a:pt x="304800" y="104775"/>
                  <a:pt x="271463" y="103823"/>
                  <a:pt x="239078" y="104775"/>
                </a:cubicBezTo>
                <a:cubicBezTo>
                  <a:pt x="220028" y="105728"/>
                  <a:pt x="215265" y="99060"/>
                  <a:pt x="216217" y="80963"/>
                </a:cubicBezTo>
                <a:cubicBezTo>
                  <a:pt x="217170" y="54292"/>
                  <a:pt x="216217" y="27623"/>
                  <a:pt x="216217" y="0"/>
                </a:cubicBezTo>
                <a:cubicBezTo>
                  <a:pt x="203835" y="0"/>
                  <a:pt x="193358" y="0"/>
                  <a:pt x="180975" y="0"/>
                </a:cubicBezTo>
                <a:cubicBezTo>
                  <a:pt x="180975" y="27623"/>
                  <a:pt x="180023" y="54292"/>
                  <a:pt x="180975" y="80963"/>
                </a:cubicBezTo>
                <a:cubicBezTo>
                  <a:pt x="181928" y="98108"/>
                  <a:pt x="177165" y="105728"/>
                  <a:pt x="158115" y="104775"/>
                </a:cubicBezTo>
                <a:cubicBezTo>
                  <a:pt x="127635" y="102870"/>
                  <a:pt x="98108" y="104775"/>
                  <a:pt x="67628" y="104775"/>
                </a:cubicBezTo>
                <a:cubicBezTo>
                  <a:pt x="66675" y="112395"/>
                  <a:pt x="66675" y="116205"/>
                  <a:pt x="66675" y="120015"/>
                </a:cubicBezTo>
                <a:cubicBezTo>
                  <a:pt x="66675" y="171450"/>
                  <a:pt x="65723" y="223838"/>
                  <a:pt x="66675" y="275273"/>
                </a:cubicBezTo>
                <a:cubicBezTo>
                  <a:pt x="66675" y="291465"/>
                  <a:pt x="61913" y="297180"/>
                  <a:pt x="45720" y="296228"/>
                </a:cubicBezTo>
                <a:cubicBezTo>
                  <a:pt x="31433" y="295275"/>
                  <a:pt x="17145" y="296228"/>
                  <a:pt x="0" y="296228"/>
                </a:cubicBezTo>
                <a:cubicBezTo>
                  <a:pt x="0" y="637223"/>
                  <a:pt x="0" y="976313"/>
                  <a:pt x="0" y="1319213"/>
                </a:cubicBezTo>
                <a:lnTo>
                  <a:pt x="398145" y="1319213"/>
                </a:lnTo>
                <a:close/>
                <a:moveTo>
                  <a:pt x="294323" y="1219200"/>
                </a:moveTo>
                <a:cubicBezTo>
                  <a:pt x="286703" y="1220152"/>
                  <a:pt x="280035" y="1220152"/>
                  <a:pt x="273367" y="1220152"/>
                </a:cubicBezTo>
                <a:cubicBezTo>
                  <a:pt x="257175" y="1222058"/>
                  <a:pt x="251460" y="1214438"/>
                  <a:pt x="253365" y="1199198"/>
                </a:cubicBezTo>
                <a:cubicBezTo>
                  <a:pt x="254317" y="1190625"/>
                  <a:pt x="253365" y="1183005"/>
                  <a:pt x="253365" y="1174433"/>
                </a:cubicBezTo>
                <a:cubicBezTo>
                  <a:pt x="253365" y="1135380"/>
                  <a:pt x="253365" y="1135380"/>
                  <a:pt x="294323" y="1142048"/>
                </a:cubicBezTo>
                <a:cubicBezTo>
                  <a:pt x="294323" y="1168718"/>
                  <a:pt x="294323" y="1193483"/>
                  <a:pt x="294323" y="1219200"/>
                </a:cubicBezTo>
                <a:close/>
                <a:moveTo>
                  <a:pt x="253365" y="1052513"/>
                </a:moveTo>
                <a:cubicBezTo>
                  <a:pt x="253365" y="1049655"/>
                  <a:pt x="253365" y="1046798"/>
                  <a:pt x="253365" y="1042988"/>
                </a:cubicBezTo>
                <a:cubicBezTo>
                  <a:pt x="253365" y="1004888"/>
                  <a:pt x="253365" y="1004888"/>
                  <a:pt x="294323" y="1008698"/>
                </a:cubicBezTo>
                <a:cubicBezTo>
                  <a:pt x="294323" y="1033463"/>
                  <a:pt x="294323" y="1059180"/>
                  <a:pt x="294323" y="1084898"/>
                </a:cubicBezTo>
                <a:cubicBezTo>
                  <a:pt x="253365" y="1090613"/>
                  <a:pt x="253365" y="1090613"/>
                  <a:pt x="253365" y="1052513"/>
                </a:cubicBezTo>
                <a:close/>
                <a:moveTo>
                  <a:pt x="296228" y="914400"/>
                </a:moveTo>
                <a:cubicBezTo>
                  <a:pt x="296228" y="920115"/>
                  <a:pt x="295275" y="926783"/>
                  <a:pt x="296228" y="932498"/>
                </a:cubicBezTo>
                <a:cubicBezTo>
                  <a:pt x="298133" y="948690"/>
                  <a:pt x="293370" y="955358"/>
                  <a:pt x="275273" y="955358"/>
                </a:cubicBezTo>
                <a:cubicBezTo>
                  <a:pt x="258128" y="955358"/>
                  <a:pt x="252413" y="948690"/>
                  <a:pt x="253365" y="932498"/>
                </a:cubicBezTo>
                <a:cubicBezTo>
                  <a:pt x="254317" y="920115"/>
                  <a:pt x="254317" y="906780"/>
                  <a:pt x="253365" y="894398"/>
                </a:cubicBezTo>
                <a:cubicBezTo>
                  <a:pt x="252413" y="878205"/>
                  <a:pt x="258128" y="872490"/>
                  <a:pt x="275273" y="871538"/>
                </a:cubicBezTo>
                <a:cubicBezTo>
                  <a:pt x="293370" y="871538"/>
                  <a:pt x="298133" y="878205"/>
                  <a:pt x="296228" y="894398"/>
                </a:cubicBezTo>
                <a:cubicBezTo>
                  <a:pt x="295275" y="901065"/>
                  <a:pt x="296228" y="907733"/>
                  <a:pt x="296228" y="914400"/>
                </a:cubicBezTo>
                <a:close/>
                <a:moveTo>
                  <a:pt x="253365" y="374333"/>
                </a:moveTo>
                <a:cubicBezTo>
                  <a:pt x="253365" y="336233"/>
                  <a:pt x="254317" y="335280"/>
                  <a:pt x="294323" y="342900"/>
                </a:cubicBezTo>
                <a:cubicBezTo>
                  <a:pt x="294323" y="367665"/>
                  <a:pt x="294323" y="393383"/>
                  <a:pt x="294323" y="419100"/>
                </a:cubicBezTo>
                <a:cubicBezTo>
                  <a:pt x="285750" y="419100"/>
                  <a:pt x="278130" y="419100"/>
                  <a:pt x="270510" y="420053"/>
                </a:cubicBezTo>
                <a:cubicBezTo>
                  <a:pt x="258128" y="421005"/>
                  <a:pt x="252413" y="416242"/>
                  <a:pt x="253365" y="402908"/>
                </a:cubicBezTo>
                <a:cubicBezTo>
                  <a:pt x="254317" y="394335"/>
                  <a:pt x="253365" y="383858"/>
                  <a:pt x="253365" y="374333"/>
                </a:cubicBezTo>
                <a:close/>
                <a:moveTo>
                  <a:pt x="294323" y="475298"/>
                </a:moveTo>
                <a:cubicBezTo>
                  <a:pt x="294323" y="501015"/>
                  <a:pt x="294323" y="525780"/>
                  <a:pt x="294323" y="552450"/>
                </a:cubicBezTo>
                <a:cubicBezTo>
                  <a:pt x="281940" y="552450"/>
                  <a:pt x="269558" y="552450"/>
                  <a:pt x="256223" y="552450"/>
                </a:cubicBezTo>
                <a:cubicBezTo>
                  <a:pt x="256223" y="526733"/>
                  <a:pt x="256223" y="501967"/>
                  <a:pt x="256223" y="475298"/>
                </a:cubicBezTo>
                <a:cubicBezTo>
                  <a:pt x="268605" y="475298"/>
                  <a:pt x="280035" y="475298"/>
                  <a:pt x="294323" y="475298"/>
                </a:cubicBezTo>
                <a:close/>
                <a:moveTo>
                  <a:pt x="254317" y="618173"/>
                </a:moveTo>
                <a:cubicBezTo>
                  <a:pt x="254317" y="614363"/>
                  <a:pt x="261938" y="607695"/>
                  <a:pt x="266700" y="606743"/>
                </a:cubicBezTo>
                <a:cubicBezTo>
                  <a:pt x="275273" y="604838"/>
                  <a:pt x="283845" y="605790"/>
                  <a:pt x="294323" y="605790"/>
                </a:cubicBezTo>
                <a:cubicBezTo>
                  <a:pt x="294323" y="633413"/>
                  <a:pt x="294323" y="657225"/>
                  <a:pt x="294323" y="683895"/>
                </a:cubicBezTo>
                <a:cubicBezTo>
                  <a:pt x="280988" y="683895"/>
                  <a:pt x="268605" y="683895"/>
                  <a:pt x="253365" y="683895"/>
                </a:cubicBezTo>
                <a:cubicBezTo>
                  <a:pt x="253365" y="661988"/>
                  <a:pt x="253365" y="640080"/>
                  <a:pt x="254317" y="618173"/>
                </a:cubicBezTo>
                <a:close/>
                <a:moveTo>
                  <a:pt x="253365" y="231458"/>
                </a:moveTo>
                <a:cubicBezTo>
                  <a:pt x="254317" y="222885"/>
                  <a:pt x="253365" y="213360"/>
                  <a:pt x="253365" y="203835"/>
                </a:cubicBezTo>
                <a:cubicBezTo>
                  <a:pt x="253365" y="165735"/>
                  <a:pt x="253365" y="165735"/>
                  <a:pt x="294323" y="168592"/>
                </a:cubicBezTo>
                <a:cubicBezTo>
                  <a:pt x="294323" y="194310"/>
                  <a:pt x="294323" y="219075"/>
                  <a:pt x="294323" y="246698"/>
                </a:cubicBezTo>
                <a:cubicBezTo>
                  <a:pt x="286703" y="246698"/>
                  <a:pt x="278130" y="247650"/>
                  <a:pt x="270510" y="247650"/>
                </a:cubicBezTo>
                <a:cubicBezTo>
                  <a:pt x="258128" y="249555"/>
                  <a:pt x="252413" y="243840"/>
                  <a:pt x="253365" y="231458"/>
                </a:cubicBezTo>
                <a:close/>
                <a:moveTo>
                  <a:pt x="253365" y="774383"/>
                </a:moveTo>
                <a:cubicBezTo>
                  <a:pt x="253365" y="735330"/>
                  <a:pt x="253365" y="735330"/>
                  <a:pt x="294323" y="741998"/>
                </a:cubicBezTo>
                <a:cubicBezTo>
                  <a:pt x="294323" y="766763"/>
                  <a:pt x="294323" y="792480"/>
                  <a:pt x="294323" y="820102"/>
                </a:cubicBezTo>
                <a:cubicBezTo>
                  <a:pt x="284798" y="820102"/>
                  <a:pt x="275273" y="822008"/>
                  <a:pt x="266700" y="819150"/>
                </a:cubicBezTo>
                <a:cubicBezTo>
                  <a:pt x="260985" y="817245"/>
                  <a:pt x="255270" y="811530"/>
                  <a:pt x="254317" y="805815"/>
                </a:cubicBezTo>
                <a:cubicBezTo>
                  <a:pt x="252413" y="795338"/>
                  <a:pt x="253365" y="784860"/>
                  <a:pt x="253365" y="774383"/>
                </a:cubicBezTo>
                <a:close/>
                <a:moveTo>
                  <a:pt x="218123" y="1220152"/>
                </a:moveTo>
                <a:cubicBezTo>
                  <a:pt x="204788" y="1220152"/>
                  <a:pt x="193358" y="1220152"/>
                  <a:pt x="180975" y="1220152"/>
                </a:cubicBezTo>
                <a:cubicBezTo>
                  <a:pt x="180975" y="1193483"/>
                  <a:pt x="180975" y="1168718"/>
                  <a:pt x="180975" y="1142048"/>
                </a:cubicBezTo>
                <a:cubicBezTo>
                  <a:pt x="193358" y="1142048"/>
                  <a:pt x="205740" y="1142048"/>
                  <a:pt x="218123" y="1142048"/>
                </a:cubicBezTo>
                <a:cubicBezTo>
                  <a:pt x="218123" y="1167765"/>
                  <a:pt x="218123" y="1192530"/>
                  <a:pt x="218123" y="1220152"/>
                </a:cubicBezTo>
                <a:close/>
                <a:moveTo>
                  <a:pt x="218123" y="1075373"/>
                </a:moveTo>
                <a:cubicBezTo>
                  <a:pt x="218123" y="1080135"/>
                  <a:pt x="205740" y="1085850"/>
                  <a:pt x="199073" y="1085850"/>
                </a:cubicBezTo>
                <a:cubicBezTo>
                  <a:pt x="192405" y="1085850"/>
                  <a:pt x="180023" y="1079183"/>
                  <a:pt x="180023" y="1075373"/>
                </a:cubicBezTo>
                <a:cubicBezTo>
                  <a:pt x="178117" y="1053465"/>
                  <a:pt x="179070" y="1031558"/>
                  <a:pt x="179070" y="1008698"/>
                </a:cubicBezTo>
                <a:cubicBezTo>
                  <a:pt x="193358" y="1008698"/>
                  <a:pt x="204788" y="1008698"/>
                  <a:pt x="219075" y="1008698"/>
                </a:cubicBezTo>
                <a:cubicBezTo>
                  <a:pt x="219075" y="1032510"/>
                  <a:pt x="220028" y="1054418"/>
                  <a:pt x="218123" y="1075373"/>
                </a:cubicBezTo>
                <a:close/>
                <a:moveTo>
                  <a:pt x="180023" y="168592"/>
                </a:moveTo>
                <a:cubicBezTo>
                  <a:pt x="192405" y="168592"/>
                  <a:pt x="202883" y="168592"/>
                  <a:pt x="217170" y="168592"/>
                </a:cubicBezTo>
                <a:cubicBezTo>
                  <a:pt x="217170" y="194310"/>
                  <a:pt x="217170" y="219075"/>
                  <a:pt x="217170" y="245745"/>
                </a:cubicBezTo>
                <a:cubicBezTo>
                  <a:pt x="204788" y="245745"/>
                  <a:pt x="193358" y="245745"/>
                  <a:pt x="180023" y="245745"/>
                </a:cubicBezTo>
                <a:cubicBezTo>
                  <a:pt x="180023" y="220980"/>
                  <a:pt x="180023" y="195263"/>
                  <a:pt x="180023" y="168592"/>
                </a:cubicBezTo>
                <a:close/>
                <a:moveTo>
                  <a:pt x="218123" y="741045"/>
                </a:moveTo>
                <a:cubicBezTo>
                  <a:pt x="218123" y="766763"/>
                  <a:pt x="218123" y="791527"/>
                  <a:pt x="218123" y="818198"/>
                </a:cubicBezTo>
                <a:cubicBezTo>
                  <a:pt x="205740" y="818198"/>
                  <a:pt x="193358" y="818198"/>
                  <a:pt x="180023" y="818198"/>
                </a:cubicBezTo>
                <a:cubicBezTo>
                  <a:pt x="180023" y="792480"/>
                  <a:pt x="180023" y="767715"/>
                  <a:pt x="180023" y="741045"/>
                </a:cubicBezTo>
                <a:cubicBezTo>
                  <a:pt x="191453" y="741045"/>
                  <a:pt x="202883" y="741045"/>
                  <a:pt x="218123" y="741045"/>
                </a:cubicBezTo>
                <a:close/>
                <a:moveTo>
                  <a:pt x="217170" y="341948"/>
                </a:moveTo>
                <a:cubicBezTo>
                  <a:pt x="217170" y="366713"/>
                  <a:pt x="217170" y="392430"/>
                  <a:pt x="217170" y="419100"/>
                </a:cubicBezTo>
                <a:cubicBezTo>
                  <a:pt x="205740" y="419100"/>
                  <a:pt x="194310" y="419100"/>
                  <a:pt x="180023" y="419100"/>
                </a:cubicBezTo>
                <a:cubicBezTo>
                  <a:pt x="180023" y="394335"/>
                  <a:pt x="180023" y="369570"/>
                  <a:pt x="180023" y="341948"/>
                </a:cubicBezTo>
                <a:cubicBezTo>
                  <a:pt x="192405" y="341948"/>
                  <a:pt x="203835" y="341948"/>
                  <a:pt x="217170" y="341948"/>
                </a:cubicBezTo>
                <a:close/>
                <a:moveTo>
                  <a:pt x="180023" y="475298"/>
                </a:moveTo>
                <a:cubicBezTo>
                  <a:pt x="192405" y="475298"/>
                  <a:pt x="203835" y="475298"/>
                  <a:pt x="217170" y="475298"/>
                </a:cubicBezTo>
                <a:cubicBezTo>
                  <a:pt x="217170" y="501015"/>
                  <a:pt x="217170" y="525780"/>
                  <a:pt x="217170" y="552450"/>
                </a:cubicBezTo>
                <a:cubicBezTo>
                  <a:pt x="205740" y="552450"/>
                  <a:pt x="193358" y="552450"/>
                  <a:pt x="180023" y="552450"/>
                </a:cubicBezTo>
                <a:cubicBezTo>
                  <a:pt x="180023" y="526733"/>
                  <a:pt x="180023" y="501967"/>
                  <a:pt x="180023" y="475298"/>
                </a:cubicBezTo>
                <a:close/>
                <a:moveTo>
                  <a:pt x="180023" y="607695"/>
                </a:moveTo>
                <a:cubicBezTo>
                  <a:pt x="192405" y="607695"/>
                  <a:pt x="203835" y="607695"/>
                  <a:pt x="217170" y="607695"/>
                </a:cubicBezTo>
                <a:cubicBezTo>
                  <a:pt x="217170" y="632460"/>
                  <a:pt x="217170" y="657225"/>
                  <a:pt x="217170" y="683895"/>
                </a:cubicBezTo>
                <a:cubicBezTo>
                  <a:pt x="203835" y="683895"/>
                  <a:pt x="192405" y="683895"/>
                  <a:pt x="180023" y="683895"/>
                </a:cubicBezTo>
                <a:cubicBezTo>
                  <a:pt x="180023" y="659130"/>
                  <a:pt x="180023" y="634365"/>
                  <a:pt x="180023" y="607695"/>
                </a:cubicBezTo>
                <a:close/>
                <a:moveTo>
                  <a:pt x="178117" y="897255"/>
                </a:moveTo>
                <a:cubicBezTo>
                  <a:pt x="178117" y="882968"/>
                  <a:pt x="177165" y="871538"/>
                  <a:pt x="198120" y="871538"/>
                </a:cubicBezTo>
                <a:cubicBezTo>
                  <a:pt x="220028" y="871538"/>
                  <a:pt x="219075" y="882968"/>
                  <a:pt x="218123" y="897255"/>
                </a:cubicBezTo>
                <a:cubicBezTo>
                  <a:pt x="218123" y="902970"/>
                  <a:pt x="218123" y="907733"/>
                  <a:pt x="218123" y="913448"/>
                </a:cubicBezTo>
                <a:cubicBezTo>
                  <a:pt x="218123" y="919163"/>
                  <a:pt x="217170" y="925830"/>
                  <a:pt x="218123" y="931545"/>
                </a:cubicBezTo>
                <a:cubicBezTo>
                  <a:pt x="220028" y="946785"/>
                  <a:pt x="216217" y="955358"/>
                  <a:pt x="197167" y="955358"/>
                </a:cubicBezTo>
                <a:cubicBezTo>
                  <a:pt x="178117" y="955358"/>
                  <a:pt x="175260" y="946785"/>
                  <a:pt x="177165" y="931545"/>
                </a:cubicBezTo>
                <a:cubicBezTo>
                  <a:pt x="179070" y="920115"/>
                  <a:pt x="179070" y="908685"/>
                  <a:pt x="178117" y="897255"/>
                </a:cubicBezTo>
                <a:close/>
                <a:moveTo>
                  <a:pt x="142875" y="1220152"/>
                </a:moveTo>
                <a:cubicBezTo>
                  <a:pt x="128588" y="1220152"/>
                  <a:pt x="117158" y="1220152"/>
                  <a:pt x="102870" y="1220152"/>
                </a:cubicBezTo>
                <a:cubicBezTo>
                  <a:pt x="102870" y="1194435"/>
                  <a:pt x="102870" y="1168718"/>
                  <a:pt x="102870" y="1142048"/>
                </a:cubicBezTo>
                <a:cubicBezTo>
                  <a:pt x="116205" y="1142048"/>
                  <a:pt x="128588" y="1142048"/>
                  <a:pt x="142875" y="1142048"/>
                </a:cubicBezTo>
                <a:cubicBezTo>
                  <a:pt x="142875" y="1167765"/>
                  <a:pt x="142875" y="1192530"/>
                  <a:pt x="142875" y="1220152"/>
                </a:cubicBezTo>
                <a:close/>
                <a:moveTo>
                  <a:pt x="102870" y="818198"/>
                </a:moveTo>
                <a:cubicBezTo>
                  <a:pt x="102870" y="792480"/>
                  <a:pt x="102870" y="767715"/>
                  <a:pt x="102870" y="741045"/>
                </a:cubicBezTo>
                <a:cubicBezTo>
                  <a:pt x="115253" y="741045"/>
                  <a:pt x="128588" y="741045"/>
                  <a:pt x="142875" y="741045"/>
                </a:cubicBezTo>
                <a:cubicBezTo>
                  <a:pt x="142875" y="767715"/>
                  <a:pt x="142875" y="792480"/>
                  <a:pt x="142875" y="818198"/>
                </a:cubicBezTo>
                <a:cubicBezTo>
                  <a:pt x="129540" y="818198"/>
                  <a:pt x="117158" y="818198"/>
                  <a:pt x="102870" y="818198"/>
                </a:cubicBezTo>
                <a:close/>
                <a:moveTo>
                  <a:pt x="143828" y="1075373"/>
                </a:moveTo>
                <a:cubicBezTo>
                  <a:pt x="143828" y="1080135"/>
                  <a:pt x="135255" y="1085850"/>
                  <a:pt x="129540" y="1086802"/>
                </a:cubicBezTo>
                <a:cubicBezTo>
                  <a:pt x="121920" y="1088708"/>
                  <a:pt x="113348" y="1087755"/>
                  <a:pt x="103823" y="1087755"/>
                </a:cubicBezTo>
                <a:cubicBezTo>
                  <a:pt x="103823" y="1060133"/>
                  <a:pt x="103823" y="1035368"/>
                  <a:pt x="103823" y="1009650"/>
                </a:cubicBezTo>
                <a:cubicBezTo>
                  <a:pt x="117158" y="1009650"/>
                  <a:pt x="129540" y="1009650"/>
                  <a:pt x="144780" y="1009650"/>
                </a:cubicBezTo>
                <a:cubicBezTo>
                  <a:pt x="144780" y="1031558"/>
                  <a:pt x="145733" y="1053465"/>
                  <a:pt x="143828" y="1075373"/>
                </a:cubicBezTo>
                <a:close/>
                <a:moveTo>
                  <a:pt x="144780" y="889635"/>
                </a:moveTo>
                <a:cubicBezTo>
                  <a:pt x="143828" y="900113"/>
                  <a:pt x="144780" y="910590"/>
                  <a:pt x="144780" y="922020"/>
                </a:cubicBezTo>
                <a:cubicBezTo>
                  <a:pt x="144780" y="959168"/>
                  <a:pt x="144780" y="959168"/>
                  <a:pt x="103823" y="952500"/>
                </a:cubicBezTo>
                <a:cubicBezTo>
                  <a:pt x="103823" y="927735"/>
                  <a:pt x="103823" y="902018"/>
                  <a:pt x="103823" y="872490"/>
                </a:cubicBezTo>
                <a:cubicBezTo>
                  <a:pt x="113348" y="872490"/>
                  <a:pt x="120967" y="872490"/>
                  <a:pt x="127635" y="872490"/>
                </a:cubicBezTo>
                <a:cubicBezTo>
                  <a:pt x="140970" y="871538"/>
                  <a:pt x="145733" y="877252"/>
                  <a:pt x="144780" y="889635"/>
                </a:cubicBezTo>
                <a:close/>
                <a:moveTo>
                  <a:pt x="143828" y="678180"/>
                </a:moveTo>
                <a:cubicBezTo>
                  <a:pt x="143828" y="679133"/>
                  <a:pt x="142875" y="681038"/>
                  <a:pt x="141923" y="683895"/>
                </a:cubicBezTo>
                <a:cubicBezTo>
                  <a:pt x="130492" y="683895"/>
                  <a:pt x="118110" y="683895"/>
                  <a:pt x="102870" y="683895"/>
                </a:cubicBezTo>
                <a:cubicBezTo>
                  <a:pt x="102870" y="658178"/>
                  <a:pt x="102870" y="633413"/>
                  <a:pt x="102870" y="607695"/>
                </a:cubicBezTo>
                <a:cubicBezTo>
                  <a:pt x="107633" y="606743"/>
                  <a:pt x="110490" y="605790"/>
                  <a:pt x="114300" y="605790"/>
                </a:cubicBezTo>
                <a:cubicBezTo>
                  <a:pt x="144780" y="604838"/>
                  <a:pt x="144780" y="604838"/>
                  <a:pt x="144780" y="634365"/>
                </a:cubicBezTo>
                <a:cubicBezTo>
                  <a:pt x="144780" y="649605"/>
                  <a:pt x="144780" y="663893"/>
                  <a:pt x="143828" y="678180"/>
                </a:cubicBezTo>
                <a:close/>
                <a:moveTo>
                  <a:pt x="142875" y="419100"/>
                </a:moveTo>
                <a:cubicBezTo>
                  <a:pt x="130492" y="419100"/>
                  <a:pt x="118110" y="419100"/>
                  <a:pt x="103823" y="419100"/>
                </a:cubicBezTo>
                <a:cubicBezTo>
                  <a:pt x="103823" y="394335"/>
                  <a:pt x="103823" y="368617"/>
                  <a:pt x="103823" y="341948"/>
                </a:cubicBezTo>
                <a:cubicBezTo>
                  <a:pt x="118110" y="341948"/>
                  <a:pt x="129540" y="341948"/>
                  <a:pt x="142875" y="341948"/>
                </a:cubicBezTo>
                <a:cubicBezTo>
                  <a:pt x="142875" y="366713"/>
                  <a:pt x="142875" y="391478"/>
                  <a:pt x="142875" y="419100"/>
                </a:cubicBezTo>
                <a:close/>
                <a:moveTo>
                  <a:pt x="103823" y="168592"/>
                </a:moveTo>
                <a:cubicBezTo>
                  <a:pt x="118110" y="168592"/>
                  <a:pt x="129540" y="168592"/>
                  <a:pt x="142875" y="168592"/>
                </a:cubicBezTo>
                <a:cubicBezTo>
                  <a:pt x="142875" y="194310"/>
                  <a:pt x="142875" y="219075"/>
                  <a:pt x="142875" y="245745"/>
                </a:cubicBezTo>
                <a:cubicBezTo>
                  <a:pt x="130492" y="245745"/>
                  <a:pt x="118110" y="245745"/>
                  <a:pt x="103823" y="245745"/>
                </a:cubicBezTo>
                <a:cubicBezTo>
                  <a:pt x="103823" y="221933"/>
                  <a:pt x="103823" y="196215"/>
                  <a:pt x="103823" y="168592"/>
                </a:cubicBezTo>
                <a:close/>
                <a:moveTo>
                  <a:pt x="102870" y="475298"/>
                </a:moveTo>
                <a:cubicBezTo>
                  <a:pt x="116205" y="475298"/>
                  <a:pt x="128588" y="475298"/>
                  <a:pt x="142875" y="475298"/>
                </a:cubicBezTo>
                <a:cubicBezTo>
                  <a:pt x="142875" y="500063"/>
                  <a:pt x="142875" y="524828"/>
                  <a:pt x="142875" y="551498"/>
                </a:cubicBezTo>
                <a:cubicBezTo>
                  <a:pt x="130492" y="551498"/>
                  <a:pt x="118110" y="551498"/>
                  <a:pt x="102870" y="551498"/>
                </a:cubicBezTo>
                <a:cubicBezTo>
                  <a:pt x="102870" y="525780"/>
                  <a:pt x="102870" y="501015"/>
                  <a:pt x="102870" y="475298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0" name="Freeform: Shape 129">
            <a:extLst>
              <a:ext uri="{FF2B5EF4-FFF2-40B4-BE49-F238E27FC236}">
                <a16:creationId xmlns:a16="http://schemas.microsoft.com/office/drawing/2014/main" xmlns="" id="{ADD657B0-1740-4E7C-BA58-C47D09AC129B}"/>
              </a:ext>
            </a:extLst>
          </p:cNvPr>
          <p:cNvSpPr/>
          <p:nvPr/>
        </p:nvSpPr>
        <p:spPr>
          <a:xfrm>
            <a:off x="6616231" y="5621099"/>
            <a:ext cx="228440" cy="480511"/>
          </a:xfrm>
          <a:custGeom>
            <a:avLst/>
            <a:gdLst>
              <a:gd name="connsiteX0" fmla="*/ 238 w 276225"/>
              <a:gd name="connsiteY0" fmla="*/ 583883 h 581025"/>
              <a:gd name="connsiteX1" fmla="*/ 284083 w 276225"/>
              <a:gd name="connsiteY1" fmla="*/ 583883 h 581025"/>
              <a:gd name="connsiteX2" fmla="*/ 283131 w 276225"/>
              <a:gd name="connsiteY2" fmla="*/ 571500 h 581025"/>
              <a:gd name="connsiteX3" fmla="*/ 283131 w 276225"/>
              <a:gd name="connsiteY3" fmla="*/ 27622 h 581025"/>
              <a:gd name="connsiteX4" fmla="*/ 283131 w 276225"/>
              <a:gd name="connsiteY4" fmla="*/ 0 h 581025"/>
              <a:gd name="connsiteX5" fmla="*/ 238 w 276225"/>
              <a:gd name="connsiteY5" fmla="*/ 0 h 581025"/>
              <a:gd name="connsiteX6" fmla="*/ 238 w 276225"/>
              <a:gd name="connsiteY6" fmla="*/ 30480 h 581025"/>
              <a:gd name="connsiteX7" fmla="*/ 1191 w 276225"/>
              <a:gd name="connsiteY7" fmla="*/ 572453 h 581025"/>
              <a:gd name="connsiteX8" fmla="*/ 238 w 276225"/>
              <a:gd name="connsiteY8" fmla="*/ 583883 h 581025"/>
              <a:gd name="connsiteX9" fmla="*/ 190738 w 276225"/>
              <a:gd name="connsiteY9" fmla="*/ 435293 h 581025"/>
              <a:gd name="connsiteX10" fmla="*/ 150733 w 276225"/>
              <a:gd name="connsiteY10" fmla="*/ 435293 h 581025"/>
              <a:gd name="connsiteX11" fmla="*/ 151685 w 276225"/>
              <a:gd name="connsiteY11" fmla="*/ 375285 h 581025"/>
              <a:gd name="connsiteX12" fmla="*/ 175498 w 276225"/>
              <a:gd name="connsiteY12" fmla="*/ 366713 h 581025"/>
              <a:gd name="connsiteX13" fmla="*/ 190738 w 276225"/>
              <a:gd name="connsiteY13" fmla="*/ 380047 h 581025"/>
              <a:gd name="connsiteX14" fmla="*/ 190738 w 276225"/>
              <a:gd name="connsiteY14" fmla="*/ 435293 h 581025"/>
              <a:gd name="connsiteX15" fmla="*/ 257413 w 276225"/>
              <a:gd name="connsiteY15" fmla="*/ 437197 h 581025"/>
              <a:gd name="connsiteX16" fmla="*/ 220266 w 276225"/>
              <a:gd name="connsiteY16" fmla="*/ 433388 h 581025"/>
              <a:gd name="connsiteX17" fmla="*/ 218360 w 276225"/>
              <a:gd name="connsiteY17" fmla="*/ 373380 h 581025"/>
              <a:gd name="connsiteX18" fmla="*/ 257413 w 276225"/>
              <a:gd name="connsiteY18" fmla="*/ 363855 h 581025"/>
              <a:gd name="connsiteX19" fmla="*/ 257413 w 276225"/>
              <a:gd name="connsiteY19" fmla="*/ 437197 h 581025"/>
              <a:gd name="connsiteX20" fmla="*/ 215503 w 276225"/>
              <a:gd name="connsiteY20" fmla="*/ 73343 h 581025"/>
              <a:gd name="connsiteX21" fmla="*/ 256460 w 276225"/>
              <a:gd name="connsiteY21" fmla="*/ 73343 h 581025"/>
              <a:gd name="connsiteX22" fmla="*/ 256460 w 276225"/>
              <a:gd name="connsiteY22" fmla="*/ 140970 h 581025"/>
              <a:gd name="connsiteX23" fmla="*/ 232648 w 276225"/>
              <a:gd name="connsiteY23" fmla="*/ 141922 h 581025"/>
              <a:gd name="connsiteX24" fmla="*/ 215503 w 276225"/>
              <a:gd name="connsiteY24" fmla="*/ 124778 h 581025"/>
              <a:gd name="connsiteX25" fmla="*/ 215503 w 276225"/>
              <a:gd name="connsiteY25" fmla="*/ 73343 h 581025"/>
              <a:gd name="connsiteX26" fmla="*/ 215503 w 276225"/>
              <a:gd name="connsiteY26" fmla="*/ 211455 h 581025"/>
              <a:gd name="connsiteX27" fmla="*/ 215503 w 276225"/>
              <a:gd name="connsiteY27" fmla="*/ 168593 h 581025"/>
              <a:gd name="connsiteX28" fmla="*/ 258366 w 276225"/>
              <a:gd name="connsiteY28" fmla="*/ 168593 h 581025"/>
              <a:gd name="connsiteX29" fmla="*/ 258366 w 276225"/>
              <a:gd name="connsiteY29" fmla="*/ 212408 h 581025"/>
              <a:gd name="connsiteX30" fmla="*/ 237410 w 276225"/>
              <a:gd name="connsiteY30" fmla="*/ 238125 h 581025"/>
              <a:gd name="connsiteX31" fmla="*/ 215503 w 276225"/>
              <a:gd name="connsiteY31" fmla="*/ 211455 h 581025"/>
              <a:gd name="connsiteX32" fmla="*/ 215503 w 276225"/>
              <a:gd name="connsiteY32" fmla="*/ 293370 h 581025"/>
              <a:gd name="connsiteX33" fmla="*/ 256460 w 276225"/>
              <a:gd name="connsiteY33" fmla="*/ 264795 h 581025"/>
              <a:gd name="connsiteX34" fmla="*/ 256460 w 276225"/>
              <a:gd name="connsiteY34" fmla="*/ 342900 h 581025"/>
              <a:gd name="connsiteX35" fmla="*/ 229791 w 276225"/>
              <a:gd name="connsiteY35" fmla="*/ 341947 h 581025"/>
              <a:gd name="connsiteX36" fmla="*/ 215503 w 276225"/>
              <a:gd name="connsiteY36" fmla="*/ 327660 h 581025"/>
              <a:gd name="connsiteX37" fmla="*/ 215503 w 276225"/>
              <a:gd name="connsiteY37" fmla="*/ 293370 h 581025"/>
              <a:gd name="connsiteX38" fmla="*/ 149781 w 276225"/>
              <a:gd name="connsiteY38" fmla="*/ 214313 h 581025"/>
              <a:gd name="connsiteX39" fmla="*/ 149781 w 276225"/>
              <a:gd name="connsiteY39" fmla="*/ 168593 h 581025"/>
              <a:gd name="connsiteX40" fmla="*/ 190738 w 276225"/>
              <a:gd name="connsiteY40" fmla="*/ 168593 h 581025"/>
              <a:gd name="connsiteX41" fmla="*/ 190738 w 276225"/>
              <a:gd name="connsiteY41" fmla="*/ 214313 h 581025"/>
              <a:gd name="connsiteX42" fmla="*/ 170735 w 276225"/>
              <a:gd name="connsiteY42" fmla="*/ 238125 h 581025"/>
              <a:gd name="connsiteX43" fmla="*/ 149781 w 276225"/>
              <a:gd name="connsiteY43" fmla="*/ 214313 h 581025"/>
              <a:gd name="connsiteX44" fmla="*/ 92631 w 276225"/>
              <a:gd name="connsiteY44" fmla="*/ 73343 h 581025"/>
              <a:gd name="connsiteX45" fmla="*/ 134541 w 276225"/>
              <a:gd name="connsiteY45" fmla="*/ 73343 h 581025"/>
              <a:gd name="connsiteX46" fmla="*/ 134541 w 276225"/>
              <a:gd name="connsiteY46" fmla="*/ 128588 h 581025"/>
              <a:gd name="connsiteX47" fmla="*/ 113585 w 276225"/>
              <a:gd name="connsiteY47" fmla="*/ 141922 h 581025"/>
              <a:gd name="connsiteX48" fmla="*/ 92631 w 276225"/>
              <a:gd name="connsiteY48" fmla="*/ 129540 h 581025"/>
              <a:gd name="connsiteX49" fmla="*/ 92631 w 276225"/>
              <a:gd name="connsiteY49" fmla="*/ 73343 h 581025"/>
              <a:gd name="connsiteX50" fmla="*/ 134541 w 276225"/>
              <a:gd name="connsiteY50" fmla="*/ 170497 h 581025"/>
              <a:gd name="connsiteX51" fmla="*/ 134541 w 276225"/>
              <a:gd name="connsiteY51" fmla="*/ 223838 h 581025"/>
              <a:gd name="connsiteX52" fmla="*/ 113585 w 276225"/>
              <a:gd name="connsiteY52" fmla="*/ 237172 h 581025"/>
              <a:gd name="connsiteX53" fmla="*/ 92631 w 276225"/>
              <a:gd name="connsiteY53" fmla="*/ 223838 h 581025"/>
              <a:gd name="connsiteX54" fmla="*/ 92631 w 276225"/>
              <a:gd name="connsiteY54" fmla="*/ 199072 h 581025"/>
              <a:gd name="connsiteX55" fmla="*/ 134541 w 276225"/>
              <a:gd name="connsiteY55" fmla="*/ 170497 h 581025"/>
              <a:gd name="connsiteX56" fmla="*/ 91678 w 276225"/>
              <a:gd name="connsiteY56" fmla="*/ 281940 h 581025"/>
              <a:gd name="connsiteX57" fmla="*/ 112633 w 276225"/>
              <a:gd name="connsiteY57" fmla="*/ 260033 h 581025"/>
              <a:gd name="connsiteX58" fmla="*/ 134541 w 276225"/>
              <a:gd name="connsiteY58" fmla="*/ 281940 h 581025"/>
              <a:gd name="connsiteX59" fmla="*/ 134541 w 276225"/>
              <a:gd name="connsiteY59" fmla="*/ 302895 h 581025"/>
              <a:gd name="connsiteX60" fmla="*/ 134541 w 276225"/>
              <a:gd name="connsiteY60" fmla="*/ 319088 h 581025"/>
              <a:gd name="connsiteX61" fmla="*/ 114538 w 276225"/>
              <a:gd name="connsiteY61" fmla="*/ 342900 h 581025"/>
              <a:gd name="connsiteX62" fmla="*/ 92631 w 276225"/>
              <a:gd name="connsiteY62" fmla="*/ 318135 h 581025"/>
              <a:gd name="connsiteX63" fmla="*/ 91678 w 276225"/>
              <a:gd name="connsiteY63" fmla="*/ 281940 h 581025"/>
              <a:gd name="connsiteX64" fmla="*/ 38338 w 276225"/>
              <a:gd name="connsiteY64" fmla="*/ 73343 h 581025"/>
              <a:gd name="connsiteX65" fmla="*/ 65960 w 276225"/>
              <a:gd name="connsiteY65" fmla="*/ 73343 h 581025"/>
              <a:gd name="connsiteX66" fmla="*/ 65960 w 276225"/>
              <a:gd name="connsiteY66" fmla="*/ 140970 h 581025"/>
              <a:gd name="connsiteX67" fmla="*/ 38338 w 276225"/>
              <a:gd name="connsiteY67" fmla="*/ 140970 h 581025"/>
              <a:gd name="connsiteX68" fmla="*/ 38338 w 276225"/>
              <a:gd name="connsiteY68" fmla="*/ 73343 h 581025"/>
              <a:gd name="connsiteX69" fmla="*/ 35481 w 276225"/>
              <a:gd name="connsiteY69" fmla="*/ 277178 h 581025"/>
              <a:gd name="connsiteX70" fmla="*/ 51673 w 276225"/>
              <a:gd name="connsiteY70" fmla="*/ 260985 h 581025"/>
              <a:gd name="connsiteX71" fmla="*/ 67866 w 276225"/>
              <a:gd name="connsiteY71" fmla="*/ 277178 h 581025"/>
              <a:gd name="connsiteX72" fmla="*/ 67866 w 276225"/>
              <a:gd name="connsiteY72" fmla="*/ 301943 h 581025"/>
              <a:gd name="connsiteX73" fmla="*/ 67866 w 276225"/>
              <a:gd name="connsiteY73" fmla="*/ 326708 h 581025"/>
              <a:gd name="connsiteX74" fmla="*/ 50721 w 276225"/>
              <a:gd name="connsiteY74" fmla="*/ 340995 h 581025"/>
              <a:gd name="connsiteX75" fmla="*/ 36433 w 276225"/>
              <a:gd name="connsiteY75" fmla="*/ 326708 h 581025"/>
              <a:gd name="connsiteX76" fmla="*/ 35481 w 276225"/>
              <a:gd name="connsiteY76" fmla="*/ 277178 h 581025"/>
              <a:gd name="connsiteX77" fmla="*/ 36433 w 276225"/>
              <a:gd name="connsiteY77" fmla="*/ 379095 h 581025"/>
              <a:gd name="connsiteX78" fmla="*/ 52626 w 276225"/>
              <a:gd name="connsiteY78" fmla="*/ 367665 h 581025"/>
              <a:gd name="connsiteX79" fmla="*/ 65960 w 276225"/>
              <a:gd name="connsiteY79" fmla="*/ 379095 h 581025"/>
              <a:gd name="connsiteX80" fmla="*/ 66913 w 276225"/>
              <a:gd name="connsiteY80" fmla="*/ 435293 h 581025"/>
              <a:gd name="connsiteX81" fmla="*/ 35481 w 276225"/>
              <a:gd name="connsiteY81" fmla="*/ 435293 h 581025"/>
              <a:gd name="connsiteX82" fmla="*/ 36433 w 276225"/>
              <a:gd name="connsiteY82" fmla="*/ 379095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276225" h="581025">
                <a:moveTo>
                  <a:pt x="238" y="583883"/>
                </a:moveTo>
                <a:lnTo>
                  <a:pt x="284083" y="583883"/>
                </a:lnTo>
                <a:cubicBezTo>
                  <a:pt x="283131" y="580072"/>
                  <a:pt x="283131" y="576263"/>
                  <a:pt x="283131" y="571500"/>
                </a:cubicBezTo>
                <a:cubicBezTo>
                  <a:pt x="284083" y="390525"/>
                  <a:pt x="284083" y="208597"/>
                  <a:pt x="283131" y="27622"/>
                </a:cubicBezTo>
                <a:cubicBezTo>
                  <a:pt x="283131" y="19050"/>
                  <a:pt x="283131" y="9525"/>
                  <a:pt x="283131" y="0"/>
                </a:cubicBezTo>
                <a:cubicBezTo>
                  <a:pt x="187881" y="0"/>
                  <a:pt x="95488" y="0"/>
                  <a:pt x="238" y="0"/>
                </a:cubicBezTo>
                <a:cubicBezTo>
                  <a:pt x="238" y="11430"/>
                  <a:pt x="238" y="20955"/>
                  <a:pt x="238" y="30480"/>
                </a:cubicBezTo>
                <a:cubicBezTo>
                  <a:pt x="238" y="211455"/>
                  <a:pt x="-715" y="391478"/>
                  <a:pt x="1191" y="572453"/>
                </a:cubicBezTo>
                <a:cubicBezTo>
                  <a:pt x="2143" y="576263"/>
                  <a:pt x="1191" y="580072"/>
                  <a:pt x="238" y="583883"/>
                </a:cubicBezTo>
                <a:close/>
                <a:moveTo>
                  <a:pt x="190738" y="435293"/>
                </a:moveTo>
                <a:cubicBezTo>
                  <a:pt x="176451" y="435293"/>
                  <a:pt x="165973" y="435293"/>
                  <a:pt x="150733" y="435293"/>
                </a:cubicBezTo>
                <a:cubicBezTo>
                  <a:pt x="150733" y="415290"/>
                  <a:pt x="149781" y="395288"/>
                  <a:pt x="151685" y="375285"/>
                </a:cubicBezTo>
                <a:cubicBezTo>
                  <a:pt x="152638" y="371475"/>
                  <a:pt x="166926" y="366713"/>
                  <a:pt x="175498" y="366713"/>
                </a:cubicBezTo>
                <a:cubicBezTo>
                  <a:pt x="181213" y="366713"/>
                  <a:pt x="189785" y="374333"/>
                  <a:pt x="190738" y="380047"/>
                </a:cubicBezTo>
                <a:cubicBezTo>
                  <a:pt x="191691" y="397193"/>
                  <a:pt x="190738" y="415290"/>
                  <a:pt x="190738" y="435293"/>
                </a:cubicBezTo>
                <a:close/>
                <a:moveTo>
                  <a:pt x="257413" y="437197"/>
                </a:moveTo>
                <a:cubicBezTo>
                  <a:pt x="244078" y="436245"/>
                  <a:pt x="221218" y="437197"/>
                  <a:pt x="220266" y="433388"/>
                </a:cubicBezTo>
                <a:cubicBezTo>
                  <a:pt x="216456" y="414338"/>
                  <a:pt x="215503" y="393383"/>
                  <a:pt x="218360" y="373380"/>
                </a:cubicBezTo>
                <a:cubicBezTo>
                  <a:pt x="219313" y="368618"/>
                  <a:pt x="241221" y="367665"/>
                  <a:pt x="257413" y="363855"/>
                </a:cubicBezTo>
                <a:cubicBezTo>
                  <a:pt x="257413" y="390525"/>
                  <a:pt x="257413" y="411480"/>
                  <a:pt x="257413" y="437197"/>
                </a:cubicBezTo>
                <a:close/>
                <a:moveTo>
                  <a:pt x="215503" y="73343"/>
                </a:moveTo>
                <a:cubicBezTo>
                  <a:pt x="230743" y="73343"/>
                  <a:pt x="243126" y="73343"/>
                  <a:pt x="256460" y="73343"/>
                </a:cubicBezTo>
                <a:cubicBezTo>
                  <a:pt x="256460" y="95250"/>
                  <a:pt x="256460" y="117158"/>
                  <a:pt x="256460" y="140970"/>
                </a:cubicBezTo>
                <a:cubicBezTo>
                  <a:pt x="248841" y="140970"/>
                  <a:pt x="240268" y="141922"/>
                  <a:pt x="232648" y="141922"/>
                </a:cubicBezTo>
                <a:cubicBezTo>
                  <a:pt x="220266" y="142875"/>
                  <a:pt x="214551" y="138113"/>
                  <a:pt x="215503" y="124778"/>
                </a:cubicBezTo>
                <a:cubicBezTo>
                  <a:pt x="216456" y="108585"/>
                  <a:pt x="215503" y="92393"/>
                  <a:pt x="215503" y="73343"/>
                </a:cubicBezTo>
                <a:close/>
                <a:moveTo>
                  <a:pt x="215503" y="211455"/>
                </a:moveTo>
                <a:cubicBezTo>
                  <a:pt x="216456" y="198120"/>
                  <a:pt x="215503" y="184785"/>
                  <a:pt x="215503" y="168593"/>
                </a:cubicBezTo>
                <a:cubicBezTo>
                  <a:pt x="229791" y="168593"/>
                  <a:pt x="242173" y="168593"/>
                  <a:pt x="258366" y="168593"/>
                </a:cubicBezTo>
                <a:cubicBezTo>
                  <a:pt x="258366" y="183833"/>
                  <a:pt x="257413" y="198120"/>
                  <a:pt x="258366" y="212408"/>
                </a:cubicBezTo>
                <a:cubicBezTo>
                  <a:pt x="259318" y="227647"/>
                  <a:pt x="258366" y="238125"/>
                  <a:pt x="237410" y="238125"/>
                </a:cubicBezTo>
                <a:cubicBezTo>
                  <a:pt x="216456" y="238125"/>
                  <a:pt x="214551" y="228600"/>
                  <a:pt x="215503" y="211455"/>
                </a:cubicBezTo>
                <a:close/>
                <a:moveTo>
                  <a:pt x="215503" y="293370"/>
                </a:moveTo>
                <a:cubicBezTo>
                  <a:pt x="215503" y="258128"/>
                  <a:pt x="218360" y="256222"/>
                  <a:pt x="256460" y="264795"/>
                </a:cubicBezTo>
                <a:cubicBezTo>
                  <a:pt x="256460" y="289560"/>
                  <a:pt x="256460" y="314325"/>
                  <a:pt x="256460" y="342900"/>
                </a:cubicBezTo>
                <a:cubicBezTo>
                  <a:pt x="245983" y="342900"/>
                  <a:pt x="237410" y="344805"/>
                  <a:pt x="229791" y="341947"/>
                </a:cubicBezTo>
                <a:cubicBezTo>
                  <a:pt x="224076" y="340043"/>
                  <a:pt x="216456" y="333375"/>
                  <a:pt x="215503" y="327660"/>
                </a:cubicBezTo>
                <a:cubicBezTo>
                  <a:pt x="214551" y="316230"/>
                  <a:pt x="215503" y="304800"/>
                  <a:pt x="215503" y="293370"/>
                </a:cubicBezTo>
                <a:close/>
                <a:moveTo>
                  <a:pt x="149781" y="214313"/>
                </a:moveTo>
                <a:cubicBezTo>
                  <a:pt x="150733" y="199072"/>
                  <a:pt x="149781" y="184785"/>
                  <a:pt x="149781" y="168593"/>
                </a:cubicBezTo>
                <a:cubicBezTo>
                  <a:pt x="164068" y="168593"/>
                  <a:pt x="175498" y="168593"/>
                  <a:pt x="190738" y="168593"/>
                </a:cubicBezTo>
                <a:cubicBezTo>
                  <a:pt x="190738" y="184785"/>
                  <a:pt x="189785" y="199072"/>
                  <a:pt x="190738" y="214313"/>
                </a:cubicBezTo>
                <a:cubicBezTo>
                  <a:pt x="191691" y="229553"/>
                  <a:pt x="188833" y="238125"/>
                  <a:pt x="170735" y="238125"/>
                </a:cubicBezTo>
                <a:cubicBezTo>
                  <a:pt x="152638" y="238125"/>
                  <a:pt x="148828" y="230505"/>
                  <a:pt x="149781" y="214313"/>
                </a:cubicBezTo>
                <a:close/>
                <a:moveTo>
                  <a:pt x="92631" y="73343"/>
                </a:moveTo>
                <a:cubicBezTo>
                  <a:pt x="108823" y="73343"/>
                  <a:pt x="120253" y="73343"/>
                  <a:pt x="134541" y="73343"/>
                </a:cubicBezTo>
                <a:cubicBezTo>
                  <a:pt x="134541" y="92393"/>
                  <a:pt x="134541" y="110490"/>
                  <a:pt x="134541" y="128588"/>
                </a:cubicBezTo>
                <a:cubicBezTo>
                  <a:pt x="134541" y="144780"/>
                  <a:pt x="123110" y="141922"/>
                  <a:pt x="113585" y="141922"/>
                </a:cubicBezTo>
                <a:cubicBezTo>
                  <a:pt x="104060" y="141922"/>
                  <a:pt x="92631" y="145733"/>
                  <a:pt x="92631" y="129540"/>
                </a:cubicBezTo>
                <a:cubicBezTo>
                  <a:pt x="92631" y="111443"/>
                  <a:pt x="92631" y="93345"/>
                  <a:pt x="92631" y="73343"/>
                </a:cubicBezTo>
                <a:close/>
                <a:moveTo>
                  <a:pt x="134541" y="170497"/>
                </a:moveTo>
                <a:cubicBezTo>
                  <a:pt x="134541" y="187643"/>
                  <a:pt x="134541" y="205740"/>
                  <a:pt x="134541" y="223838"/>
                </a:cubicBezTo>
                <a:cubicBezTo>
                  <a:pt x="134541" y="240030"/>
                  <a:pt x="123110" y="237172"/>
                  <a:pt x="113585" y="237172"/>
                </a:cubicBezTo>
                <a:cubicBezTo>
                  <a:pt x="104060" y="237172"/>
                  <a:pt x="92631" y="240030"/>
                  <a:pt x="92631" y="223838"/>
                </a:cubicBezTo>
                <a:cubicBezTo>
                  <a:pt x="92631" y="215265"/>
                  <a:pt x="92631" y="207645"/>
                  <a:pt x="92631" y="199072"/>
                </a:cubicBezTo>
                <a:cubicBezTo>
                  <a:pt x="92631" y="162878"/>
                  <a:pt x="93583" y="161925"/>
                  <a:pt x="134541" y="170497"/>
                </a:cubicBezTo>
                <a:close/>
                <a:moveTo>
                  <a:pt x="91678" y="281940"/>
                </a:moveTo>
                <a:cubicBezTo>
                  <a:pt x="90726" y="265747"/>
                  <a:pt x="96441" y="260985"/>
                  <a:pt x="112633" y="260033"/>
                </a:cubicBezTo>
                <a:cubicBezTo>
                  <a:pt x="129778" y="260033"/>
                  <a:pt x="136446" y="264795"/>
                  <a:pt x="134541" y="281940"/>
                </a:cubicBezTo>
                <a:cubicBezTo>
                  <a:pt x="133588" y="288608"/>
                  <a:pt x="134541" y="295275"/>
                  <a:pt x="134541" y="302895"/>
                </a:cubicBezTo>
                <a:cubicBezTo>
                  <a:pt x="134541" y="308610"/>
                  <a:pt x="134541" y="313372"/>
                  <a:pt x="134541" y="319088"/>
                </a:cubicBezTo>
                <a:cubicBezTo>
                  <a:pt x="136446" y="334328"/>
                  <a:pt x="132635" y="342900"/>
                  <a:pt x="114538" y="342900"/>
                </a:cubicBezTo>
                <a:cubicBezTo>
                  <a:pt x="95488" y="342900"/>
                  <a:pt x="90726" y="335280"/>
                  <a:pt x="92631" y="318135"/>
                </a:cubicBezTo>
                <a:cubicBezTo>
                  <a:pt x="92631" y="306705"/>
                  <a:pt x="92631" y="294322"/>
                  <a:pt x="91678" y="281940"/>
                </a:cubicBezTo>
                <a:close/>
                <a:moveTo>
                  <a:pt x="38338" y="73343"/>
                </a:moveTo>
                <a:cubicBezTo>
                  <a:pt x="47863" y="73343"/>
                  <a:pt x="55483" y="73343"/>
                  <a:pt x="65960" y="73343"/>
                </a:cubicBezTo>
                <a:cubicBezTo>
                  <a:pt x="65960" y="95250"/>
                  <a:pt x="65960" y="117158"/>
                  <a:pt x="65960" y="140970"/>
                </a:cubicBezTo>
                <a:cubicBezTo>
                  <a:pt x="56435" y="140970"/>
                  <a:pt x="48816" y="140970"/>
                  <a:pt x="38338" y="140970"/>
                </a:cubicBezTo>
                <a:cubicBezTo>
                  <a:pt x="38338" y="119063"/>
                  <a:pt x="38338" y="97155"/>
                  <a:pt x="38338" y="73343"/>
                </a:cubicBezTo>
                <a:close/>
                <a:moveTo>
                  <a:pt x="35481" y="277178"/>
                </a:moveTo>
                <a:cubicBezTo>
                  <a:pt x="35481" y="265747"/>
                  <a:pt x="39291" y="260985"/>
                  <a:pt x="51673" y="260985"/>
                </a:cubicBezTo>
                <a:cubicBezTo>
                  <a:pt x="64056" y="260985"/>
                  <a:pt x="67866" y="265747"/>
                  <a:pt x="67866" y="277178"/>
                </a:cubicBezTo>
                <a:cubicBezTo>
                  <a:pt x="67866" y="285750"/>
                  <a:pt x="67866" y="294322"/>
                  <a:pt x="67866" y="301943"/>
                </a:cubicBezTo>
                <a:cubicBezTo>
                  <a:pt x="67866" y="310515"/>
                  <a:pt x="67866" y="319088"/>
                  <a:pt x="67866" y="326708"/>
                </a:cubicBezTo>
                <a:cubicBezTo>
                  <a:pt x="68818" y="339090"/>
                  <a:pt x="61198" y="343853"/>
                  <a:pt x="50721" y="340995"/>
                </a:cubicBezTo>
                <a:cubicBezTo>
                  <a:pt x="45006" y="339090"/>
                  <a:pt x="37385" y="332422"/>
                  <a:pt x="36433" y="326708"/>
                </a:cubicBezTo>
                <a:cubicBezTo>
                  <a:pt x="34528" y="310515"/>
                  <a:pt x="36433" y="294322"/>
                  <a:pt x="35481" y="277178"/>
                </a:cubicBezTo>
                <a:close/>
                <a:moveTo>
                  <a:pt x="36433" y="379095"/>
                </a:moveTo>
                <a:cubicBezTo>
                  <a:pt x="37385" y="374333"/>
                  <a:pt x="46910" y="367665"/>
                  <a:pt x="52626" y="367665"/>
                </a:cubicBezTo>
                <a:cubicBezTo>
                  <a:pt x="57388" y="367665"/>
                  <a:pt x="65960" y="375285"/>
                  <a:pt x="65960" y="379095"/>
                </a:cubicBezTo>
                <a:cubicBezTo>
                  <a:pt x="67866" y="397193"/>
                  <a:pt x="66913" y="415290"/>
                  <a:pt x="66913" y="435293"/>
                </a:cubicBezTo>
                <a:cubicBezTo>
                  <a:pt x="55483" y="435293"/>
                  <a:pt x="46910" y="435293"/>
                  <a:pt x="35481" y="435293"/>
                </a:cubicBezTo>
                <a:cubicBezTo>
                  <a:pt x="36433" y="416243"/>
                  <a:pt x="34528" y="397193"/>
                  <a:pt x="36433" y="379095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1" name="Freeform: Shape 130">
            <a:extLst>
              <a:ext uri="{FF2B5EF4-FFF2-40B4-BE49-F238E27FC236}">
                <a16:creationId xmlns:a16="http://schemas.microsoft.com/office/drawing/2014/main" xmlns="" id="{70458726-25BD-42B5-BE2B-33FAA6F4BC57}"/>
              </a:ext>
            </a:extLst>
          </p:cNvPr>
          <p:cNvSpPr/>
          <p:nvPr/>
        </p:nvSpPr>
        <p:spPr>
          <a:xfrm>
            <a:off x="8715737" y="5384782"/>
            <a:ext cx="275703" cy="716828"/>
          </a:xfrm>
          <a:custGeom>
            <a:avLst/>
            <a:gdLst>
              <a:gd name="connsiteX0" fmla="*/ 341947 w 333375"/>
              <a:gd name="connsiteY0" fmla="*/ 873443 h 866775"/>
              <a:gd name="connsiteX1" fmla="*/ 341947 w 333375"/>
              <a:gd name="connsiteY1" fmla="*/ 143828 h 866775"/>
              <a:gd name="connsiteX2" fmla="*/ 332422 w 333375"/>
              <a:gd name="connsiteY2" fmla="*/ 141922 h 866775"/>
              <a:gd name="connsiteX3" fmla="*/ 242888 w 333375"/>
              <a:gd name="connsiteY3" fmla="*/ 141922 h 866775"/>
              <a:gd name="connsiteX4" fmla="*/ 189548 w 333375"/>
              <a:gd name="connsiteY4" fmla="*/ 89535 h 866775"/>
              <a:gd name="connsiteX5" fmla="*/ 189548 w 333375"/>
              <a:gd name="connsiteY5" fmla="*/ 0 h 866775"/>
              <a:gd name="connsiteX6" fmla="*/ 152400 w 333375"/>
              <a:gd name="connsiteY6" fmla="*/ 0 h 866775"/>
              <a:gd name="connsiteX7" fmla="*/ 152400 w 333375"/>
              <a:gd name="connsiteY7" fmla="*/ 141922 h 866775"/>
              <a:gd name="connsiteX8" fmla="*/ 0 w 333375"/>
              <a:gd name="connsiteY8" fmla="*/ 141922 h 866775"/>
              <a:gd name="connsiteX9" fmla="*/ 0 w 333375"/>
              <a:gd name="connsiteY9" fmla="*/ 874395 h 866775"/>
              <a:gd name="connsiteX10" fmla="*/ 341947 w 333375"/>
              <a:gd name="connsiteY10" fmla="*/ 874395 h 866775"/>
              <a:gd name="connsiteX11" fmla="*/ 286703 w 333375"/>
              <a:gd name="connsiteY11" fmla="*/ 693420 h 866775"/>
              <a:gd name="connsiteX12" fmla="*/ 246698 w 333375"/>
              <a:gd name="connsiteY12" fmla="*/ 693420 h 866775"/>
              <a:gd name="connsiteX13" fmla="*/ 247650 w 333375"/>
              <a:gd name="connsiteY13" fmla="*/ 584835 h 866775"/>
              <a:gd name="connsiteX14" fmla="*/ 270510 w 333375"/>
              <a:gd name="connsiteY14" fmla="*/ 576263 h 866775"/>
              <a:gd name="connsiteX15" fmla="*/ 285750 w 333375"/>
              <a:gd name="connsiteY15" fmla="*/ 588645 h 866775"/>
              <a:gd name="connsiteX16" fmla="*/ 286703 w 333375"/>
              <a:gd name="connsiteY16" fmla="*/ 693420 h 866775"/>
              <a:gd name="connsiteX17" fmla="*/ 247650 w 333375"/>
              <a:gd name="connsiteY17" fmla="*/ 529590 h 866775"/>
              <a:gd name="connsiteX18" fmla="*/ 247650 w 333375"/>
              <a:gd name="connsiteY18" fmla="*/ 415290 h 866775"/>
              <a:gd name="connsiteX19" fmla="*/ 285750 w 333375"/>
              <a:gd name="connsiteY19" fmla="*/ 415290 h 866775"/>
              <a:gd name="connsiteX20" fmla="*/ 285750 w 333375"/>
              <a:gd name="connsiteY20" fmla="*/ 529590 h 866775"/>
              <a:gd name="connsiteX21" fmla="*/ 247650 w 333375"/>
              <a:gd name="connsiteY21" fmla="*/ 529590 h 866775"/>
              <a:gd name="connsiteX22" fmla="*/ 247650 w 333375"/>
              <a:gd name="connsiteY22" fmla="*/ 261938 h 866775"/>
              <a:gd name="connsiteX23" fmla="*/ 269558 w 333375"/>
              <a:gd name="connsiteY23" fmla="*/ 251460 h 866775"/>
              <a:gd name="connsiteX24" fmla="*/ 286703 w 333375"/>
              <a:gd name="connsiteY24" fmla="*/ 264795 h 866775"/>
              <a:gd name="connsiteX25" fmla="*/ 287655 w 333375"/>
              <a:gd name="connsiteY25" fmla="*/ 369570 h 866775"/>
              <a:gd name="connsiteX26" fmla="*/ 247650 w 333375"/>
              <a:gd name="connsiteY26" fmla="*/ 369570 h 866775"/>
              <a:gd name="connsiteX27" fmla="*/ 247650 w 333375"/>
              <a:gd name="connsiteY27" fmla="*/ 261938 h 866775"/>
              <a:gd name="connsiteX28" fmla="*/ 221933 w 333375"/>
              <a:gd name="connsiteY28" fmla="*/ 693420 h 866775"/>
              <a:gd name="connsiteX29" fmla="*/ 180023 w 333375"/>
              <a:gd name="connsiteY29" fmla="*/ 693420 h 866775"/>
              <a:gd name="connsiteX30" fmla="*/ 180975 w 333375"/>
              <a:gd name="connsiteY30" fmla="*/ 584835 h 866775"/>
              <a:gd name="connsiteX31" fmla="*/ 206692 w 333375"/>
              <a:gd name="connsiteY31" fmla="*/ 576263 h 866775"/>
              <a:gd name="connsiteX32" fmla="*/ 221933 w 333375"/>
              <a:gd name="connsiteY32" fmla="*/ 589597 h 866775"/>
              <a:gd name="connsiteX33" fmla="*/ 221933 w 333375"/>
              <a:gd name="connsiteY33" fmla="*/ 693420 h 866775"/>
              <a:gd name="connsiteX34" fmla="*/ 180023 w 333375"/>
              <a:gd name="connsiteY34" fmla="*/ 260032 h 866775"/>
              <a:gd name="connsiteX35" fmla="*/ 204788 w 333375"/>
              <a:gd name="connsiteY35" fmla="*/ 250507 h 866775"/>
              <a:gd name="connsiteX36" fmla="*/ 220027 w 333375"/>
              <a:gd name="connsiteY36" fmla="*/ 262890 h 866775"/>
              <a:gd name="connsiteX37" fmla="*/ 220980 w 333375"/>
              <a:gd name="connsiteY37" fmla="*/ 367665 h 866775"/>
              <a:gd name="connsiteX38" fmla="*/ 179070 w 333375"/>
              <a:gd name="connsiteY38" fmla="*/ 367665 h 866775"/>
              <a:gd name="connsiteX39" fmla="*/ 180023 w 333375"/>
              <a:gd name="connsiteY39" fmla="*/ 260032 h 866775"/>
              <a:gd name="connsiteX40" fmla="*/ 111442 w 333375"/>
              <a:gd name="connsiteY40" fmla="*/ 416243 h 866775"/>
              <a:gd name="connsiteX41" fmla="*/ 153352 w 333375"/>
              <a:gd name="connsiteY41" fmla="*/ 416243 h 866775"/>
              <a:gd name="connsiteX42" fmla="*/ 153352 w 333375"/>
              <a:gd name="connsiteY42" fmla="*/ 529590 h 866775"/>
              <a:gd name="connsiteX43" fmla="*/ 133350 w 333375"/>
              <a:gd name="connsiteY43" fmla="*/ 531495 h 866775"/>
              <a:gd name="connsiteX44" fmla="*/ 110490 w 333375"/>
              <a:gd name="connsiteY44" fmla="*/ 510540 h 866775"/>
              <a:gd name="connsiteX45" fmla="*/ 111442 w 333375"/>
              <a:gd name="connsiteY45" fmla="*/ 416243 h 866775"/>
              <a:gd name="connsiteX46" fmla="*/ 47625 w 333375"/>
              <a:gd name="connsiteY46" fmla="*/ 252413 h 866775"/>
              <a:gd name="connsiteX47" fmla="*/ 88583 w 333375"/>
              <a:gd name="connsiteY47" fmla="*/ 284797 h 866775"/>
              <a:gd name="connsiteX48" fmla="*/ 88583 w 333375"/>
              <a:gd name="connsiteY48" fmla="*/ 334328 h 866775"/>
              <a:gd name="connsiteX49" fmla="*/ 47625 w 333375"/>
              <a:gd name="connsiteY49" fmla="*/ 367665 h 866775"/>
              <a:gd name="connsiteX50" fmla="*/ 47625 w 333375"/>
              <a:gd name="connsiteY50" fmla="*/ 252413 h 866775"/>
              <a:gd name="connsiteX51" fmla="*/ 47625 w 333375"/>
              <a:gd name="connsiteY51" fmla="*/ 415290 h 866775"/>
              <a:gd name="connsiteX52" fmla="*/ 88583 w 333375"/>
              <a:gd name="connsiteY52" fmla="*/ 415290 h 866775"/>
              <a:gd name="connsiteX53" fmla="*/ 87630 w 333375"/>
              <a:gd name="connsiteY53" fmla="*/ 519113 h 866775"/>
              <a:gd name="connsiteX54" fmla="*/ 74295 w 333375"/>
              <a:gd name="connsiteY54" fmla="*/ 529590 h 866775"/>
              <a:gd name="connsiteX55" fmla="*/ 46673 w 333375"/>
              <a:gd name="connsiteY55" fmla="*/ 530543 h 866775"/>
              <a:gd name="connsiteX56" fmla="*/ 47625 w 333375"/>
              <a:gd name="connsiteY56" fmla="*/ 415290 h 866775"/>
              <a:gd name="connsiteX57" fmla="*/ 46673 w 333375"/>
              <a:gd name="connsiteY57" fmla="*/ 579120 h 866775"/>
              <a:gd name="connsiteX58" fmla="*/ 88583 w 333375"/>
              <a:gd name="connsiteY58" fmla="*/ 606743 h 866775"/>
              <a:gd name="connsiteX59" fmla="*/ 88583 w 333375"/>
              <a:gd name="connsiteY59" fmla="*/ 661988 h 866775"/>
              <a:gd name="connsiteX60" fmla="*/ 46673 w 333375"/>
              <a:gd name="connsiteY60" fmla="*/ 692468 h 866775"/>
              <a:gd name="connsiteX61" fmla="*/ 46673 w 333375"/>
              <a:gd name="connsiteY61" fmla="*/ 579120 h 8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333375" h="866775">
                <a:moveTo>
                  <a:pt x="341947" y="873443"/>
                </a:moveTo>
                <a:cubicBezTo>
                  <a:pt x="341947" y="628650"/>
                  <a:pt x="341947" y="385763"/>
                  <a:pt x="341947" y="143828"/>
                </a:cubicBezTo>
                <a:cubicBezTo>
                  <a:pt x="337185" y="142875"/>
                  <a:pt x="334328" y="141922"/>
                  <a:pt x="332422" y="141922"/>
                </a:cubicBezTo>
                <a:cubicBezTo>
                  <a:pt x="302895" y="141922"/>
                  <a:pt x="273367" y="141922"/>
                  <a:pt x="242888" y="141922"/>
                </a:cubicBezTo>
                <a:cubicBezTo>
                  <a:pt x="189548" y="141922"/>
                  <a:pt x="189548" y="141922"/>
                  <a:pt x="189548" y="89535"/>
                </a:cubicBezTo>
                <a:cubicBezTo>
                  <a:pt x="189548" y="60007"/>
                  <a:pt x="189548" y="30480"/>
                  <a:pt x="189548" y="0"/>
                </a:cubicBezTo>
                <a:cubicBezTo>
                  <a:pt x="176213" y="0"/>
                  <a:pt x="165735" y="0"/>
                  <a:pt x="152400" y="0"/>
                </a:cubicBezTo>
                <a:cubicBezTo>
                  <a:pt x="152400" y="47625"/>
                  <a:pt x="152400" y="93345"/>
                  <a:pt x="152400" y="141922"/>
                </a:cubicBezTo>
                <a:cubicBezTo>
                  <a:pt x="101917" y="141922"/>
                  <a:pt x="52388" y="141922"/>
                  <a:pt x="0" y="141922"/>
                </a:cubicBezTo>
                <a:cubicBezTo>
                  <a:pt x="0" y="387668"/>
                  <a:pt x="0" y="630555"/>
                  <a:pt x="0" y="874395"/>
                </a:cubicBezTo>
                <a:lnTo>
                  <a:pt x="341947" y="874395"/>
                </a:lnTo>
                <a:close/>
                <a:moveTo>
                  <a:pt x="286703" y="693420"/>
                </a:moveTo>
                <a:cubicBezTo>
                  <a:pt x="272415" y="693420"/>
                  <a:pt x="260985" y="693420"/>
                  <a:pt x="246698" y="693420"/>
                </a:cubicBezTo>
                <a:cubicBezTo>
                  <a:pt x="246698" y="656272"/>
                  <a:pt x="245745" y="620078"/>
                  <a:pt x="247650" y="584835"/>
                </a:cubicBezTo>
                <a:cubicBezTo>
                  <a:pt x="247650" y="581025"/>
                  <a:pt x="262890" y="576263"/>
                  <a:pt x="270510" y="576263"/>
                </a:cubicBezTo>
                <a:cubicBezTo>
                  <a:pt x="276225" y="576263"/>
                  <a:pt x="285750" y="583882"/>
                  <a:pt x="285750" y="588645"/>
                </a:cubicBezTo>
                <a:cubicBezTo>
                  <a:pt x="287655" y="622935"/>
                  <a:pt x="286703" y="657225"/>
                  <a:pt x="286703" y="693420"/>
                </a:cubicBezTo>
                <a:close/>
                <a:moveTo>
                  <a:pt x="247650" y="529590"/>
                </a:moveTo>
                <a:cubicBezTo>
                  <a:pt x="247650" y="490538"/>
                  <a:pt x="247650" y="453390"/>
                  <a:pt x="247650" y="415290"/>
                </a:cubicBezTo>
                <a:cubicBezTo>
                  <a:pt x="260985" y="415290"/>
                  <a:pt x="272415" y="415290"/>
                  <a:pt x="285750" y="415290"/>
                </a:cubicBezTo>
                <a:cubicBezTo>
                  <a:pt x="285750" y="453390"/>
                  <a:pt x="285750" y="491490"/>
                  <a:pt x="285750" y="529590"/>
                </a:cubicBezTo>
                <a:cubicBezTo>
                  <a:pt x="272415" y="529590"/>
                  <a:pt x="260985" y="529590"/>
                  <a:pt x="247650" y="529590"/>
                </a:cubicBezTo>
                <a:close/>
                <a:moveTo>
                  <a:pt x="247650" y="261938"/>
                </a:moveTo>
                <a:cubicBezTo>
                  <a:pt x="247650" y="258128"/>
                  <a:pt x="261938" y="251460"/>
                  <a:pt x="269558" y="251460"/>
                </a:cubicBezTo>
                <a:cubicBezTo>
                  <a:pt x="275273" y="251460"/>
                  <a:pt x="286703" y="260032"/>
                  <a:pt x="286703" y="264795"/>
                </a:cubicBezTo>
                <a:cubicBezTo>
                  <a:pt x="288608" y="299085"/>
                  <a:pt x="287655" y="333375"/>
                  <a:pt x="287655" y="369570"/>
                </a:cubicBezTo>
                <a:cubicBezTo>
                  <a:pt x="273367" y="369570"/>
                  <a:pt x="261938" y="369570"/>
                  <a:pt x="247650" y="369570"/>
                </a:cubicBezTo>
                <a:cubicBezTo>
                  <a:pt x="246698" y="332422"/>
                  <a:pt x="245745" y="297180"/>
                  <a:pt x="247650" y="261938"/>
                </a:cubicBezTo>
                <a:close/>
                <a:moveTo>
                  <a:pt x="221933" y="693420"/>
                </a:moveTo>
                <a:cubicBezTo>
                  <a:pt x="206692" y="693420"/>
                  <a:pt x="195263" y="693420"/>
                  <a:pt x="180023" y="693420"/>
                </a:cubicBezTo>
                <a:cubicBezTo>
                  <a:pt x="180023" y="656272"/>
                  <a:pt x="179070" y="620078"/>
                  <a:pt x="180975" y="584835"/>
                </a:cubicBezTo>
                <a:cubicBezTo>
                  <a:pt x="180975" y="581025"/>
                  <a:pt x="197167" y="576263"/>
                  <a:pt x="206692" y="576263"/>
                </a:cubicBezTo>
                <a:cubicBezTo>
                  <a:pt x="211455" y="576263"/>
                  <a:pt x="221933" y="584835"/>
                  <a:pt x="221933" y="589597"/>
                </a:cubicBezTo>
                <a:cubicBezTo>
                  <a:pt x="221933" y="622935"/>
                  <a:pt x="221933" y="657225"/>
                  <a:pt x="221933" y="693420"/>
                </a:cubicBezTo>
                <a:close/>
                <a:moveTo>
                  <a:pt x="180023" y="260032"/>
                </a:moveTo>
                <a:cubicBezTo>
                  <a:pt x="180023" y="256222"/>
                  <a:pt x="196215" y="251460"/>
                  <a:pt x="204788" y="250507"/>
                </a:cubicBezTo>
                <a:cubicBezTo>
                  <a:pt x="210502" y="250507"/>
                  <a:pt x="220027" y="258128"/>
                  <a:pt x="220027" y="262890"/>
                </a:cubicBezTo>
                <a:cubicBezTo>
                  <a:pt x="220980" y="297180"/>
                  <a:pt x="220980" y="330518"/>
                  <a:pt x="220980" y="367665"/>
                </a:cubicBezTo>
                <a:cubicBezTo>
                  <a:pt x="205740" y="367665"/>
                  <a:pt x="194310" y="367665"/>
                  <a:pt x="179070" y="367665"/>
                </a:cubicBezTo>
                <a:cubicBezTo>
                  <a:pt x="179070" y="332422"/>
                  <a:pt x="178117" y="296228"/>
                  <a:pt x="180023" y="260032"/>
                </a:cubicBezTo>
                <a:close/>
                <a:moveTo>
                  <a:pt x="111442" y="416243"/>
                </a:moveTo>
                <a:cubicBezTo>
                  <a:pt x="125730" y="416243"/>
                  <a:pt x="138113" y="416243"/>
                  <a:pt x="153352" y="416243"/>
                </a:cubicBezTo>
                <a:cubicBezTo>
                  <a:pt x="153352" y="454343"/>
                  <a:pt x="153352" y="491490"/>
                  <a:pt x="153352" y="529590"/>
                </a:cubicBezTo>
                <a:cubicBezTo>
                  <a:pt x="146685" y="530543"/>
                  <a:pt x="140017" y="530543"/>
                  <a:pt x="133350" y="531495"/>
                </a:cubicBezTo>
                <a:cubicBezTo>
                  <a:pt x="117158" y="533400"/>
                  <a:pt x="109538" y="528638"/>
                  <a:pt x="110490" y="510540"/>
                </a:cubicBezTo>
                <a:cubicBezTo>
                  <a:pt x="111442" y="479107"/>
                  <a:pt x="111442" y="448628"/>
                  <a:pt x="111442" y="416243"/>
                </a:cubicBezTo>
                <a:close/>
                <a:moveTo>
                  <a:pt x="47625" y="252413"/>
                </a:moveTo>
                <a:cubicBezTo>
                  <a:pt x="88583" y="246697"/>
                  <a:pt x="88583" y="246697"/>
                  <a:pt x="88583" y="284797"/>
                </a:cubicBezTo>
                <a:cubicBezTo>
                  <a:pt x="88583" y="300990"/>
                  <a:pt x="88583" y="318135"/>
                  <a:pt x="88583" y="334328"/>
                </a:cubicBezTo>
                <a:cubicBezTo>
                  <a:pt x="88583" y="373380"/>
                  <a:pt x="88583" y="373380"/>
                  <a:pt x="47625" y="367665"/>
                </a:cubicBezTo>
                <a:cubicBezTo>
                  <a:pt x="47625" y="329565"/>
                  <a:pt x="47625" y="291465"/>
                  <a:pt x="47625" y="252413"/>
                </a:cubicBezTo>
                <a:close/>
                <a:moveTo>
                  <a:pt x="47625" y="415290"/>
                </a:moveTo>
                <a:cubicBezTo>
                  <a:pt x="60960" y="415290"/>
                  <a:pt x="73342" y="415290"/>
                  <a:pt x="88583" y="415290"/>
                </a:cubicBezTo>
                <a:cubicBezTo>
                  <a:pt x="88583" y="450532"/>
                  <a:pt x="88583" y="484822"/>
                  <a:pt x="87630" y="519113"/>
                </a:cubicBezTo>
                <a:cubicBezTo>
                  <a:pt x="87630" y="522922"/>
                  <a:pt x="80010" y="528638"/>
                  <a:pt x="74295" y="529590"/>
                </a:cubicBezTo>
                <a:cubicBezTo>
                  <a:pt x="66675" y="531495"/>
                  <a:pt x="58102" y="530543"/>
                  <a:pt x="46673" y="530543"/>
                </a:cubicBezTo>
                <a:cubicBezTo>
                  <a:pt x="47625" y="491490"/>
                  <a:pt x="47625" y="454343"/>
                  <a:pt x="47625" y="415290"/>
                </a:cubicBezTo>
                <a:close/>
                <a:moveTo>
                  <a:pt x="46673" y="579120"/>
                </a:moveTo>
                <a:cubicBezTo>
                  <a:pt x="82867" y="567690"/>
                  <a:pt x="88583" y="571500"/>
                  <a:pt x="88583" y="606743"/>
                </a:cubicBezTo>
                <a:cubicBezTo>
                  <a:pt x="88583" y="624840"/>
                  <a:pt x="88583" y="642938"/>
                  <a:pt x="88583" y="661988"/>
                </a:cubicBezTo>
                <a:cubicBezTo>
                  <a:pt x="88583" y="699135"/>
                  <a:pt x="88583" y="699135"/>
                  <a:pt x="46673" y="692468"/>
                </a:cubicBezTo>
                <a:cubicBezTo>
                  <a:pt x="46673" y="653415"/>
                  <a:pt x="46673" y="616268"/>
                  <a:pt x="46673" y="579120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2" name="Freeform: Shape 131">
            <a:extLst>
              <a:ext uri="{FF2B5EF4-FFF2-40B4-BE49-F238E27FC236}">
                <a16:creationId xmlns:a16="http://schemas.microsoft.com/office/drawing/2014/main" xmlns="" id="{6A5FB0D5-EF1F-4E0D-A13B-0CAC2CE0E4BF}"/>
              </a:ext>
            </a:extLst>
          </p:cNvPr>
          <p:cNvSpPr/>
          <p:nvPr/>
        </p:nvSpPr>
        <p:spPr>
          <a:xfrm>
            <a:off x="5469043" y="4935129"/>
            <a:ext cx="1121561" cy="1166481"/>
          </a:xfrm>
          <a:custGeom>
            <a:avLst/>
            <a:gdLst>
              <a:gd name="connsiteX0" fmla="*/ 91855 w 1303698"/>
              <a:gd name="connsiteY0" fmla="*/ 1312553 h 1355913"/>
              <a:gd name="connsiteX1" fmla="*/ 91855 w 1303698"/>
              <a:gd name="connsiteY1" fmla="*/ 1330841 h 1355913"/>
              <a:gd name="connsiteX2" fmla="*/ 274735 w 1303698"/>
              <a:gd name="connsiteY2" fmla="*/ 1330841 h 1355913"/>
              <a:gd name="connsiteX3" fmla="*/ 274735 w 1303698"/>
              <a:gd name="connsiteY3" fmla="*/ 1312553 h 1355913"/>
              <a:gd name="connsiteX4" fmla="*/ 928130 w 1303698"/>
              <a:gd name="connsiteY4" fmla="*/ 1308135 h 1355913"/>
              <a:gd name="connsiteX5" fmla="*/ 928130 w 1303698"/>
              <a:gd name="connsiteY5" fmla="*/ 1326423 h 1355913"/>
              <a:gd name="connsiteX6" fmla="*/ 1111010 w 1303698"/>
              <a:gd name="connsiteY6" fmla="*/ 1326423 h 1355913"/>
              <a:gd name="connsiteX7" fmla="*/ 1111010 w 1303698"/>
              <a:gd name="connsiteY7" fmla="*/ 1308135 h 1355913"/>
              <a:gd name="connsiteX8" fmla="*/ 713802 w 1303698"/>
              <a:gd name="connsiteY8" fmla="*/ 1307881 h 1355913"/>
              <a:gd name="connsiteX9" fmla="*/ 713802 w 1303698"/>
              <a:gd name="connsiteY9" fmla="*/ 1326169 h 1355913"/>
              <a:gd name="connsiteX10" fmla="*/ 896682 w 1303698"/>
              <a:gd name="connsiteY10" fmla="*/ 1326169 h 1355913"/>
              <a:gd name="connsiteX11" fmla="*/ 896682 w 1303698"/>
              <a:gd name="connsiteY11" fmla="*/ 1307881 h 1355913"/>
              <a:gd name="connsiteX12" fmla="*/ 91855 w 1303698"/>
              <a:gd name="connsiteY12" fmla="*/ 1284733 h 1355913"/>
              <a:gd name="connsiteX13" fmla="*/ 91855 w 1303698"/>
              <a:gd name="connsiteY13" fmla="*/ 1303021 h 1355913"/>
              <a:gd name="connsiteX14" fmla="*/ 274735 w 1303698"/>
              <a:gd name="connsiteY14" fmla="*/ 1303021 h 1355913"/>
              <a:gd name="connsiteX15" fmla="*/ 274735 w 1303698"/>
              <a:gd name="connsiteY15" fmla="*/ 1284733 h 1355913"/>
              <a:gd name="connsiteX16" fmla="*/ 928130 w 1303698"/>
              <a:gd name="connsiteY16" fmla="*/ 1280315 h 1355913"/>
              <a:gd name="connsiteX17" fmla="*/ 928130 w 1303698"/>
              <a:gd name="connsiteY17" fmla="*/ 1298603 h 1355913"/>
              <a:gd name="connsiteX18" fmla="*/ 1111010 w 1303698"/>
              <a:gd name="connsiteY18" fmla="*/ 1298603 h 1355913"/>
              <a:gd name="connsiteX19" fmla="*/ 1111010 w 1303698"/>
              <a:gd name="connsiteY19" fmla="*/ 1280315 h 1355913"/>
              <a:gd name="connsiteX20" fmla="*/ 713802 w 1303698"/>
              <a:gd name="connsiteY20" fmla="*/ 1280061 h 1355913"/>
              <a:gd name="connsiteX21" fmla="*/ 713802 w 1303698"/>
              <a:gd name="connsiteY21" fmla="*/ 1298349 h 1355913"/>
              <a:gd name="connsiteX22" fmla="*/ 896682 w 1303698"/>
              <a:gd name="connsiteY22" fmla="*/ 1298349 h 1355913"/>
              <a:gd name="connsiteX23" fmla="*/ 896682 w 1303698"/>
              <a:gd name="connsiteY23" fmla="*/ 1280061 h 1355913"/>
              <a:gd name="connsiteX24" fmla="*/ 91855 w 1303698"/>
              <a:gd name="connsiteY24" fmla="*/ 1256914 h 1355913"/>
              <a:gd name="connsiteX25" fmla="*/ 91855 w 1303698"/>
              <a:gd name="connsiteY25" fmla="*/ 1275202 h 1355913"/>
              <a:gd name="connsiteX26" fmla="*/ 274735 w 1303698"/>
              <a:gd name="connsiteY26" fmla="*/ 1275202 h 1355913"/>
              <a:gd name="connsiteX27" fmla="*/ 274735 w 1303698"/>
              <a:gd name="connsiteY27" fmla="*/ 1256914 h 1355913"/>
              <a:gd name="connsiteX28" fmla="*/ 928130 w 1303698"/>
              <a:gd name="connsiteY28" fmla="*/ 1252496 h 1355913"/>
              <a:gd name="connsiteX29" fmla="*/ 928130 w 1303698"/>
              <a:gd name="connsiteY29" fmla="*/ 1270784 h 1355913"/>
              <a:gd name="connsiteX30" fmla="*/ 1111010 w 1303698"/>
              <a:gd name="connsiteY30" fmla="*/ 1270784 h 1355913"/>
              <a:gd name="connsiteX31" fmla="*/ 1111010 w 1303698"/>
              <a:gd name="connsiteY31" fmla="*/ 1252496 h 1355913"/>
              <a:gd name="connsiteX32" fmla="*/ 713802 w 1303698"/>
              <a:gd name="connsiteY32" fmla="*/ 1252242 h 1355913"/>
              <a:gd name="connsiteX33" fmla="*/ 713802 w 1303698"/>
              <a:gd name="connsiteY33" fmla="*/ 1270530 h 1355913"/>
              <a:gd name="connsiteX34" fmla="*/ 896682 w 1303698"/>
              <a:gd name="connsiteY34" fmla="*/ 1270530 h 1355913"/>
              <a:gd name="connsiteX35" fmla="*/ 896682 w 1303698"/>
              <a:gd name="connsiteY35" fmla="*/ 1252242 h 1355913"/>
              <a:gd name="connsiteX36" fmla="*/ 91855 w 1303698"/>
              <a:gd name="connsiteY36" fmla="*/ 1229095 h 1355913"/>
              <a:gd name="connsiteX37" fmla="*/ 91855 w 1303698"/>
              <a:gd name="connsiteY37" fmla="*/ 1247383 h 1355913"/>
              <a:gd name="connsiteX38" fmla="*/ 274735 w 1303698"/>
              <a:gd name="connsiteY38" fmla="*/ 1247383 h 1355913"/>
              <a:gd name="connsiteX39" fmla="*/ 274735 w 1303698"/>
              <a:gd name="connsiteY39" fmla="*/ 1229095 h 1355913"/>
              <a:gd name="connsiteX40" fmla="*/ 928130 w 1303698"/>
              <a:gd name="connsiteY40" fmla="*/ 1224677 h 1355913"/>
              <a:gd name="connsiteX41" fmla="*/ 928130 w 1303698"/>
              <a:gd name="connsiteY41" fmla="*/ 1242965 h 1355913"/>
              <a:gd name="connsiteX42" fmla="*/ 1111010 w 1303698"/>
              <a:gd name="connsiteY42" fmla="*/ 1242965 h 1355913"/>
              <a:gd name="connsiteX43" fmla="*/ 1111010 w 1303698"/>
              <a:gd name="connsiteY43" fmla="*/ 1224677 h 1355913"/>
              <a:gd name="connsiteX44" fmla="*/ 713802 w 1303698"/>
              <a:gd name="connsiteY44" fmla="*/ 1224423 h 1355913"/>
              <a:gd name="connsiteX45" fmla="*/ 713802 w 1303698"/>
              <a:gd name="connsiteY45" fmla="*/ 1242711 h 1355913"/>
              <a:gd name="connsiteX46" fmla="*/ 896682 w 1303698"/>
              <a:gd name="connsiteY46" fmla="*/ 1242711 h 1355913"/>
              <a:gd name="connsiteX47" fmla="*/ 896682 w 1303698"/>
              <a:gd name="connsiteY47" fmla="*/ 1224423 h 1355913"/>
              <a:gd name="connsiteX48" fmla="*/ 1172454 w 1303698"/>
              <a:gd name="connsiteY48" fmla="*/ 1139433 h 1355913"/>
              <a:gd name="connsiteX49" fmla="*/ 1172454 w 1303698"/>
              <a:gd name="connsiteY49" fmla="*/ 1176009 h 1355913"/>
              <a:gd name="connsiteX50" fmla="*/ 1218416 w 1303698"/>
              <a:gd name="connsiteY50" fmla="*/ 1176009 h 1355913"/>
              <a:gd name="connsiteX51" fmla="*/ 1218416 w 1303698"/>
              <a:gd name="connsiteY51" fmla="*/ 1139433 h 1355913"/>
              <a:gd name="connsiteX52" fmla="*/ 1096012 w 1303698"/>
              <a:gd name="connsiteY52" fmla="*/ 1139433 h 1355913"/>
              <a:gd name="connsiteX53" fmla="*/ 1096012 w 1303698"/>
              <a:gd name="connsiteY53" fmla="*/ 1176009 h 1355913"/>
              <a:gd name="connsiteX54" fmla="*/ 1141974 w 1303698"/>
              <a:gd name="connsiteY54" fmla="*/ 1176009 h 1355913"/>
              <a:gd name="connsiteX55" fmla="*/ 1141974 w 1303698"/>
              <a:gd name="connsiteY55" fmla="*/ 1139433 h 1355913"/>
              <a:gd name="connsiteX56" fmla="*/ 1019570 w 1303698"/>
              <a:gd name="connsiteY56" fmla="*/ 1139433 h 1355913"/>
              <a:gd name="connsiteX57" fmla="*/ 1019570 w 1303698"/>
              <a:gd name="connsiteY57" fmla="*/ 1176009 h 1355913"/>
              <a:gd name="connsiteX58" fmla="*/ 1065532 w 1303698"/>
              <a:gd name="connsiteY58" fmla="*/ 1176009 h 1355913"/>
              <a:gd name="connsiteX59" fmla="*/ 1065532 w 1303698"/>
              <a:gd name="connsiteY59" fmla="*/ 1139433 h 1355913"/>
              <a:gd name="connsiteX60" fmla="*/ 943128 w 1303698"/>
              <a:gd name="connsiteY60" fmla="*/ 1139433 h 1355913"/>
              <a:gd name="connsiteX61" fmla="*/ 943128 w 1303698"/>
              <a:gd name="connsiteY61" fmla="*/ 1176009 h 1355913"/>
              <a:gd name="connsiteX62" fmla="*/ 989090 w 1303698"/>
              <a:gd name="connsiteY62" fmla="*/ 1176009 h 1355913"/>
              <a:gd name="connsiteX63" fmla="*/ 989090 w 1303698"/>
              <a:gd name="connsiteY63" fmla="*/ 1139433 h 1355913"/>
              <a:gd name="connsiteX64" fmla="*/ 866686 w 1303698"/>
              <a:gd name="connsiteY64" fmla="*/ 1139433 h 1355913"/>
              <a:gd name="connsiteX65" fmla="*/ 866686 w 1303698"/>
              <a:gd name="connsiteY65" fmla="*/ 1176009 h 1355913"/>
              <a:gd name="connsiteX66" fmla="*/ 912648 w 1303698"/>
              <a:gd name="connsiteY66" fmla="*/ 1176009 h 1355913"/>
              <a:gd name="connsiteX67" fmla="*/ 912648 w 1303698"/>
              <a:gd name="connsiteY67" fmla="*/ 1139433 h 1355913"/>
              <a:gd name="connsiteX68" fmla="*/ 790244 w 1303698"/>
              <a:gd name="connsiteY68" fmla="*/ 1139433 h 1355913"/>
              <a:gd name="connsiteX69" fmla="*/ 790244 w 1303698"/>
              <a:gd name="connsiteY69" fmla="*/ 1176009 h 1355913"/>
              <a:gd name="connsiteX70" fmla="*/ 836206 w 1303698"/>
              <a:gd name="connsiteY70" fmla="*/ 1176009 h 1355913"/>
              <a:gd name="connsiteX71" fmla="*/ 836206 w 1303698"/>
              <a:gd name="connsiteY71" fmla="*/ 1139433 h 1355913"/>
              <a:gd name="connsiteX72" fmla="*/ 713802 w 1303698"/>
              <a:gd name="connsiteY72" fmla="*/ 1139433 h 1355913"/>
              <a:gd name="connsiteX73" fmla="*/ 713802 w 1303698"/>
              <a:gd name="connsiteY73" fmla="*/ 1176009 h 1355913"/>
              <a:gd name="connsiteX74" fmla="*/ 759764 w 1303698"/>
              <a:gd name="connsiteY74" fmla="*/ 1176009 h 1355913"/>
              <a:gd name="connsiteX75" fmla="*/ 759764 w 1303698"/>
              <a:gd name="connsiteY75" fmla="*/ 1139433 h 1355913"/>
              <a:gd name="connsiteX76" fmla="*/ 550507 w 1303698"/>
              <a:gd name="connsiteY76" fmla="*/ 1139433 h 1355913"/>
              <a:gd name="connsiteX77" fmla="*/ 550507 w 1303698"/>
              <a:gd name="connsiteY77" fmla="*/ 1176009 h 1355913"/>
              <a:gd name="connsiteX78" fmla="*/ 596469 w 1303698"/>
              <a:gd name="connsiteY78" fmla="*/ 1176009 h 1355913"/>
              <a:gd name="connsiteX79" fmla="*/ 596469 w 1303698"/>
              <a:gd name="connsiteY79" fmla="*/ 1139433 h 1355913"/>
              <a:gd name="connsiteX80" fmla="*/ 474065 w 1303698"/>
              <a:gd name="connsiteY80" fmla="*/ 1139433 h 1355913"/>
              <a:gd name="connsiteX81" fmla="*/ 474065 w 1303698"/>
              <a:gd name="connsiteY81" fmla="*/ 1176009 h 1355913"/>
              <a:gd name="connsiteX82" fmla="*/ 520027 w 1303698"/>
              <a:gd name="connsiteY82" fmla="*/ 1176009 h 1355913"/>
              <a:gd name="connsiteX83" fmla="*/ 520027 w 1303698"/>
              <a:gd name="connsiteY83" fmla="*/ 1139433 h 1355913"/>
              <a:gd name="connsiteX84" fmla="*/ 397623 w 1303698"/>
              <a:gd name="connsiteY84" fmla="*/ 1139433 h 1355913"/>
              <a:gd name="connsiteX85" fmla="*/ 397623 w 1303698"/>
              <a:gd name="connsiteY85" fmla="*/ 1176009 h 1355913"/>
              <a:gd name="connsiteX86" fmla="*/ 443585 w 1303698"/>
              <a:gd name="connsiteY86" fmla="*/ 1176009 h 1355913"/>
              <a:gd name="connsiteX87" fmla="*/ 443585 w 1303698"/>
              <a:gd name="connsiteY87" fmla="*/ 1139433 h 1355913"/>
              <a:gd name="connsiteX88" fmla="*/ 321181 w 1303698"/>
              <a:gd name="connsiteY88" fmla="*/ 1139433 h 1355913"/>
              <a:gd name="connsiteX89" fmla="*/ 321181 w 1303698"/>
              <a:gd name="connsiteY89" fmla="*/ 1176009 h 1355913"/>
              <a:gd name="connsiteX90" fmla="*/ 367143 w 1303698"/>
              <a:gd name="connsiteY90" fmla="*/ 1176009 h 1355913"/>
              <a:gd name="connsiteX91" fmla="*/ 367143 w 1303698"/>
              <a:gd name="connsiteY91" fmla="*/ 1139433 h 1355913"/>
              <a:gd name="connsiteX92" fmla="*/ 244739 w 1303698"/>
              <a:gd name="connsiteY92" fmla="*/ 1139433 h 1355913"/>
              <a:gd name="connsiteX93" fmla="*/ 244739 w 1303698"/>
              <a:gd name="connsiteY93" fmla="*/ 1176009 h 1355913"/>
              <a:gd name="connsiteX94" fmla="*/ 290701 w 1303698"/>
              <a:gd name="connsiteY94" fmla="*/ 1176009 h 1355913"/>
              <a:gd name="connsiteX95" fmla="*/ 290701 w 1303698"/>
              <a:gd name="connsiteY95" fmla="*/ 1139433 h 1355913"/>
              <a:gd name="connsiteX96" fmla="*/ 168297 w 1303698"/>
              <a:gd name="connsiteY96" fmla="*/ 1139433 h 1355913"/>
              <a:gd name="connsiteX97" fmla="*/ 168297 w 1303698"/>
              <a:gd name="connsiteY97" fmla="*/ 1176009 h 1355913"/>
              <a:gd name="connsiteX98" fmla="*/ 214259 w 1303698"/>
              <a:gd name="connsiteY98" fmla="*/ 1176009 h 1355913"/>
              <a:gd name="connsiteX99" fmla="*/ 214259 w 1303698"/>
              <a:gd name="connsiteY99" fmla="*/ 1139433 h 1355913"/>
              <a:gd name="connsiteX100" fmla="*/ 91855 w 1303698"/>
              <a:gd name="connsiteY100" fmla="*/ 1139433 h 1355913"/>
              <a:gd name="connsiteX101" fmla="*/ 91855 w 1303698"/>
              <a:gd name="connsiteY101" fmla="*/ 1176009 h 1355913"/>
              <a:gd name="connsiteX102" fmla="*/ 137817 w 1303698"/>
              <a:gd name="connsiteY102" fmla="*/ 1176009 h 1355913"/>
              <a:gd name="connsiteX103" fmla="*/ 137817 w 1303698"/>
              <a:gd name="connsiteY103" fmla="*/ 1139433 h 1355913"/>
              <a:gd name="connsiteX104" fmla="*/ 1172454 w 1303698"/>
              <a:gd name="connsiteY104" fmla="*/ 1066462 h 1355913"/>
              <a:gd name="connsiteX105" fmla="*/ 1172454 w 1303698"/>
              <a:gd name="connsiteY105" fmla="*/ 1103038 h 1355913"/>
              <a:gd name="connsiteX106" fmla="*/ 1218416 w 1303698"/>
              <a:gd name="connsiteY106" fmla="*/ 1103038 h 1355913"/>
              <a:gd name="connsiteX107" fmla="*/ 1218416 w 1303698"/>
              <a:gd name="connsiteY107" fmla="*/ 1066462 h 1355913"/>
              <a:gd name="connsiteX108" fmla="*/ 1096012 w 1303698"/>
              <a:gd name="connsiteY108" fmla="*/ 1066462 h 1355913"/>
              <a:gd name="connsiteX109" fmla="*/ 1096012 w 1303698"/>
              <a:gd name="connsiteY109" fmla="*/ 1103038 h 1355913"/>
              <a:gd name="connsiteX110" fmla="*/ 1141974 w 1303698"/>
              <a:gd name="connsiteY110" fmla="*/ 1103038 h 1355913"/>
              <a:gd name="connsiteX111" fmla="*/ 1141974 w 1303698"/>
              <a:gd name="connsiteY111" fmla="*/ 1066462 h 1355913"/>
              <a:gd name="connsiteX112" fmla="*/ 1019570 w 1303698"/>
              <a:gd name="connsiteY112" fmla="*/ 1066462 h 1355913"/>
              <a:gd name="connsiteX113" fmla="*/ 1019570 w 1303698"/>
              <a:gd name="connsiteY113" fmla="*/ 1103038 h 1355913"/>
              <a:gd name="connsiteX114" fmla="*/ 1065532 w 1303698"/>
              <a:gd name="connsiteY114" fmla="*/ 1103038 h 1355913"/>
              <a:gd name="connsiteX115" fmla="*/ 1065532 w 1303698"/>
              <a:gd name="connsiteY115" fmla="*/ 1066462 h 1355913"/>
              <a:gd name="connsiteX116" fmla="*/ 943128 w 1303698"/>
              <a:gd name="connsiteY116" fmla="*/ 1066462 h 1355913"/>
              <a:gd name="connsiteX117" fmla="*/ 943128 w 1303698"/>
              <a:gd name="connsiteY117" fmla="*/ 1103038 h 1355913"/>
              <a:gd name="connsiteX118" fmla="*/ 989090 w 1303698"/>
              <a:gd name="connsiteY118" fmla="*/ 1103038 h 1355913"/>
              <a:gd name="connsiteX119" fmla="*/ 989090 w 1303698"/>
              <a:gd name="connsiteY119" fmla="*/ 1066462 h 1355913"/>
              <a:gd name="connsiteX120" fmla="*/ 866686 w 1303698"/>
              <a:gd name="connsiteY120" fmla="*/ 1066462 h 1355913"/>
              <a:gd name="connsiteX121" fmla="*/ 866686 w 1303698"/>
              <a:gd name="connsiteY121" fmla="*/ 1103038 h 1355913"/>
              <a:gd name="connsiteX122" fmla="*/ 912648 w 1303698"/>
              <a:gd name="connsiteY122" fmla="*/ 1103038 h 1355913"/>
              <a:gd name="connsiteX123" fmla="*/ 912648 w 1303698"/>
              <a:gd name="connsiteY123" fmla="*/ 1066462 h 1355913"/>
              <a:gd name="connsiteX124" fmla="*/ 790244 w 1303698"/>
              <a:gd name="connsiteY124" fmla="*/ 1066462 h 1355913"/>
              <a:gd name="connsiteX125" fmla="*/ 790244 w 1303698"/>
              <a:gd name="connsiteY125" fmla="*/ 1103038 h 1355913"/>
              <a:gd name="connsiteX126" fmla="*/ 836206 w 1303698"/>
              <a:gd name="connsiteY126" fmla="*/ 1103038 h 1355913"/>
              <a:gd name="connsiteX127" fmla="*/ 836206 w 1303698"/>
              <a:gd name="connsiteY127" fmla="*/ 1066462 h 1355913"/>
              <a:gd name="connsiteX128" fmla="*/ 713802 w 1303698"/>
              <a:gd name="connsiteY128" fmla="*/ 1066462 h 1355913"/>
              <a:gd name="connsiteX129" fmla="*/ 713802 w 1303698"/>
              <a:gd name="connsiteY129" fmla="*/ 1103038 h 1355913"/>
              <a:gd name="connsiteX130" fmla="*/ 759764 w 1303698"/>
              <a:gd name="connsiteY130" fmla="*/ 1103038 h 1355913"/>
              <a:gd name="connsiteX131" fmla="*/ 759764 w 1303698"/>
              <a:gd name="connsiteY131" fmla="*/ 1066462 h 1355913"/>
              <a:gd name="connsiteX132" fmla="*/ 550507 w 1303698"/>
              <a:gd name="connsiteY132" fmla="*/ 1066462 h 1355913"/>
              <a:gd name="connsiteX133" fmla="*/ 550507 w 1303698"/>
              <a:gd name="connsiteY133" fmla="*/ 1103038 h 1355913"/>
              <a:gd name="connsiteX134" fmla="*/ 596469 w 1303698"/>
              <a:gd name="connsiteY134" fmla="*/ 1103038 h 1355913"/>
              <a:gd name="connsiteX135" fmla="*/ 596469 w 1303698"/>
              <a:gd name="connsiteY135" fmla="*/ 1066462 h 1355913"/>
              <a:gd name="connsiteX136" fmla="*/ 474065 w 1303698"/>
              <a:gd name="connsiteY136" fmla="*/ 1066462 h 1355913"/>
              <a:gd name="connsiteX137" fmla="*/ 474065 w 1303698"/>
              <a:gd name="connsiteY137" fmla="*/ 1103038 h 1355913"/>
              <a:gd name="connsiteX138" fmla="*/ 520027 w 1303698"/>
              <a:gd name="connsiteY138" fmla="*/ 1103038 h 1355913"/>
              <a:gd name="connsiteX139" fmla="*/ 520027 w 1303698"/>
              <a:gd name="connsiteY139" fmla="*/ 1066462 h 1355913"/>
              <a:gd name="connsiteX140" fmla="*/ 397623 w 1303698"/>
              <a:gd name="connsiteY140" fmla="*/ 1066462 h 1355913"/>
              <a:gd name="connsiteX141" fmla="*/ 397623 w 1303698"/>
              <a:gd name="connsiteY141" fmla="*/ 1103038 h 1355913"/>
              <a:gd name="connsiteX142" fmla="*/ 443585 w 1303698"/>
              <a:gd name="connsiteY142" fmla="*/ 1103038 h 1355913"/>
              <a:gd name="connsiteX143" fmla="*/ 443585 w 1303698"/>
              <a:gd name="connsiteY143" fmla="*/ 1066462 h 1355913"/>
              <a:gd name="connsiteX144" fmla="*/ 321181 w 1303698"/>
              <a:gd name="connsiteY144" fmla="*/ 1066462 h 1355913"/>
              <a:gd name="connsiteX145" fmla="*/ 321181 w 1303698"/>
              <a:gd name="connsiteY145" fmla="*/ 1103038 h 1355913"/>
              <a:gd name="connsiteX146" fmla="*/ 367143 w 1303698"/>
              <a:gd name="connsiteY146" fmla="*/ 1103038 h 1355913"/>
              <a:gd name="connsiteX147" fmla="*/ 367143 w 1303698"/>
              <a:gd name="connsiteY147" fmla="*/ 1066462 h 1355913"/>
              <a:gd name="connsiteX148" fmla="*/ 244739 w 1303698"/>
              <a:gd name="connsiteY148" fmla="*/ 1066462 h 1355913"/>
              <a:gd name="connsiteX149" fmla="*/ 244739 w 1303698"/>
              <a:gd name="connsiteY149" fmla="*/ 1103038 h 1355913"/>
              <a:gd name="connsiteX150" fmla="*/ 290701 w 1303698"/>
              <a:gd name="connsiteY150" fmla="*/ 1103038 h 1355913"/>
              <a:gd name="connsiteX151" fmla="*/ 290701 w 1303698"/>
              <a:gd name="connsiteY151" fmla="*/ 1066462 h 1355913"/>
              <a:gd name="connsiteX152" fmla="*/ 168297 w 1303698"/>
              <a:gd name="connsiteY152" fmla="*/ 1066462 h 1355913"/>
              <a:gd name="connsiteX153" fmla="*/ 168297 w 1303698"/>
              <a:gd name="connsiteY153" fmla="*/ 1103038 h 1355913"/>
              <a:gd name="connsiteX154" fmla="*/ 214259 w 1303698"/>
              <a:gd name="connsiteY154" fmla="*/ 1103038 h 1355913"/>
              <a:gd name="connsiteX155" fmla="*/ 214259 w 1303698"/>
              <a:gd name="connsiteY155" fmla="*/ 1066462 h 1355913"/>
              <a:gd name="connsiteX156" fmla="*/ 91855 w 1303698"/>
              <a:gd name="connsiteY156" fmla="*/ 1066462 h 1355913"/>
              <a:gd name="connsiteX157" fmla="*/ 91855 w 1303698"/>
              <a:gd name="connsiteY157" fmla="*/ 1103038 h 1355913"/>
              <a:gd name="connsiteX158" fmla="*/ 137817 w 1303698"/>
              <a:gd name="connsiteY158" fmla="*/ 1103038 h 1355913"/>
              <a:gd name="connsiteX159" fmla="*/ 137817 w 1303698"/>
              <a:gd name="connsiteY159" fmla="*/ 1066462 h 1355913"/>
              <a:gd name="connsiteX160" fmla="*/ 1172454 w 1303698"/>
              <a:gd name="connsiteY160" fmla="*/ 987699 h 1355913"/>
              <a:gd name="connsiteX161" fmla="*/ 1172454 w 1303698"/>
              <a:gd name="connsiteY161" fmla="*/ 1024275 h 1355913"/>
              <a:gd name="connsiteX162" fmla="*/ 1218416 w 1303698"/>
              <a:gd name="connsiteY162" fmla="*/ 1024275 h 1355913"/>
              <a:gd name="connsiteX163" fmla="*/ 1218416 w 1303698"/>
              <a:gd name="connsiteY163" fmla="*/ 987699 h 1355913"/>
              <a:gd name="connsiteX164" fmla="*/ 1096012 w 1303698"/>
              <a:gd name="connsiteY164" fmla="*/ 987699 h 1355913"/>
              <a:gd name="connsiteX165" fmla="*/ 1096012 w 1303698"/>
              <a:gd name="connsiteY165" fmla="*/ 1024275 h 1355913"/>
              <a:gd name="connsiteX166" fmla="*/ 1141974 w 1303698"/>
              <a:gd name="connsiteY166" fmla="*/ 1024275 h 1355913"/>
              <a:gd name="connsiteX167" fmla="*/ 1141974 w 1303698"/>
              <a:gd name="connsiteY167" fmla="*/ 987699 h 1355913"/>
              <a:gd name="connsiteX168" fmla="*/ 1019570 w 1303698"/>
              <a:gd name="connsiteY168" fmla="*/ 987699 h 1355913"/>
              <a:gd name="connsiteX169" fmla="*/ 1019570 w 1303698"/>
              <a:gd name="connsiteY169" fmla="*/ 1024275 h 1355913"/>
              <a:gd name="connsiteX170" fmla="*/ 1065532 w 1303698"/>
              <a:gd name="connsiteY170" fmla="*/ 1024275 h 1355913"/>
              <a:gd name="connsiteX171" fmla="*/ 1065532 w 1303698"/>
              <a:gd name="connsiteY171" fmla="*/ 987699 h 1355913"/>
              <a:gd name="connsiteX172" fmla="*/ 943128 w 1303698"/>
              <a:gd name="connsiteY172" fmla="*/ 987699 h 1355913"/>
              <a:gd name="connsiteX173" fmla="*/ 943128 w 1303698"/>
              <a:gd name="connsiteY173" fmla="*/ 1024275 h 1355913"/>
              <a:gd name="connsiteX174" fmla="*/ 989090 w 1303698"/>
              <a:gd name="connsiteY174" fmla="*/ 1024275 h 1355913"/>
              <a:gd name="connsiteX175" fmla="*/ 989090 w 1303698"/>
              <a:gd name="connsiteY175" fmla="*/ 987699 h 1355913"/>
              <a:gd name="connsiteX176" fmla="*/ 866686 w 1303698"/>
              <a:gd name="connsiteY176" fmla="*/ 987699 h 1355913"/>
              <a:gd name="connsiteX177" fmla="*/ 866686 w 1303698"/>
              <a:gd name="connsiteY177" fmla="*/ 1024275 h 1355913"/>
              <a:gd name="connsiteX178" fmla="*/ 912648 w 1303698"/>
              <a:gd name="connsiteY178" fmla="*/ 1024275 h 1355913"/>
              <a:gd name="connsiteX179" fmla="*/ 912648 w 1303698"/>
              <a:gd name="connsiteY179" fmla="*/ 987699 h 1355913"/>
              <a:gd name="connsiteX180" fmla="*/ 790244 w 1303698"/>
              <a:gd name="connsiteY180" fmla="*/ 987699 h 1355913"/>
              <a:gd name="connsiteX181" fmla="*/ 790244 w 1303698"/>
              <a:gd name="connsiteY181" fmla="*/ 1024275 h 1355913"/>
              <a:gd name="connsiteX182" fmla="*/ 836206 w 1303698"/>
              <a:gd name="connsiteY182" fmla="*/ 1024275 h 1355913"/>
              <a:gd name="connsiteX183" fmla="*/ 836206 w 1303698"/>
              <a:gd name="connsiteY183" fmla="*/ 987699 h 1355913"/>
              <a:gd name="connsiteX184" fmla="*/ 713802 w 1303698"/>
              <a:gd name="connsiteY184" fmla="*/ 987699 h 1355913"/>
              <a:gd name="connsiteX185" fmla="*/ 713802 w 1303698"/>
              <a:gd name="connsiteY185" fmla="*/ 1024275 h 1355913"/>
              <a:gd name="connsiteX186" fmla="*/ 759764 w 1303698"/>
              <a:gd name="connsiteY186" fmla="*/ 1024275 h 1355913"/>
              <a:gd name="connsiteX187" fmla="*/ 759764 w 1303698"/>
              <a:gd name="connsiteY187" fmla="*/ 987699 h 1355913"/>
              <a:gd name="connsiteX188" fmla="*/ 1172454 w 1303698"/>
              <a:gd name="connsiteY188" fmla="*/ 914728 h 1355913"/>
              <a:gd name="connsiteX189" fmla="*/ 1172454 w 1303698"/>
              <a:gd name="connsiteY189" fmla="*/ 951304 h 1355913"/>
              <a:gd name="connsiteX190" fmla="*/ 1218416 w 1303698"/>
              <a:gd name="connsiteY190" fmla="*/ 951304 h 1355913"/>
              <a:gd name="connsiteX191" fmla="*/ 1218416 w 1303698"/>
              <a:gd name="connsiteY191" fmla="*/ 914728 h 1355913"/>
              <a:gd name="connsiteX192" fmla="*/ 1096012 w 1303698"/>
              <a:gd name="connsiteY192" fmla="*/ 914728 h 1355913"/>
              <a:gd name="connsiteX193" fmla="*/ 1096012 w 1303698"/>
              <a:gd name="connsiteY193" fmla="*/ 951304 h 1355913"/>
              <a:gd name="connsiteX194" fmla="*/ 1141974 w 1303698"/>
              <a:gd name="connsiteY194" fmla="*/ 951304 h 1355913"/>
              <a:gd name="connsiteX195" fmla="*/ 1141974 w 1303698"/>
              <a:gd name="connsiteY195" fmla="*/ 914728 h 1355913"/>
              <a:gd name="connsiteX196" fmla="*/ 1019570 w 1303698"/>
              <a:gd name="connsiteY196" fmla="*/ 914728 h 1355913"/>
              <a:gd name="connsiteX197" fmla="*/ 1019570 w 1303698"/>
              <a:gd name="connsiteY197" fmla="*/ 951304 h 1355913"/>
              <a:gd name="connsiteX198" fmla="*/ 1065532 w 1303698"/>
              <a:gd name="connsiteY198" fmla="*/ 951304 h 1355913"/>
              <a:gd name="connsiteX199" fmla="*/ 1065532 w 1303698"/>
              <a:gd name="connsiteY199" fmla="*/ 914728 h 1355913"/>
              <a:gd name="connsiteX200" fmla="*/ 943128 w 1303698"/>
              <a:gd name="connsiteY200" fmla="*/ 914728 h 1355913"/>
              <a:gd name="connsiteX201" fmla="*/ 943128 w 1303698"/>
              <a:gd name="connsiteY201" fmla="*/ 951304 h 1355913"/>
              <a:gd name="connsiteX202" fmla="*/ 989090 w 1303698"/>
              <a:gd name="connsiteY202" fmla="*/ 951304 h 1355913"/>
              <a:gd name="connsiteX203" fmla="*/ 989090 w 1303698"/>
              <a:gd name="connsiteY203" fmla="*/ 914728 h 1355913"/>
              <a:gd name="connsiteX204" fmla="*/ 866686 w 1303698"/>
              <a:gd name="connsiteY204" fmla="*/ 914728 h 1355913"/>
              <a:gd name="connsiteX205" fmla="*/ 866686 w 1303698"/>
              <a:gd name="connsiteY205" fmla="*/ 951304 h 1355913"/>
              <a:gd name="connsiteX206" fmla="*/ 912648 w 1303698"/>
              <a:gd name="connsiteY206" fmla="*/ 951304 h 1355913"/>
              <a:gd name="connsiteX207" fmla="*/ 912648 w 1303698"/>
              <a:gd name="connsiteY207" fmla="*/ 914728 h 1355913"/>
              <a:gd name="connsiteX208" fmla="*/ 790244 w 1303698"/>
              <a:gd name="connsiteY208" fmla="*/ 914728 h 1355913"/>
              <a:gd name="connsiteX209" fmla="*/ 790244 w 1303698"/>
              <a:gd name="connsiteY209" fmla="*/ 951304 h 1355913"/>
              <a:gd name="connsiteX210" fmla="*/ 836206 w 1303698"/>
              <a:gd name="connsiteY210" fmla="*/ 951304 h 1355913"/>
              <a:gd name="connsiteX211" fmla="*/ 836206 w 1303698"/>
              <a:gd name="connsiteY211" fmla="*/ 914728 h 1355913"/>
              <a:gd name="connsiteX212" fmla="*/ 713802 w 1303698"/>
              <a:gd name="connsiteY212" fmla="*/ 914728 h 1355913"/>
              <a:gd name="connsiteX213" fmla="*/ 713802 w 1303698"/>
              <a:gd name="connsiteY213" fmla="*/ 951304 h 1355913"/>
              <a:gd name="connsiteX214" fmla="*/ 759764 w 1303698"/>
              <a:gd name="connsiteY214" fmla="*/ 951304 h 1355913"/>
              <a:gd name="connsiteX215" fmla="*/ 759764 w 1303698"/>
              <a:gd name="connsiteY215" fmla="*/ 914728 h 1355913"/>
              <a:gd name="connsiteX216" fmla="*/ 406719 w 1303698"/>
              <a:gd name="connsiteY216" fmla="*/ 768369 h 1355913"/>
              <a:gd name="connsiteX217" fmla="*/ 392429 w 1303698"/>
              <a:gd name="connsiteY217" fmla="*/ 781560 h 1355913"/>
              <a:gd name="connsiteX218" fmla="*/ 391879 w 1303698"/>
              <a:gd name="connsiteY218" fmla="*/ 942049 h 1355913"/>
              <a:gd name="connsiteX219" fmla="*/ 405620 w 1303698"/>
              <a:gd name="connsiteY219" fmla="*/ 956339 h 1355913"/>
              <a:gd name="connsiteX220" fmla="*/ 419360 w 1303698"/>
              <a:gd name="connsiteY220" fmla="*/ 942049 h 1355913"/>
              <a:gd name="connsiteX221" fmla="*/ 419360 w 1303698"/>
              <a:gd name="connsiteY221" fmla="*/ 863453 h 1355913"/>
              <a:gd name="connsiteX222" fmla="*/ 419360 w 1303698"/>
              <a:gd name="connsiteY222" fmla="*/ 782110 h 1355913"/>
              <a:gd name="connsiteX223" fmla="*/ 406719 w 1303698"/>
              <a:gd name="connsiteY223" fmla="*/ 768369 h 1355913"/>
              <a:gd name="connsiteX224" fmla="*/ 555116 w 1303698"/>
              <a:gd name="connsiteY224" fmla="*/ 723300 h 1355913"/>
              <a:gd name="connsiteX225" fmla="*/ 544674 w 1303698"/>
              <a:gd name="connsiteY225" fmla="*/ 734842 h 1355913"/>
              <a:gd name="connsiteX226" fmla="*/ 545223 w 1303698"/>
              <a:gd name="connsiteY226" fmla="*/ 944797 h 1355913"/>
              <a:gd name="connsiteX227" fmla="*/ 556765 w 1303698"/>
              <a:gd name="connsiteY227" fmla="*/ 956339 h 1355913"/>
              <a:gd name="connsiteX228" fmla="*/ 600185 w 1303698"/>
              <a:gd name="connsiteY228" fmla="*/ 956339 h 1355913"/>
              <a:gd name="connsiteX229" fmla="*/ 615025 w 1303698"/>
              <a:gd name="connsiteY229" fmla="*/ 941499 h 1355913"/>
              <a:gd name="connsiteX230" fmla="*/ 615025 w 1303698"/>
              <a:gd name="connsiteY230" fmla="*/ 866751 h 1355913"/>
              <a:gd name="connsiteX231" fmla="*/ 621071 w 1303698"/>
              <a:gd name="connsiteY231" fmla="*/ 853010 h 1355913"/>
              <a:gd name="connsiteX232" fmla="*/ 637559 w 1303698"/>
              <a:gd name="connsiteY232" fmla="*/ 827728 h 1355913"/>
              <a:gd name="connsiteX233" fmla="*/ 625468 w 1303698"/>
              <a:gd name="connsiteY233" fmla="*/ 816735 h 1355913"/>
              <a:gd name="connsiteX234" fmla="*/ 585895 w 1303698"/>
              <a:gd name="connsiteY234" fmla="*/ 816735 h 1355913"/>
              <a:gd name="connsiteX235" fmla="*/ 567208 w 1303698"/>
              <a:gd name="connsiteY235" fmla="*/ 798598 h 1355913"/>
              <a:gd name="connsiteX236" fmla="*/ 567208 w 1303698"/>
              <a:gd name="connsiteY236" fmla="*/ 767819 h 1355913"/>
              <a:gd name="connsiteX237" fmla="*/ 566659 w 1303698"/>
              <a:gd name="connsiteY237" fmla="*/ 767819 h 1355913"/>
              <a:gd name="connsiteX238" fmla="*/ 566659 w 1303698"/>
              <a:gd name="connsiteY238" fmla="*/ 735392 h 1355913"/>
              <a:gd name="connsiteX239" fmla="*/ 555116 w 1303698"/>
              <a:gd name="connsiteY239" fmla="*/ 723300 h 1355913"/>
              <a:gd name="connsiteX240" fmla="*/ 509498 w 1303698"/>
              <a:gd name="connsiteY240" fmla="*/ 565559 h 1355913"/>
              <a:gd name="connsiteX241" fmla="*/ 495208 w 1303698"/>
              <a:gd name="connsiteY241" fmla="*/ 572704 h 1355913"/>
              <a:gd name="connsiteX242" fmla="*/ 502353 w 1303698"/>
              <a:gd name="connsiteY242" fmla="*/ 601284 h 1355913"/>
              <a:gd name="connsiteX243" fmla="*/ 545223 w 1303698"/>
              <a:gd name="connsiteY243" fmla="*/ 674384 h 1355913"/>
              <a:gd name="connsiteX244" fmla="*/ 571605 w 1303698"/>
              <a:gd name="connsiteY244" fmla="*/ 702964 h 1355913"/>
              <a:gd name="connsiteX245" fmla="*/ 578750 w 1303698"/>
              <a:gd name="connsiteY245" fmla="*/ 703514 h 1355913"/>
              <a:gd name="connsiteX246" fmla="*/ 588643 w 1303698"/>
              <a:gd name="connsiteY246" fmla="*/ 715056 h 1355913"/>
              <a:gd name="connsiteX247" fmla="*/ 588093 w 1303698"/>
              <a:gd name="connsiteY247" fmla="*/ 767270 h 1355913"/>
              <a:gd name="connsiteX248" fmla="*/ 613376 w 1303698"/>
              <a:gd name="connsiteY248" fmla="*/ 794751 h 1355913"/>
              <a:gd name="connsiteX249" fmla="*/ 617773 w 1303698"/>
              <a:gd name="connsiteY249" fmla="*/ 795300 h 1355913"/>
              <a:gd name="connsiteX250" fmla="*/ 637559 w 1303698"/>
              <a:gd name="connsiteY250" fmla="*/ 783758 h 1355913"/>
              <a:gd name="connsiteX251" fmla="*/ 620521 w 1303698"/>
              <a:gd name="connsiteY251" fmla="*/ 754629 h 1355913"/>
              <a:gd name="connsiteX252" fmla="*/ 597987 w 1303698"/>
              <a:gd name="connsiteY252" fmla="*/ 731545 h 1355913"/>
              <a:gd name="connsiteX253" fmla="*/ 597987 w 1303698"/>
              <a:gd name="connsiteY253" fmla="*/ 656796 h 1355913"/>
              <a:gd name="connsiteX254" fmla="*/ 597437 w 1303698"/>
              <a:gd name="connsiteY254" fmla="*/ 656796 h 1355913"/>
              <a:gd name="connsiteX255" fmla="*/ 597437 w 1303698"/>
              <a:gd name="connsiteY255" fmla="*/ 580949 h 1355913"/>
              <a:gd name="connsiteX256" fmla="*/ 582597 w 1303698"/>
              <a:gd name="connsiteY256" fmla="*/ 565559 h 1355913"/>
              <a:gd name="connsiteX257" fmla="*/ 509498 w 1303698"/>
              <a:gd name="connsiteY257" fmla="*/ 565559 h 1355913"/>
              <a:gd name="connsiteX258" fmla="*/ 1099240 w 1303698"/>
              <a:gd name="connsiteY258" fmla="*/ 0 h 1355913"/>
              <a:gd name="connsiteX259" fmla="*/ 1179484 w 1303698"/>
              <a:gd name="connsiteY259" fmla="*/ 0 h 1355913"/>
              <a:gd name="connsiteX260" fmla="*/ 1216309 w 1303698"/>
              <a:gd name="connsiteY260" fmla="*/ 756827 h 1355913"/>
              <a:gd name="connsiteX261" fmla="*/ 1303698 w 1303698"/>
              <a:gd name="connsiteY261" fmla="*/ 758476 h 1355913"/>
              <a:gd name="connsiteX262" fmla="*/ 1301500 w 1303698"/>
              <a:gd name="connsiteY262" fmla="*/ 1355913 h 1355913"/>
              <a:gd name="connsiteX263" fmla="*/ 0 w 1303698"/>
              <a:gd name="connsiteY263" fmla="*/ 1355913 h 1355913"/>
              <a:gd name="connsiteX264" fmla="*/ 2199 w 1303698"/>
              <a:gd name="connsiteY264" fmla="*/ 951942 h 1355913"/>
              <a:gd name="connsiteX265" fmla="*/ 149497 w 1303698"/>
              <a:gd name="connsiteY265" fmla="*/ 867850 h 1355913"/>
              <a:gd name="connsiteX266" fmla="*/ 190719 w 1303698"/>
              <a:gd name="connsiteY266" fmla="*/ 943698 h 1355913"/>
              <a:gd name="connsiteX267" fmla="*/ 325925 w 1303698"/>
              <a:gd name="connsiteY267" fmla="*/ 867300 h 1355913"/>
              <a:gd name="connsiteX268" fmla="*/ 364398 w 1303698"/>
              <a:gd name="connsiteY268" fmla="*/ 938751 h 1355913"/>
              <a:gd name="connsiteX269" fmla="*/ 366047 w 1303698"/>
              <a:gd name="connsiteY269" fmla="*/ 767270 h 1355913"/>
              <a:gd name="connsiteX270" fmla="*/ 391879 w 1303698"/>
              <a:gd name="connsiteY270" fmla="*/ 741987 h 1355913"/>
              <a:gd name="connsiteX271" fmla="*/ 419910 w 1303698"/>
              <a:gd name="connsiteY271" fmla="*/ 714506 h 1355913"/>
              <a:gd name="connsiteX272" fmla="*/ 419910 w 1303698"/>
              <a:gd name="connsiteY272" fmla="*/ 661193 h 1355913"/>
              <a:gd name="connsiteX273" fmla="*/ 454536 w 1303698"/>
              <a:gd name="connsiteY273" fmla="*/ 606231 h 1355913"/>
              <a:gd name="connsiteX274" fmla="*/ 467727 w 1303698"/>
              <a:gd name="connsiteY274" fmla="*/ 584796 h 1355913"/>
              <a:gd name="connsiteX275" fmla="*/ 467177 w 1303698"/>
              <a:gd name="connsiteY275" fmla="*/ 555116 h 1355913"/>
              <a:gd name="connsiteX276" fmla="*/ 482017 w 1303698"/>
              <a:gd name="connsiteY276" fmla="*/ 539178 h 1355913"/>
              <a:gd name="connsiteX277" fmla="*/ 607330 w 1303698"/>
              <a:gd name="connsiteY277" fmla="*/ 539178 h 1355913"/>
              <a:gd name="connsiteX278" fmla="*/ 624368 w 1303698"/>
              <a:gd name="connsiteY278" fmla="*/ 558414 h 1355913"/>
              <a:gd name="connsiteX279" fmla="*/ 624368 w 1303698"/>
              <a:gd name="connsiteY279" fmla="*/ 673834 h 1355913"/>
              <a:gd name="connsiteX280" fmla="*/ 626017 w 1303698"/>
              <a:gd name="connsiteY280" fmla="*/ 717254 h 1355913"/>
              <a:gd name="connsiteX281" fmla="*/ 632063 w 1303698"/>
              <a:gd name="connsiteY281" fmla="*/ 726598 h 1355913"/>
              <a:gd name="connsiteX282" fmla="*/ 637010 w 1303698"/>
              <a:gd name="connsiteY282" fmla="*/ 717804 h 1355913"/>
              <a:gd name="connsiteX283" fmla="*/ 637010 w 1303698"/>
              <a:gd name="connsiteY283" fmla="*/ 690873 h 1355913"/>
              <a:gd name="connsiteX284" fmla="*/ 653498 w 1303698"/>
              <a:gd name="connsiteY284" fmla="*/ 674384 h 1355913"/>
              <a:gd name="connsiteX285" fmla="*/ 671086 w 1303698"/>
              <a:gd name="connsiteY285" fmla="*/ 658445 h 1355913"/>
              <a:gd name="connsiteX286" fmla="*/ 695819 w 1303698"/>
              <a:gd name="connsiteY286" fmla="*/ 611727 h 1355913"/>
              <a:gd name="connsiteX287" fmla="*/ 715056 w 1303698"/>
              <a:gd name="connsiteY287" fmla="*/ 594140 h 1355913"/>
              <a:gd name="connsiteX288" fmla="*/ 753529 w 1303698"/>
              <a:gd name="connsiteY288" fmla="*/ 597987 h 1355913"/>
              <a:gd name="connsiteX289" fmla="*/ 762323 w 1303698"/>
              <a:gd name="connsiteY289" fmla="*/ 606231 h 1355913"/>
              <a:gd name="connsiteX290" fmla="*/ 795850 w 1303698"/>
              <a:gd name="connsiteY290" fmla="*/ 665590 h 1355913"/>
              <a:gd name="connsiteX291" fmla="*/ 795850 w 1303698"/>
              <a:gd name="connsiteY291" fmla="*/ 765071 h 1355913"/>
              <a:gd name="connsiteX292" fmla="*/ 862903 w 1303698"/>
              <a:gd name="connsiteY292" fmla="*/ 761773 h 1355913"/>
              <a:gd name="connsiteX293" fmla="*/ 898079 w 1303698"/>
              <a:gd name="connsiteY293" fmla="*/ 155543 h 1355913"/>
              <a:gd name="connsiteX294" fmla="*/ 979973 w 1303698"/>
              <a:gd name="connsiteY294" fmla="*/ 155543 h 1355913"/>
              <a:gd name="connsiteX295" fmla="*/ 1016797 w 1303698"/>
              <a:gd name="connsiteY295" fmla="*/ 759026 h 1355913"/>
              <a:gd name="connsiteX296" fmla="*/ 1063515 w 1303698"/>
              <a:gd name="connsiteY296" fmla="*/ 757376 h 1355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</a:cxnLst>
            <a:rect l="l" t="t" r="r" b="b"/>
            <a:pathLst>
              <a:path w="1303698" h="1355913">
                <a:moveTo>
                  <a:pt x="91855" y="1312553"/>
                </a:moveTo>
                <a:lnTo>
                  <a:pt x="91855" y="1330841"/>
                </a:lnTo>
                <a:lnTo>
                  <a:pt x="274735" y="1330841"/>
                </a:lnTo>
                <a:lnTo>
                  <a:pt x="274735" y="1312553"/>
                </a:lnTo>
                <a:close/>
                <a:moveTo>
                  <a:pt x="928130" y="1308135"/>
                </a:moveTo>
                <a:lnTo>
                  <a:pt x="928130" y="1326423"/>
                </a:lnTo>
                <a:lnTo>
                  <a:pt x="1111010" y="1326423"/>
                </a:lnTo>
                <a:lnTo>
                  <a:pt x="1111010" y="1308135"/>
                </a:lnTo>
                <a:close/>
                <a:moveTo>
                  <a:pt x="713802" y="1307881"/>
                </a:moveTo>
                <a:lnTo>
                  <a:pt x="713802" y="1326169"/>
                </a:lnTo>
                <a:lnTo>
                  <a:pt x="896682" y="1326169"/>
                </a:lnTo>
                <a:lnTo>
                  <a:pt x="896682" y="1307881"/>
                </a:lnTo>
                <a:close/>
                <a:moveTo>
                  <a:pt x="91855" y="1284733"/>
                </a:moveTo>
                <a:lnTo>
                  <a:pt x="91855" y="1303021"/>
                </a:lnTo>
                <a:lnTo>
                  <a:pt x="274735" y="1303021"/>
                </a:lnTo>
                <a:lnTo>
                  <a:pt x="274735" y="1284733"/>
                </a:lnTo>
                <a:close/>
                <a:moveTo>
                  <a:pt x="928130" y="1280315"/>
                </a:moveTo>
                <a:lnTo>
                  <a:pt x="928130" y="1298603"/>
                </a:lnTo>
                <a:lnTo>
                  <a:pt x="1111010" y="1298603"/>
                </a:lnTo>
                <a:lnTo>
                  <a:pt x="1111010" y="1280315"/>
                </a:lnTo>
                <a:close/>
                <a:moveTo>
                  <a:pt x="713802" y="1280061"/>
                </a:moveTo>
                <a:lnTo>
                  <a:pt x="713802" y="1298349"/>
                </a:lnTo>
                <a:lnTo>
                  <a:pt x="896682" y="1298349"/>
                </a:lnTo>
                <a:lnTo>
                  <a:pt x="896682" y="1280061"/>
                </a:lnTo>
                <a:close/>
                <a:moveTo>
                  <a:pt x="91855" y="1256914"/>
                </a:moveTo>
                <a:lnTo>
                  <a:pt x="91855" y="1275202"/>
                </a:lnTo>
                <a:lnTo>
                  <a:pt x="274735" y="1275202"/>
                </a:lnTo>
                <a:lnTo>
                  <a:pt x="274735" y="1256914"/>
                </a:lnTo>
                <a:close/>
                <a:moveTo>
                  <a:pt x="928130" y="1252496"/>
                </a:moveTo>
                <a:lnTo>
                  <a:pt x="928130" y="1270784"/>
                </a:lnTo>
                <a:lnTo>
                  <a:pt x="1111010" y="1270784"/>
                </a:lnTo>
                <a:lnTo>
                  <a:pt x="1111010" y="1252496"/>
                </a:lnTo>
                <a:close/>
                <a:moveTo>
                  <a:pt x="713802" y="1252242"/>
                </a:moveTo>
                <a:lnTo>
                  <a:pt x="713802" y="1270530"/>
                </a:lnTo>
                <a:lnTo>
                  <a:pt x="896682" y="1270530"/>
                </a:lnTo>
                <a:lnTo>
                  <a:pt x="896682" y="1252242"/>
                </a:lnTo>
                <a:close/>
                <a:moveTo>
                  <a:pt x="91855" y="1229095"/>
                </a:moveTo>
                <a:lnTo>
                  <a:pt x="91855" y="1247383"/>
                </a:lnTo>
                <a:lnTo>
                  <a:pt x="274735" y="1247383"/>
                </a:lnTo>
                <a:lnTo>
                  <a:pt x="274735" y="1229095"/>
                </a:lnTo>
                <a:close/>
                <a:moveTo>
                  <a:pt x="928130" y="1224677"/>
                </a:moveTo>
                <a:lnTo>
                  <a:pt x="928130" y="1242965"/>
                </a:lnTo>
                <a:lnTo>
                  <a:pt x="1111010" y="1242965"/>
                </a:lnTo>
                <a:lnTo>
                  <a:pt x="1111010" y="1224677"/>
                </a:lnTo>
                <a:close/>
                <a:moveTo>
                  <a:pt x="713802" y="1224423"/>
                </a:moveTo>
                <a:lnTo>
                  <a:pt x="713802" y="1242711"/>
                </a:lnTo>
                <a:lnTo>
                  <a:pt x="896682" y="1242711"/>
                </a:lnTo>
                <a:lnTo>
                  <a:pt x="896682" y="1224423"/>
                </a:lnTo>
                <a:close/>
                <a:moveTo>
                  <a:pt x="1172454" y="1139433"/>
                </a:moveTo>
                <a:lnTo>
                  <a:pt x="1172454" y="1176009"/>
                </a:lnTo>
                <a:lnTo>
                  <a:pt x="1218416" y="1176009"/>
                </a:lnTo>
                <a:lnTo>
                  <a:pt x="1218416" y="1139433"/>
                </a:lnTo>
                <a:close/>
                <a:moveTo>
                  <a:pt x="1096012" y="1139433"/>
                </a:moveTo>
                <a:lnTo>
                  <a:pt x="1096012" y="1176009"/>
                </a:lnTo>
                <a:lnTo>
                  <a:pt x="1141974" y="1176009"/>
                </a:lnTo>
                <a:lnTo>
                  <a:pt x="1141974" y="1139433"/>
                </a:lnTo>
                <a:close/>
                <a:moveTo>
                  <a:pt x="1019570" y="1139433"/>
                </a:moveTo>
                <a:lnTo>
                  <a:pt x="1019570" y="1176009"/>
                </a:lnTo>
                <a:lnTo>
                  <a:pt x="1065532" y="1176009"/>
                </a:lnTo>
                <a:lnTo>
                  <a:pt x="1065532" y="1139433"/>
                </a:lnTo>
                <a:close/>
                <a:moveTo>
                  <a:pt x="943128" y="1139433"/>
                </a:moveTo>
                <a:lnTo>
                  <a:pt x="943128" y="1176009"/>
                </a:lnTo>
                <a:lnTo>
                  <a:pt x="989090" y="1176009"/>
                </a:lnTo>
                <a:lnTo>
                  <a:pt x="989090" y="1139433"/>
                </a:lnTo>
                <a:close/>
                <a:moveTo>
                  <a:pt x="866686" y="1139433"/>
                </a:moveTo>
                <a:lnTo>
                  <a:pt x="866686" y="1176009"/>
                </a:lnTo>
                <a:lnTo>
                  <a:pt x="912648" y="1176009"/>
                </a:lnTo>
                <a:lnTo>
                  <a:pt x="912648" y="1139433"/>
                </a:lnTo>
                <a:close/>
                <a:moveTo>
                  <a:pt x="790244" y="1139433"/>
                </a:moveTo>
                <a:lnTo>
                  <a:pt x="790244" y="1176009"/>
                </a:lnTo>
                <a:lnTo>
                  <a:pt x="836206" y="1176009"/>
                </a:lnTo>
                <a:lnTo>
                  <a:pt x="836206" y="1139433"/>
                </a:lnTo>
                <a:close/>
                <a:moveTo>
                  <a:pt x="713802" y="1139433"/>
                </a:moveTo>
                <a:lnTo>
                  <a:pt x="713802" y="1176009"/>
                </a:lnTo>
                <a:lnTo>
                  <a:pt x="759764" y="1176009"/>
                </a:lnTo>
                <a:lnTo>
                  <a:pt x="759764" y="1139433"/>
                </a:lnTo>
                <a:close/>
                <a:moveTo>
                  <a:pt x="550507" y="1139433"/>
                </a:moveTo>
                <a:lnTo>
                  <a:pt x="550507" y="1176009"/>
                </a:lnTo>
                <a:lnTo>
                  <a:pt x="596469" y="1176009"/>
                </a:lnTo>
                <a:lnTo>
                  <a:pt x="596469" y="1139433"/>
                </a:lnTo>
                <a:close/>
                <a:moveTo>
                  <a:pt x="474065" y="1139433"/>
                </a:moveTo>
                <a:lnTo>
                  <a:pt x="474065" y="1176009"/>
                </a:lnTo>
                <a:lnTo>
                  <a:pt x="520027" y="1176009"/>
                </a:lnTo>
                <a:lnTo>
                  <a:pt x="520027" y="1139433"/>
                </a:lnTo>
                <a:close/>
                <a:moveTo>
                  <a:pt x="397623" y="1139433"/>
                </a:moveTo>
                <a:lnTo>
                  <a:pt x="397623" y="1176009"/>
                </a:lnTo>
                <a:lnTo>
                  <a:pt x="443585" y="1176009"/>
                </a:lnTo>
                <a:lnTo>
                  <a:pt x="443585" y="1139433"/>
                </a:lnTo>
                <a:close/>
                <a:moveTo>
                  <a:pt x="321181" y="1139433"/>
                </a:moveTo>
                <a:lnTo>
                  <a:pt x="321181" y="1176009"/>
                </a:lnTo>
                <a:lnTo>
                  <a:pt x="367143" y="1176009"/>
                </a:lnTo>
                <a:lnTo>
                  <a:pt x="367143" y="1139433"/>
                </a:lnTo>
                <a:close/>
                <a:moveTo>
                  <a:pt x="244739" y="1139433"/>
                </a:moveTo>
                <a:lnTo>
                  <a:pt x="244739" y="1176009"/>
                </a:lnTo>
                <a:lnTo>
                  <a:pt x="290701" y="1176009"/>
                </a:lnTo>
                <a:lnTo>
                  <a:pt x="290701" y="1139433"/>
                </a:lnTo>
                <a:close/>
                <a:moveTo>
                  <a:pt x="168297" y="1139433"/>
                </a:moveTo>
                <a:lnTo>
                  <a:pt x="168297" y="1176009"/>
                </a:lnTo>
                <a:lnTo>
                  <a:pt x="214259" y="1176009"/>
                </a:lnTo>
                <a:lnTo>
                  <a:pt x="214259" y="1139433"/>
                </a:lnTo>
                <a:close/>
                <a:moveTo>
                  <a:pt x="91855" y="1139433"/>
                </a:moveTo>
                <a:lnTo>
                  <a:pt x="91855" y="1176009"/>
                </a:lnTo>
                <a:lnTo>
                  <a:pt x="137817" y="1176009"/>
                </a:lnTo>
                <a:lnTo>
                  <a:pt x="137817" y="1139433"/>
                </a:lnTo>
                <a:close/>
                <a:moveTo>
                  <a:pt x="1172454" y="1066462"/>
                </a:moveTo>
                <a:lnTo>
                  <a:pt x="1172454" y="1103038"/>
                </a:lnTo>
                <a:lnTo>
                  <a:pt x="1218416" y="1103038"/>
                </a:lnTo>
                <a:lnTo>
                  <a:pt x="1218416" y="1066462"/>
                </a:lnTo>
                <a:close/>
                <a:moveTo>
                  <a:pt x="1096012" y="1066462"/>
                </a:moveTo>
                <a:lnTo>
                  <a:pt x="1096012" y="1103038"/>
                </a:lnTo>
                <a:lnTo>
                  <a:pt x="1141974" y="1103038"/>
                </a:lnTo>
                <a:lnTo>
                  <a:pt x="1141974" y="1066462"/>
                </a:lnTo>
                <a:close/>
                <a:moveTo>
                  <a:pt x="1019570" y="1066462"/>
                </a:moveTo>
                <a:lnTo>
                  <a:pt x="1019570" y="1103038"/>
                </a:lnTo>
                <a:lnTo>
                  <a:pt x="1065532" y="1103038"/>
                </a:lnTo>
                <a:lnTo>
                  <a:pt x="1065532" y="1066462"/>
                </a:lnTo>
                <a:close/>
                <a:moveTo>
                  <a:pt x="943128" y="1066462"/>
                </a:moveTo>
                <a:lnTo>
                  <a:pt x="943128" y="1103038"/>
                </a:lnTo>
                <a:lnTo>
                  <a:pt x="989090" y="1103038"/>
                </a:lnTo>
                <a:lnTo>
                  <a:pt x="989090" y="1066462"/>
                </a:lnTo>
                <a:close/>
                <a:moveTo>
                  <a:pt x="866686" y="1066462"/>
                </a:moveTo>
                <a:lnTo>
                  <a:pt x="866686" y="1103038"/>
                </a:lnTo>
                <a:lnTo>
                  <a:pt x="912648" y="1103038"/>
                </a:lnTo>
                <a:lnTo>
                  <a:pt x="912648" y="1066462"/>
                </a:lnTo>
                <a:close/>
                <a:moveTo>
                  <a:pt x="790244" y="1066462"/>
                </a:moveTo>
                <a:lnTo>
                  <a:pt x="790244" y="1103038"/>
                </a:lnTo>
                <a:lnTo>
                  <a:pt x="836206" y="1103038"/>
                </a:lnTo>
                <a:lnTo>
                  <a:pt x="836206" y="1066462"/>
                </a:lnTo>
                <a:close/>
                <a:moveTo>
                  <a:pt x="713802" y="1066462"/>
                </a:moveTo>
                <a:lnTo>
                  <a:pt x="713802" y="1103038"/>
                </a:lnTo>
                <a:lnTo>
                  <a:pt x="759764" y="1103038"/>
                </a:lnTo>
                <a:lnTo>
                  <a:pt x="759764" y="1066462"/>
                </a:lnTo>
                <a:close/>
                <a:moveTo>
                  <a:pt x="550507" y="1066462"/>
                </a:moveTo>
                <a:lnTo>
                  <a:pt x="550507" y="1103038"/>
                </a:lnTo>
                <a:lnTo>
                  <a:pt x="596469" y="1103038"/>
                </a:lnTo>
                <a:lnTo>
                  <a:pt x="596469" y="1066462"/>
                </a:lnTo>
                <a:close/>
                <a:moveTo>
                  <a:pt x="474065" y="1066462"/>
                </a:moveTo>
                <a:lnTo>
                  <a:pt x="474065" y="1103038"/>
                </a:lnTo>
                <a:lnTo>
                  <a:pt x="520027" y="1103038"/>
                </a:lnTo>
                <a:lnTo>
                  <a:pt x="520027" y="1066462"/>
                </a:lnTo>
                <a:close/>
                <a:moveTo>
                  <a:pt x="397623" y="1066462"/>
                </a:moveTo>
                <a:lnTo>
                  <a:pt x="397623" y="1103038"/>
                </a:lnTo>
                <a:lnTo>
                  <a:pt x="443585" y="1103038"/>
                </a:lnTo>
                <a:lnTo>
                  <a:pt x="443585" y="1066462"/>
                </a:lnTo>
                <a:close/>
                <a:moveTo>
                  <a:pt x="321181" y="1066462"/>
                </a:moveTo>
                <a:lnTo>
                  <a:pt x="321181" y="1103038"/>
                </a:lnTo>
                <a:lnTo>
                  <a:pt x="367143" y="1103038"/>
                </a:lnTo>
                <a:lnTo>
                  <a:pt x="367143" y="1066462"/>
                </a:lnTo>
                <a:close/>
                <a:moveTo>
                  <a:pt x="244739" y="1066462"/>
                </a:moveTo>
                <a:lnTo>
                  <a:pt x="244739" y="1103038"/>
                </a:lnTo>
                <a:lnTo>
                  <a:pt x="290701" y="1103038"/>
                </a:lnTo>
                <a:lnTo>
                  <a:pt x="290701" y="1066462"/>
                </a:lnTo>
                <a:close/>
                <a:moveTo>
                  <a:pt x="168297" y="1066462"/>
                </a:moveTo>
                <a:lnTo>
                  <a:pt x="168297" y="1103038"/>
                </a:lnTo>
                <a:lnTo>
                  <a:pt x="214259" y="1103038"/>
                </a:lnTo>
                <a:lnTo>
                  <a:pt x="214259" y="1066462"/>
                </a:lnTo>
                <a:close/>
                <a:moveTo>
                  <a:pt x="91855" y="1066462"/>
                </a:moveTo>
                <a:lnTo>
                  <a:pt x="91855" y="1103038"/>
                </a:lnTo>
                <a:lnTo>
                  <a:pt x="137817" y="1103038"/>
                </a:lnTo>
                <a:lnTo>
                  <a:pt x="137817" y="1066462"/>
                </a:lnTo>
                <a:close/>
                <a:moveTo>
                  <a:pt x="1172454" y="987699"/>
                </a:moveTo>
                <a:lnTo>
                  <a:pt x="1172454" y="1024275"/>
                </a:lnTo>
                <a:lnTo>
                  <a:pt x="1218416" y="1024275"/>
                </a:lnTo>
                <a:lnTo>
                  <a:pt x="1218416" y="987699"/>
                </a:lnTo>
                <a:close/>
                <a:moveTo>
                  <a:pt x="1096012" y="987699"/>
                </a:moveTo>
                <a:lnTo>
                  <a:pt x="1096012" y="1024275"/>
                </a:lnTo>
                <a:lnTo>
                  <a:pt x="1141974" y="1024275"/>
                </a:lnTo>
                <a:lnTo>
                  <a:pt x="1141974" y="987699"/>
                </a:lnTo>
                <a:close/>
                <a:moveTo>
                  <a:pt x="1019570" y="987699"/>
                </a:moveTo>
                <a:lnTo>
                  <a:pt x="1019570" y="1024275"/>
                </a:lnTo>
                <a:lnTo>
                  <a:pt x="1065532" y="1024275"/>
                </a:lnTo>
                <a:lnTo>
                  <a:pt x="1065532" y="987699"/>
                </a:lnTo>
                <a:close/>
                <a:moveTo>
                  <a:pt x="943128" y="987699"/>
                </a:moveTo>
                <a:lnTo>
                  <a:pt x="943128" y="1024275"/>
                </a:lnTo>
                <a:lnTo>
                  <a:pt x="989090" y="1024275"/>
                </a:lnTo>
                <a:lnTo>
                  <a:pt x="989090" y="987699"/>
                </a:lnTo>
                <a:close/>
                <a:moveTo>
                  <a:pt x="866686" y="987699"/>
                </a:moveTo>
                <a:lnTo>
                  <a:pt x="866686" y="1024275"/>
                </a:lnTo>
                <a:lnTo>
                  <a:pt x="912648" y="1024275"/>
                </a:lnTo>
                <a:lnTo>
                  <a:pt x="912648" y="987699"/>
                </a:lnTo>
                <a:close/>
                <a:moveTo>
                  <a:pt x="790244" y="987699"/>
                </a:moveTo>
                <a:lnTo>
                  <a:pt x="790244" y="1024275"/>
                </a:lnTo>
                <a:lnTo>
                  <a:pt x="836206" y="1024275"/>
                </a:lnTo>
                <a:lnTo>
                  <a:pt x="836206" y="987699"/>
                </a:lnTo>
                <a:close/>
                <a:moveTo>
                  <a:pt x="713802" y="987699"/>
                </a:moveTo>
                <a:lnTo>
                  <a:pt x="713802" y="1024275"/>
                </a:lnTo>
                <a:lnTo>
                  <a:pt x="759764" y="1024275"/>
                </a:lnTo>
                <a:lnTo>
                  <a:pt x="759764" y="987699"/>
                </a:lnTo>
                <a:close/>
                <a:moveTo>
                  <a:pt x="1172454" y="914728"/>
                </a:moveTo>
                <a:lnTo>
                  <a:pt x="1172454" y="951304"/>
                </a:lnTo>
                <a:lnTo>
                  <a:pt x="1218416" y="951304"/>
                </a:lnTo>
                <a:lnTo>
                  <a:pt x="1218416" y="914728"/>
                </a:lnTo>
                <a:close/>
                <a:moveTo>
                  <a:pt x="1096012" y="914728"/>
                </a:moveTo>
                <a:lnTo>
                  <a:pt x="1096012" y="951304"/>
                </a:lnTo>
                <a:lnTo>
                  <a:pt x="1141974" y="951304"/>
                </a:lnTo>
                <a:lnTo>
                  <a:pt x="1141974" y="914728"/>
                </a:lnTo>
                <a:close/>
                <a:moveTo>
                  <a:pt x="1019570" y="914728"/>
                </a:moveTo>
                <a:lnTo>
                  <a:pt x="1019570" y="951304"/>
                </a:lnTo>
                <a:lnTo>
                  <a:pt x="1065532" y="951304"/>
                </a:lnTo>
                <a:lnTo>
                  <a:pt x="1065532" y="914728"/>
                </a:lnTo>
                <a:close/>
                <a:moveTo>
                  <a:pt x="943128" y="914728"/>
                </a:moveTo>
                <a:lnTo>
                  <a:pt x="943128" y="951304"/>
                </a:lnTo>
                <a:lnTo>
                  <a:pt x="989090" y="951304"/>
                </a:lnTo>
                <a:lnTo>
                  <a:pt x="989090" y="914728"/>
                </a:lnTo>
                <a:close/>
                <a:moveTo>
                  <a:pt x="866686" y="914728"/>
                </a:moveTo>
                <a:lnTo>
                  <a:pt x="866686" y="951304"/>
                </a:lnTo>
                <a:lnTo>
                  <a:pt x="912648" y="951304"/>
                </a:lnTo>
                <a:lnTo>
                  <a:pt x="912648" y="914728"/>
                </a:lnTo>
                <a:close/>
                <a:moveTo>
                  <a:pt x="790244" y="914728"/>
                </a:moveTo>
                <a:lnTo>
                  <a:pt x="790244" y="951304"/>
                </a:lnTo>
                <a:lnTo>
                  <a:pt x="836206" y="951304"/>
                </a:lnTo>
                <a:lnTo>
                  <a:pt x="836206" y="914728"/>
                </a:lnTo>
                <a:close/>
                <a:moveTo>
                  <a:pt x="713802" y="914728"/>
                </a:moveTo>
                <a:lnTo>
                  <a:pt x="713802" y="951304"/>
                </a:lnTo>
                <a:lnTo>
                  <a:pt x="759764" y="951304"/>
                </a:lnTo>
                <a:lnTo>
                  <a:pt x="759764" y="914728"/>
                </a:lnTo>
                <a:close/>
                <a:moveTo>
                  <a:pt x="406719" y="768369"/>
                </a:moveTo>
                <a:cubicBezTo>
                  <a:pt x="397376" y="768369"/>
                  <a:pt x="392429" y="770567"/>
                  <a:pt x="392429" y="781560"/>
                </a:cubicBezTo>
                <a:cubicBezTo>
                  <a:pt x="392979" y="834873"/>
                  <a:pt x="392979" y="888736"/>
                  <a:pt x="391879" y="942049"/>
                </a:cubicBezTo>
                <a:cubicBezTo>
                  <a:pt x="391879" y="951942"/>
                  <a:pt x="395177" y="956339"/>
                  <a:pt x="405620" y="956339"/>
                </a:cubicBezTo>
                <a:cubicBezTo>
                  <a:pt x="416063" y="956339"/>
                  <a:pt x="419360" y="952492"/>
                  <a:pt x="419360" y="942049"/>
                </a:cubicBezTo>
                <a:cubicBezTo>
                  <a:pt x="418811" y="915667"/>
                  <a:pt x="419360" y="889835"/>
                  <a:pt x="419360" y="863453"/>
                </a:cubicBezTo>
                <a:cubicBezTo>
                  <a:pt x="419360" y="836522"/>
                  <a:pt x="418811" y="809041"/>
                  <a:pt x="419360" y="782110"/>
                </a:cubicBezTo>
                <a:cubicBezTo>
                  <a:pt x="419360" y="772766"/>
                  <a:pt x="417162" y="768369"/>
                  <a:pt x="406719" y="768369"/>
                </a:cubicBezTo>
                <a:close/>
                <a:moveTo>
                  <a:pt x="555116" y="723300"/>
                </a:moveTo>
                <a:cubicBezTo>
                  <a:pt x="546872" y="723300"/>
                  <a:pt x="544674" y="727697"/>
                  <a:pt x="544674" y="734842"/>
                </a:cubicBezTo>
                <a:cubicBezTo>
                  <a:pt x="544674" y="804644"/>
                  <a:pt x="544674" y="874446"/>
                  <a:pt x="545223" y="944797"/>
                </a:cubicBezTo>
                <a:cubicBezTo>
                  <a:pt x="544674" y="953041"/>
                  <a:pt x="548521" y="956339"/>
                  <a:pt x="556765" y="956339"/>
                </a:cubicBezTo>
                <a:cubicBezTo>
                  <a:pt x="571056" y="955789"/>
                  <a:pt x="585895" y="955789"/>
                  <a:pt x="600185" y="956339"/>
                </a:cubicBezTo>
                <a:cubicBezTo>
                  <a:pt x="611177" y="956889"/>
                  <a:pt x="615025" y="952492"/>
                  <a:pt x="615025" y="941499"/>
                </a:cubicBezTo>
                <a:cubicBezTo>
                  <a:pt x="614475" y="916217"/>
                  <a:pt x="615025" y="891484"/>
                  <a:pt x="615025" y="866751"/>
                </a:cubicBezTo>
                <a:cubicBezTo>
                  <a:pt x="615025" y="861255"/>
                  <a:pt x="613926" y="853010"/>
                  <a:pt x="621071" y="853010"/>
                </a:cubicBezTo>
                <a:cubicBezTo>
                  <a:pt x="640857" y="853010"/>
                  <a:pt x="637010" y="839270"/>
                  <a:pt x="637559" y="827728"/>
                </a:cubicBezTo>
                <a:cubicBezTo>
                  <a:pt x="637559" y="818934"/>
                  <a:pt x="633712" y="816735"/>
                  <a:pt x="625468" y="816735"/>
                </a:cubicBezTo>
                <a:cubicBezTo>
                  <a:pt x="612277" y="816735"/>
                  <a:pt x="599086" y="816186"/>
                  <a:pt x="585895" y="816735"/>
                </a:cubicBezTo>
                <a:cubicBezTo>
                  <a:pt x="572704" y="817285"/>
                  <a:pt x="567208" y="811239"/>
                  <a:pt x="567208" y="798598"/>
                </a:cubicBezTo>
                <a:cubicBezTo>
                  <a:pt x="567208" y="788705"/>
                  <a:pt x="567208" y="778262"/>
                  <a:pt x="567208" y="767819"/>
                </a:cubicBezTo>
                <a:cubicBezTo>
                  <a:pt x="566659" y="767819"/>
                  <a:pt x="566659" y="767819"/>
                  <a:pt x="566659" y="767819"/>
                </a:cubicBezTo>
                <a:cubicBezTo>
                  <a:pt x="566659" y="756827"/>
                  <a:pt x="566659" y="746384"/>
                  <a:pt x="566659" y="735392"/>
                </a:cubicBezTo>
                <a:cubicBezTo>
                  <a:pt x="566659" y="727148"/>
                  <a:pt x="563910" y="723300"/>
                  <a:pt x="555116" y="723300"/>
                </a:cubicBezTo>
                <a:close/>
                <a:moveTo>
                  <a:pt x="509498" y="565559"/>
                </a:moveTo>
                <a:cubicBezTo>
                  <a:pt x="503452" y="565559"/>
                  <a:pt x="495208" y="563910"/>
                  <a:pt x="495208" y="572704"/>
                </a:cubicBezTo>
                <a:cubicBezTo>
                  <a:pt x="495208" y="582597"/>
                  <a:pt x="488063" y="595239"/>
                  <a:pt x="502353" y="601284"/>
                </a:cubicBezTo>
                <a:cubicBezTo>
                  <a:pt x="534781" y="615025"/>
                  <a:pt x="546322" y="640857"/>
                  <a:pt x="545223" y="674384"/>
                </a:cubicBezTo>
                <a:cubicBezTo>
                  <a:pt x="544674" y="705712"/>
                  <a:pt x="543025" y="702964"/>
                  <a:pt x="571605" y="702964"/>
                </a:cubicBezTo>
                <a:cubicBezTo>
                  <a:pt x="574353" y="702964"/>
                  <a:pt x="576552" y="702964"/>
                  <a:pt x="578750" y="703514"/>
                </a:cubicBezTo>
                <a:cubicBezTo>
                  <a:pt x="584796" y="704613"/>
                  <a:pt x="589193" y="706262"/>
                  <a:pt x="588643" y="715056"/>
                </a:cubicBezTo>
                <a:cubicBezTo>
                  <a:pt x="586994" y="732644"/>
                  <a:pt x="588093" y="749682"/>
                  <a:pt x="588093" y="767270"/>
                </a:cubicBezTo>
                <a:cubicBezTo>
                  <a:pt x="588093" y="793651"/>
                  <a:pt x="588093" y="793651"/>
                  <a:pt x="613376" y="794751"/>
                </a:cubicBezTo>
                <a:cubicBezTo>
                  <a:pt x="615025" y="794751"/>
                  <a:pt x="616124" y="795300"/>
                  <a:pt x="617773" y="795300"/>
                </a:cubicBezTo>
                <a:cubicBezTo>
                  <a:pt x="627117" y="795850"/>
                  <a:pt x="637010" y="799148"/>
                  <a:pt x="637559" y="783758"/>
                </a:cubicBezTo>
                <a:cubicBezTo>
                  <a:pt x="638658" y="756827"/>
                  <a:pt x="638658" y="755178"/>
                  <a:pt x="620521" y="754629"/>
                </a:cubicBezTo>
                <a:cubicBezTo>
                  <a:pt x="602384" y="753529"/>
                  <a:pt x="597987" y="749682"/>
                  <a:pt x="597987" y="731545"/>
                </a:cubicBezTo>
                <a:cubicBezTo>
                  <a:pt x="597987" y="706262"/>
                  <a:pt x="597987" y="681529"/>
                  <a:pt x="597987" y="656796"/>
                </a:cubicBezTo>
                <a:cubicBezTo>
                  <a:pt x="597437" y="656796"/>
                  <a:pt x="597437" y="656796"/>
                  <a:pt x="597437" y="656796"/>
                </a:cubicBezTo>
                <a:cubicBezTo>
                  <a:pt x="597437" y="631514"/>
                  <a:pt x="596887" y="606231"/>
                  <a:pt x="597437" y="580949"/>
                </a:cubicBezTo>
                <a:cubicBezTo>
                  <a:pt x="597987" y="569956"/>
                  <a:pt x="594689" y="565009"/>
                  <a:pt x="582597" y="565559"/>
                </a:cubicBezTo>
                <a:cubicBezTo>
                  <a:pt x="558414" y="566109"/>
                  <a:pt x="533681" y="565559"/>
                  <a:pt x="509498" y="565559"/>
                </a:cubicBezTo>
                <a:close/>
                <a:moveTo>
                  <a:pt x="1099240" y="0"/>
                </a:moveTo>
                <a:lnTo>
                  <a:pt x="1179484" y="0"/>
                </a:lnTo>
                <a:lnTo>
                  <a:pt x="1216309" y="756827"/>
                </a:lnTo>
                <a:lnTo>
                  <a:pt x="1303698" y="758476"/>
                </a:lnTo>
                <a:lnTo>
                  <a:pt x="1301500" y="1355913"/>
                </a:lnTo>
                <a:lnTo>
                  <a:pt x="0" y="1355913"/>
                </a:lnTo>
                <a:lnTo>
                  <a:pt x="2199" y="951942"/>
                </a:lnTo>
                <a:lnTo>
                  <a:pt x="149497" y="867850"/>
                </a:lnTo>
                <a:lnTo>
                  <a:pt x="190719" y="943698"/>
                </a:lnTo>
                <a:lnTo>
                  <a:pt x="325925" y="867300"/>
                </a:lnTo>
                <a:lnTo>
                  <a:pt x="364398" y="938751"/>
                </a:lnTo>
                <a:cubicBezTo>
                  <a:pt x="364398" y="881591"/>
                  <a:pt x="365498" y="824430"/>
                  <a:pt x="366047" y="767270"/>
                </a:cubicBezTo>
                <a:cubicBezTo>
                  <a:pt x="366047" y="743636"/>
                  <a:pt x="367696" y="741987"/>
                  <a:pt x="391879" y="741987"/>
                </a:cubicBezTo>
                <a:cubicBezTo>
                  <a:pt x="423208" y="741987"/>
                  <a:pt x="419910" y="745835"/>
                  <a:pt x="419910" y="714506"/>
                </a:cubicBezTo>
                <a:cubicBezTo>
                  <a:pt x="419910" y="696918"/>
                  <a:pt x="419910" y="678781"/>
                  <a:pt x="419910" y="661193"/>
                </a:cubicBezTo>
                <a:cubicBezTo>
                  <a:pt x="420460" y="635911"/>
                  <a:pt x="431452" y="616674"/>
                  <a:pt x="454536" y="606231"/>
                </a:cubicBezTo>
                <a:cubicBezTo>
                  <a:pt x="464979" y="601834"/>
                  <a:pt x="468826" y="595788"/>
                  <a:pt x="467727" y="584796"/>
                </a:cubicBezTo>
                <a:cubicBezTo>
                  <a:pt x="466628" y="574903"/>
                  <a:pt x="467177" y="565009"/>
                  <a:pt x="467177" y="555116"/>
                </a:cubicBezTo>
                <a:cubicBezTo>
                  <a:pt x="466628" y="544674"/>
                  <a:pt x="471574" y="539178"/>
                  <a:pt x="482017" y="539178"/>
                </a:cubicBezTo>
                <a:cubicBezTo>
                  <a:pt x="523788" y="539178"/>
                  <a:pt x="565559" y="539178"/>
                  <a:pt x="607330" y="539178"/>
                </a:cubicBezTo>
                <a:cubicBezTo>
                  <a:pt x="620521" y="539178"/>
                  <a:pt x="624368" y="546872"/>
                  <a:pt x="624368" y="558414"/>
                </a:cubicBezTo>
                <a:cubicBezTo>
                  <a:pt x="623819" y="596887"/>
                  <a:pt x="623819" y="635361"/>
                  <a:pt x="624368" y="673834"/>
                </a:cubicBezTo>
                <a:cubicBezTo>
                  <a:pt x="624368" y="688124"/>
                  <a:pt x="625468" y="702964"/>
                  <a:pt x="626017" y="717254"/>
                </a:cubicBezTo>
                <a:cubicBezTo>
                  <a:pt x="626017" y="721651"/>
                  <a:pt x="626017" y="727148"/>
                  <a:pt x="632063" y="726598"/>
                </a:cubicBezTo>
                <a:cubicBezTo>
                  <a:pt x="637559" y="726048"/>
                  <a:pt x="637010" y="721651"/>
                  <a:pt x="637010" y="717804"/>
                </a:cubicBezTo>
                <a:cubicBezTo>
                  <a:pt x="637010" y="708461"/>
                  <a:pt x="637559" y="699667"/>
                  <a:pt x="637010" y="690873"/>
                </a:cubicBezTo>
                <a:cubicBezTo>
                  <a:pt x="636460" y="679330"/>
                  <a:pt x="641407" y="672735"/>
                  <a:pt x="653498" y="674384"/>
                </a:cubicBezTo>
                <a:cubicBezTo>
                  <a:pt x="665590" y="676033"/>
                  <a:pt x="671086" y="672186"/>
                  <a:pt x="671086" y="658445"/>
                </a:cubicBezTo>
                <a:cubicBezTo>
                  <a:pt x="671086" y="639208"/>
                  <a:pt x="680430" y="623819"/>
                  <a:pt x="695819" y="611727"/>
                </a:cubicBezTo>
                <a:cubicBezTo>
                  <a:pt x="702414" y="606231"/>
                  <a:pt x="710109" y="602933"/>
                  <a:pt x="715056" y="594140"/>
                </a:cubicBezTo>
                <a:cubicBezTo>
                  <a:pt x="720002" y="585346"/>
                  <a:pt x="748582" y="588643"/>
                  <a:pt x="753529" y="597987"/>
                </a:cubicBezTo>
                <a:cubicBezTo>
                  <a:pt x="755728" y="601834"/>
                  <a:pt x="758476" y="604033"/>
                  <a:pt x="762323" y="606231"/>
                </a:cubicBezTo>
                <a:cubicBezTo>
                  <a:pt x="785407" y="619422"/>
                  <a:pt x="795850" y="639758"/>
                  <a:pt x="795850" y="665590"/>
                </a:cubicBezTo>
                <a:cubicBezTo>
                  <a:pt x="795850" y="698567"/>
                  <a:pt x="795850" y="732094"/>
                  <a:pt x="795850" y="765071"/>
                </a:cubicBezTo>
                <a:lnTo>
                  <a:pt x="862903" y="761773"/>
                </a:lnTo>
                <a:lnTo>
                  <a:pt x="898079" y="155543"/>
                </a:lnTo>
                <a:lnTo>
                  <a:pt x="979973" y="155543"/>
                </a:lnTo>
                <a:lnTo>
                  <a:pt x="1016797" y="759026"/>
                </a:lnTo>
                <a:lnTo>
                  <a:pt x="1063515" y="757376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41" name="Freeform: Shape 240">
            <a:extLst>
              <a:ext uri="{FF2B5EF4-FFF2-40B4-BE49-F238E27FC236}">
                <a16:creationId xmlns:a16="http://schemas.microsoft.com/office/drawing/2014/main" xmlns="" id="{0A98399F-D986-4831-8DC3-DA60B3B7336B}"/>
              </a:ext>
            </a:extLst>
          </p:cNvPr>
          <p:cNvSpPr/>
          <p:nvPr/>
        </p:nvSpPr>
        <p:spPr>
          <a:xfrm rot="16200000">
            <a:off x="975167" y="5805191"/>
            <a:ext cx="565444" cy="676134"/>
          </a:xfrm>
          <a:custGeom>
            <a:avLst/>
            <a:gdLst>
              <a:gd name="connsiteX0" fmla="*/ 182559 w 565444"/>
              <a:gd name="connsiteY0" fmla="*/ 37056 h 676134"/>
              <a:gd name="connsiteX1" fmla="*/ 182559 w 565444"/>
              <a:gd name="connsiteY1" fmla="*/ 175472 h 676134"/>
              <a:gd name="connsiteX2" fmla="*/ 108447 w 565444"/>
              <a:gd name="connsiteY2" fmla="*/ 175472 h 676134"/>
              <a:gd name="connsiteX3" fmla="*/ 108447 w 565444"/>
              <a:gd name="connsiteY3" fmla="*/ 37056 h 676134"/>
              <a:gd name="connsiteX4" fmla="*/ 145503 w 565444"/>
              <a:gd name="connsiteY4" fmla="*/ 0 h 676134"/>
              <a:gd name="connsiteX5" fmla="*/ 182559 w 565444"/>
              <a:gd name="connsiteY5" fmla="*/ 37056 h 676134"/>
              <a:gd name="connsiteX6" fmla="*/ 456997 w 565444"/>
              <a:gd name="connsiteY6" fmla="*/ 37056 h 676134"/>
              <a:gd name="connsiteX7" fmla="*/ 456997 w 565444"/>
              <a:gd name="connsiteY7" fmla="*/ 175472 h 676134"/>
              <a:gd name="connsiteX8" fmla="*/ 382885 w 565444"/>
              <a:gd name="connsiteY8" fmla="*/ 175472 h 676134"/>
              <a:gd name="connsiteX9" fmla="*/ 382885 w 565444"/>
              <a:gd name="connsiteY9" fmla="*/ 37056 h 676134"/>
              <a:gd name="connsiteX10" fmla="*/ 419941 w 565444"/>
              <a:gd name="connsiteY10" fmla="*/ 0 h 676134"/>
              <a:gd name="connsiteX11" fmla="*/ 456997 w 565444"/>
              <a:gd name="connsiteY11" fmla="*/ 37056 h 676134"/>
              <a:gd name="connsiteX12" fmla="*/ 486828 w 565444"/>
              <a:gd name="connsiteY12" fmla="*/ 382985 h 676134"/>
              <a:gd name="connsiteX13" fmla="*/ 486828 w 565444"/>
              <a:gd name="connsiteY13" fmla="*/ 382986 h 676134"/>
              <a:gd name="connsiteX14" fmla="*/ 483130 w 565444"/>
              <a:gd name="connsiteY14" fmla="*/ 374057 h 676134"/>
              <a:gd name="connsiteX15" fmla="*/ 474201 w 565444"/>
              <a:gd name="connsiteY15" fmla="*/ 370359 h 676134"/>
              <a:gd name="connsiteX16" fmla="*/ 91242 w 565444"/>
              <a:gd name="connsiteY16" fmla="*/ 370358 h 676134"/>
              <a:gd name="connsiteX17" fmla="*/ 78615 w 565444"/>
              <a:gd name="connsiteY17" fmla="*/ 382985 h 676134"/>
              <a:gd name="connsiteX18" fmla="*/ 78614 w 565444"/>
              <a:gd name="connsiteY18" fmla="*/ 382985 h 676134"/>
              <a:gd name="connsiteX19" fmla="*/ 91241 w 565444"/>
              <a:gd name="connsiteY19" fmla="*/ 395612 h 676134"/>
              <a:gd name="connsiteX20" fmla="*/ 474201 w 565444"/>
              <a:gd name="connsiteY20" fmla="*/ 395612 h 676134"/>
              <a:gd name="connsiteX21" fmla="*/ 483130 w 565444"/>
              <a:gd name="connsiteY21" fmla="*/ 391914 h 676134"/>
              <a:gd name="connsiteX22" fmla="*/ 486828 w 565444"/>
              <a:gd name="connsiteY22" fmla="*/ 382986 h 676134"/>
              <a:gd name="connsiteX23" fmla="*/ 486828 w 565444"/>
              <a:gd name="connsiteY23" fmla="*/ 382986 h 676134"/>
              <a:gd name="connsiteX24" fmla="*/ 486828 w 565444"/>
              <a:gd name="connsiteY24" fmla="*/ 329551 h 676134"/>
              <a:gd name="connsiteX25" fmla="*/ 483130 w 565444"/>
              <a:gd name="connsiteY25" fmla="*/ 320622 h 676134"/>
              <a:gd name="connsiteX26" fmla="*/ 474201 w 565444"/>
              <a:gd name="connsiteY26" fmla="*/ 316924 h 676134"/>
              <a:gd name="connsiteX27" fmla="*/ 91242 w 565444"/>
              <a:gd name="connsiteY27" fmla="*/ 316923 h 676134"/>
              <a:gd name="connsiteX28" fmla="*/ 78615 w 565444"/>
              <a:gd name="connsiteY28" fmla="*/ 329550 h 676134"/>
              <a:gd name="connsiteX29" fmla="*/ 78614 w 565444"/>
              <a:gd name="connsiteY29" fmla="*/ 329550 h 676134"/>
              <a:gd name="connsiteX30" fmla="*/ 91241 w 565444"/>
              <a:gd name="connsiteY30" fmla="*/ 342177 h 676134"/>
              <a:gd name="connsiteX31" fmla="*/ 474201 w 565444"/>
              <a:gd name="connsiteY31" fmla="*/ 342177 h 676134"/>
              <a:gd name="connsiteX32" fmla="*/ 483130 w 565444"/>
              <a:gd name="connsiteY32" fmla="*/ 338479 h 676134"/>
              <a:gd name="connsiteX33" fmla="*/ 486828 w 565444"/>
              <a:gd name="connsiteY33" fmla="*/ 276116 h 676134"/>
              <a:gd name="connsiteX34" fmla="*/ 483130 w 565444"/>
              <a:gd name="connsiteY34" fmla="*/ 267187 h 676134"/>
              <a:gd name="connsiteX35" fmla="*/ 474201 w 565444"/>
              <a:gd name="connsiteY35" fmla="*/ 263489 h 676134"/>
              <a:gd name="connsiteX36" fmla="*/ 91242 w 565444"/>
              <a:gd name="connsiteY36" fmla="*/ 263488 h 676134"/>
              <a:gd name="connsiteX37" fmla="*/ 78615 w 565444"/>
              <a:gd name="connsiteY37" fmla="*/ 276115 h 676134"/>
              <a:gd name="connsiteX38" fmla="*/ 78614 w 565444"/>
              <a:gd name="connsiteY38" fmla="*/ 276115 h 676134"/>
              <a:gd name="connsiteX39" fmla="*/ 91241 w 565444"/>
              <a:gd name="connsiteY39" fmla="*/ 288742 h 676134"/>
              <a:gd name="connsiteX40" fmla="*/ 474201 w 565444"/>
              <a:gd name="connsiteY40" fmla="*/ 288742 h 676134"/>
              <a:gd name="connsiteX41" fmla="*/ 483130 w 565444"/>
              <a:gd name="connsiteY41" fmla="*/ 285044 h 676134"/>
              <a:gd name="connsiteX42" fmla="*/ 565444 w 565444"/>
              <a:gd name="connsiteY42" fmla="*/ 194687 h 676134"/>
              <a:gd name="connsiteX43" fmla="*/ 546230 w 565444"/>
              <a:gd name="connsiteY43" fmla="*/ 213901 h 676134"/>
              <a:gd name="connsiteX44" fmla="*/ 525276 w 565444"/>
              <a:gd name="connsiteY44" fmla="*/ 213901 h 676134"/>
              <a:gd name="connsiteX45" fmla="*/ 508899 w 565444"/>
              <a:gd name="connsiteY45" fmla="*/ 524387 h 676134"/>
              <a:gd name="connsiteX46" fmla="*/ 378243 w 565444"/>
              <a:gd name="connsiteY46" fmla="*/ 676134 h 676134"/>
              <a:gd name="connsiteX47" fmla="*/ 184455 w 565444"/>
              <a:gd name="connsiteY47" fmla="*/ 676134 h 676134"/>
              <a:gd name="connsiteX48" fmla="*/ 53798 w 565444"/>
              <a:gd name="connsiteY48" fmla="*/ 524387 h 676134"/>
              <a:gd name="connsiteX49" fmla="*/ 37421 w 565444"/>
              <a:gd name="connsiteY49" fmla="*/ 213901 h 676134"/>
              <a:gd name="connsiteX50" fmla="*/ 19214 w 565444"/>
              <a:gd name="connsiteY50" fmla="*/ 213901 h 676134"/>
              <a:gd name="connsiteX51" fmla="*/ 0 w 565444"/>
              <a:gd name="connsiteY51" fmla="*/ 194687 h 676134"/>
              <a:gd name="connsiteX52" fmla="*/ 19214 w 565444"/>
              <a:gd name="connsiteY52" fmla="*/ 175473 h 676134"/>
              <a:gd name="connsiteX53" fmla="*/ 546230 w 565444"/>
              <a:gd name="connsiteY53" fmla="*/ 175473 h 676134"/>
              <a:gd name="connsiteX54" fmla="*/ 565444 w 565444"/>
              <a:gd name="connsiteY54" fmla="*/ 194687 h 676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565444" h="676134">
                <a:moveTo>
                  <a:pt x="182559" y="37056"/>
                </a:moveTo>
                <a:lnTo>
                  <a:pt x="182559" y="175472"/>
                </a:lnTo>
                <a:lnTo>
                  <a:pt x="108447" y="175472"/>
                </a:lnTo>
                <a:lnTo>
                  <a:pt x="108447" y="37056"/>
                </a:lnTo>
                <a:cubicBezTo>
                  <a:pt x="108447" y="16591"/>
                  <a:pt x="125038" y="0"/>
                  <a:pt x="145503" y="0"/>
                </a:cubicBezTo>
                <a:cubicBezTo>
                  <a:pt x="165968" y="0"/>
                  <a:pt x="182559" y="16591"/>
                  <a:pt x="182559" y="37056"/>
                </a:cubicBezTo>
                <a:close/>
                <a:moveTo>
                  <a:pt x="456997" y="37056"/>
                </a:moveTo>
                <a:lnTo>
                  <a:pt x="456997" y="175472"/>
                </a:lnTo>
                <a:lnTo>
                  <a:pt x="382885" y="175472"/>
                </a:lnTo>
                <a:lnTo>
                  <a:pt x="382885" y="37056"/>
                </a:lnTo>
                <a:cubicBezTo>
                  <a:pt x="382885" y="16591"/>
                  <a:pt x="399476" y="0"/>
                  <a:pt x="419941" y="0"/>
                </a:cubicBezTo>
                <a:cubicBezTo>
                  <a:pt x="440406" y="0"/>
                  <a:pt x="456997" y="16591"/>
                  <a:pt x="456997" y="37056"/>
                </a:cubicBezTo>
                <a:close/>
                <a:moveTo>
                  <a:pt x="486828" y="382985"/>
                </a:moveTo>
                <a:lnTo>
                  <a:pt x="486828" y="382986"/>
                </a:lnTo>
                <a:lnTo>
                  <a:pt x="483130" y="374057"/>
                </a:lnTo>
                <a:cubicBezTo>
                  <a:pt x="480845" y="371772"/>
                  <a:pt x="477688" y="370359"/>
                  <a:pt x="474201" y="370359"/>
                </a:cubicBezTo>
                <a:lnTo>
                  <a:pt x="91242" y="370358"/>
                </a:lnTo>
                <a:cubicBezTo>
                  <a:pt x="84268" y="370358"/>
                  <a:pt x="78615" y="376011"/>
                  <a:pt x="78615" y="382985"/>
                </a:cubicBezTo>
                <a:lnTo>
                  <a:pt x="78614" y="382985"/>
                </a:lnTo>
                <a:cubicBezTo>
                  <a:pt x="78614" y="389959"/>
                  <a:pt x="84267" y="395612"/>
                  <a:pt x="91241" y="395612"/>
                </a:cubicBezTo>
                <a:lnTo>
                  <a:pt x="474201" y="395612"/>
                </a:lnTo>
                <a:cubicBezTo>
                  <a:pt x="477688" y="395612"/>
                  <a:pt x="480845" y="394199"/>
                  <a:pt x="483130" y="391914"/>
                </a:cubicBezTo>
                <a:lnTo>
                  <a:pt x="486828" y="382986"/>
                </a:lnTo>
                <a:lnTo>
                  <a:pt x="486828" y="382986"/>
                </a:lnTo>
                <a:close/>
                <a:moveTo>
                  <a:pt x="486828" y="329551"/>
                </a:moveTo>
                <a:lnTo>
                  <a:pt x="483130" y="320622"/>
                </a:lnTo>
                <a:cubicBezTo>
                  <a:pt x="480845" y="318337"/>
                  <a:pt x="477688" y="316924"/>
                  <a:pt x="474201" y="316924"/>
                </a:cubicBezTo>
                <a:lnTo>
                  <a:pt x="91242" y="316923"/>
                </a:lnTo>
                <a:cubicBezTo>
                  <a:pt x="84268" y="316923"/>
                  <a:pt x="78615" y="322576"/>
                  <a:pt x="78615" y="329550"/>
                </a:cubicBezTo>
                <a:lnTo>
                  <a:pt x="78614" y="329550"/>
                </a:lnTo>
                <a:cubicBezTo>
                  <a:pt x="78614" y="336524"/>
                  <a:pt x="84267" y="342177"/>
                  <a:pt x="91241" y="342177"/>
                </a:cubicBezTo>
                <a:lnTo>
                  <a:pt x="474201" y="342177"/>
                </a:lnTo>
                <a:cubicBezTo>
                  <a:pt x="477688" y="342177"/>
                  <a:pt x="480845" y="340764"/>
                  <a:pt x="483130" y="338479"/>
                </a:cubicBezTo>
                <a:close/>
                <a:moveTo>
                  <a:pt x="486828" y="276116"/>
                </a:moveTo>
                <a:lnTo>
                  <a:pt x="483130" y="267187"/>
                </a:lnTo>
                <a:cubicBezTo>
                  <a:pt x="480845" y="264902"/>
                  <a:pt x="477688" y="263489"/>
                  <a:pt x="474201" y="263489"/>
                </a:cubicBezTo>
                <a:lnTo>
                  <a:pt x="91242" y="263488"/>
                </a:lnTo>
                <a:cubicBezTo>
                  <a:pt x="84268" y="263488"/>
                  <a:pt x="78615" y="269141"/>
                  <a:pt x="78615" y="276115"/>
                </a:cubicBezTo>
                <a:lnTo>
                  <a:pt x="78614" y="276115"/>
                </a:lnTo>
                <a:cubicBezTo>
                  <a:pt x="78614" y="283089"/>
                  <a:pt x="84267" y="288742"/>
                  <a:pt x="91241" y="288742"/>
                </a:cubicBezTo>
                <a:lnTo>
                  <a:pt x="474201" y="288742"/>
                </a:lnTo>
                <a:cubicBezTo>
                  <a:pt x="477688" y="288742"/>
                  <a:pt x="480845" y="287329"/>
                  <a:pt x="483130" y="285044"/>
                </a:cubicBezTo>
                <a:close/>
                <a:moveTo>
                  <a:pt x="565444" y="194687"/>
                </a:moveTo>
                <a:cubicBezTo>
                  <a:pt x="565444" y="205299"/>
                  <a:pt x="556842" y="213901"/>
                  <a:pt x="546230" y="213901"/>
                </a:cubicBezTo>
                <a:lnTo>
                  <a:pt x="525276" y="213901"/>
                </a:lnTo>
                <a:lnTo>
                  <a:pt x="508899" y="524387"/>
                </a:lnTo>
                <a:cubicBezTo>
                  <a:pt x="504507" y="609787"/>
                  <a:pt x="447139" y="676134"/>
                  <a:pt x="378243" y="676134"/>
                </a:cubicBezTo>
                <a:lnTo>
                  <a:pt x="184455" y="676134"/>
                </a:lnTo>
                <a:cubicBezTo>
                  <a:pt x="115558" y="676134"/>
                  <a:pt x="58190" y="609787"/>
                  <a:pt x="53798" y="524387"/>
                </a:cubicBezTo>
                <a:lnTo>
                  <a:pt x="37421" y="213901"/>
                </a:lnTo>
                <a:lnTo>
                  <a:pt x="19214" y="213901"/>
                </a:lnTo>
                <a:cubicBezTo>
                  <a:pt x="8602" y="213901"/>
                  <a:pt x="0" y="205299"/>
                  <a:pt x="0" y="194687"/>
                </a:cubicBezTo>
                <a:cubicBezTo>
                  <a:pt x="0" y="184075"/>
                  <a:pt x="8602" y="175473"/>
                  <a:pt x="19214" y="175473"/>
                </a:cubicBezTo>
                <a:lnTo>
                  <a:pt x="546230" y="175473"/>
                </a:lnTo>
                <a:cubicBezTo>
                  <a:pt x="556842" y="175473"/>
                  <a:pt x="565444" y="184075"/>
                  <a:pt x="565444" y="19468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2" name="Arrow: Bent 101">
            <a:extLst>
              <a:ext uri="{FF2B5EF4-FFF2-40B4-BE49-F238E27FC236}">
                <a16:creationId xmlns:a16="http://schemas.microsoft.com/office/drawing/2014/main" xmlns="" id="{8EBA192E-8507-4805-BD95-BD7B50896422}"/>
              </a:ext>
            </a:extLst>
          </p:cNvPr>
          <p:cNvSpPr/>
          <p:nvPr/>
        </p:nvSpPr>
        <p:spPr>
          <a:xfrm flipH="1" flipV="1">
            <a:off x="1504235" y="5623091"/>
            <a:ext cx="8974693" cy="582611"/>
          </a:xfrm>
          <a:prstGeom prst="bentArrow">
            <a:avLst>
              <a:gd name="adj1" fmla="val 14113"/>
              <a:gd name="adj2" fmla="val 12152"/>
              <a:gd name="adj3" fmla="val 0"/>
              <a:gd name="adj4" fmla="val 5453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xmlns="" id="{675CB1FB-8C3B-45CC-BE0E-D38541FA1A8D}"/>
              </a:ext>
            </a:extLst>
          </p:cNvPr>
          <p:cNvGrpSpPr/>
          <p:nvPr/>
        </p:nvGrpSpPr>
        <p:grpSpPr>
          <a:xfrm>
            <a:off x="3912092" y="5616841"/>
            <a:ext cx="1511367" cy="490966"/>
            <a:chOff x="2751274" y="4321303"/>
            <a:chExt cx="1511367" cy="490966"/>
          </a:xfrm>
        </p:grpSpPr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xmlns="" id="{7CAEE828-5ECA-4FF6-BD0F-5B1F50A8D329}"/>
                </a:ext>
              </a:extLst>
            </p:cNvPr>
            <p:cNvSpPr/>
            <p:nvPr/>
          </p:nvSpPr>
          <p:spPr>
            <a:xfrm>
              <a:off x="2751274" y="4567310"/>
              <a:ext cx="295404" cy="244959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2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xmlns="" id="{6014D889-75E6-4C27-A7DD-5C75480E7AA7}"/>
                </a:ext>
              </a:extLst>
            </p:cNvPr>
            <p:cNvSpPr/>
            <p:nvPr/>
          </p:nvSpPr>
          <p:spPr>
            <a:xfrm>
              <a:off x="3027027" y="4321303"/>
              <a:ext cx="592071" cy="490966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2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xmlns="" id="{0E88121F-1694-4C80-A9D6-3EF4AEFC8600}"/>
                </a:ext>
              </a:extLst>
            </p:cNvPr>
            <p:cNvSpPr/>
            <p:nvPr/>
          </p:nvSpPr>
          <p:spPr>
            <a:xfrm>
              <a:off x="3610202" y="4506062"/>
              <a:ext cx="369265" cy="306207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2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xmlns="" id="{60315155-7170-414F-B014-9DE75187B30D}"/>
                </a:ext>
              </a:extLst>
            </p:cNvPr>
            <p:cNvSpPr/>
            <p:nvPr/>
          </p:nvSpPr>
          <p:spPr>
            <a:xfrm>
              <a:off x="3967237" y="4567310"/>
              <a:ext cx="295404" cy="244959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solidFill>
              <a:schemeClr val="accent2"/>
            </a:solidFill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CAE67E13-E58F-4FB0-B485-321111952A2F}"/>
              </a:ext>
            </a:extLst>
          </p:cNvPr>
          <p:cNvGrpSpPr/>
          <p:nvPr/>
        </p:nvGrpSpPr>
        <p:grpSpPr>
          <a:xfrm>
            <a:off x="9410500" y="2710940"/>
            <a:ext cx="2036454" cy="2914798"/>
            <a:chOff x="9392570" y="2693010"/>
            <a:chExt cx="2036454" cy="2914798"/>
          </a:xfrm>
          <a:solidFill>
            <a:schemeClr val="accent1"/>
          </a:solidFill>
        </p:grpSpPr>
        <p:sp>
          <p:nvSpPr>
            <p:cNvPr id="142" name="Oval 1">
              <a:extLst>
                <a:ext uri="{FF2B5EF4-FFF2-40B4-BE49-F238E27FC236}">
                  <a16:creationId xmlns:a16="http://schemas.microsoft.com/office/drawing/2014/main" xmlns="" id="{93C89472-3994-4F29-BCEA-F5B3750388F7}"/>
                </a:ext>
              </a:extLst>
            </p:cNvPr>
            <p:cNvSpPr/>
            <p:nvPr/>
          </p:nvSpPr>
          <p:spPr>
            <a:xfrm flipH="1">
              <a:off x="10130361" y="5170309"/>
              <a:ext cx="560872" cy="100166"/>
            </a:xfrm>
            <a:custGeom>
              <a:avLst/>
              <a:gdLst/>
              <a:ahLst/>
              <a:cxnLst/>
              <a:rect l="l" t="t" r="r" b="b"/>
              <a:pathLst>
                <a:path w="920008" h="164304">
                  <a:moveTo>
                    <a:pt x="852708" y="0"/>
                  </a:moveTo>
                  <a:lnTo>
                    <a:pt x="67299" y="0"/>
                  </a:lnTo>
                  <a:cubicBezTo>
                    <a:pt x="30131" y="0"/>
                    <a:pt x="0" y="30131"/>
                    <a:pt x="0" y="67299"/>
                  </a:cubicBezTo>
                  <a:lnTo>
                    <a:pt x="0" y="97005"/>
                  </a:lnTo>
                  <a:cubicBezTo>
                    <a:pt x="0" y="134173"/>
                    <a:pt x="30131" y="164304"/>
                    <a:pt x="67299" y="164304"/>
                  </a:cubicBezTo>
                  <a:lnTo>
                    <a:pt x="852708" y="164304"/>
                  </a:lnTo>
                  <a:cubicBezTo>
                    <a:pt x="889877" y="164304"/>
                    <a:pt x="920008" y="134173"/>
                    <a:pt x="920008" y="97005"/>
                  </a:cubicBezTo>
                  <a:lnTo>
                    <a:pt x="920008" y="67299"/>
                  </a:lnTo>
                  <a:cubicBezTo>
                    <a:pt x="920008" y="30131"/>
                    <a:pt x="889877" y="0"/>
                    <a:pt x="852708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43" name="Oval 1">
              <a:extLst>
                <a:ext uri="{FF2B5EF4-FFF2-40B4-BE49-F238E27FC236}">
                  <a16:creationId xmlns:a16="http://schemas.microsoft.com/office/drawing/2014/main" xmlns="" id="{562FA17F-34DD-4833-B88E-B25D0AD94387}"/>
                </a:ext>
              </a:extLst>
            </p:cNvPr>
            <p:cNvSpPr/>
            <p:nvPr/>
          </p:nvSpPr>
          <p:spPr>
            <a:xfrm flipH="1">
              <a:off x="10190455" y="5447560"/>
              <a:ext cx="440684" cy="160248"/>
            </a:xfrm>
            <a:custGeom>
              <a:avLst/>
              <a:gdLst/>
              <a:ahLst/>
              <a:cxnLst/>
              <a:rect l="l" t="t" r="r" b="b"/>
              <a:pathLst>
                <a:path w="722862" h="262858">
                  <a:moveTo>
                    <a:pt x="722862" y="0"/>
                  </a:moveTo>
                  <a:lnTo>
                    <a:pt x="0" y="0"/>
                  </a:lnTo>
                  <a:lnTo>
                    <a:pt x="0" y="131429"/>
                  </a:lnTo>
                  <a:cubicBezTo>
                    <a:pt x="0" y="204015"/>
                    <a:pt x="161818" y="262858"/>
                    <a:pt x="361431" y="262858"/>
                  </a:cubicBezTo>
                  <a:cubicBezTo>
                    <a:pt x="561044" y="262858"/>
                    <a:pt x="722862" y="204015"/>
                    <a:pt x="722862" y="13142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 dirty="0"/>
            </a:p>
          </p:txBody>
        </p:sp>
        <p:sp>
          <p:nvSpPr>
            <p:cNvPr id="144" name="Oval 1">
              <a:extLst>
                <a:ext uri="{FF2B5EF4-FFF2-40B4-BE49-F238E27FC236}">
                  <a16:creationId xmlns:a16="http://schemas.microsoft.com/office/drawing/2014/main" xmlns="" id="{5FDE4BF7-69D8-4347-8B6F-1F7909A29DFA}"/>
                </a:ext>
              </a:extLst>
            </p:cNvPr>
            <p:cNvSpPr/>
            <p:nvPr/>
          </p:nvSpPr>
          <p:spPr>
            <a:xfrm flipH="1">
              <a:off x="10150393" y="5308935"/>
              <a:ext cx="520809" cy="100168"/>
            </a:xfrm>
            <a:custGeom>
              <a:avLst/>
              <a:gdLst/>
              <a:ahLst/>
              <a:cxnLst/>
              <a:rect l="l" t="t" r="r" b="b"/>
              <a:pathLst>
                <a:path w="854293" h="164306">
                  <a:moveTo>
                    <a:pt x="786994" y="0"/>
                  </a:moveTo>
                  <a:lnTo>
                    <a:pt x="67299" y="0"/>
                  </a:lnTo>
                  <a:cubicBezTo>
                    <a:pt x="30131" y="0"/>
                    <a:pt x="0" y="30131"/>
                    <a:pt x="0" y="67299"/>
                  </a:cubicBezTo>
                  <a:lnTo>
                    <a:pt x="0" y="97007"/>
                  </a:lnTo>
                  <a:cubicBezTo>
                    <a:pt x="0" y="134174"/>
                    <a:pt x="30131" y="164306"/>
                    <a:pt x="67299" y="164306"/>
                  </a:cubicBezTo>
                  <a:lnTo>
                    <a:pt x="786994" y="164306"/>
                  </a:lnTo>
                  <a:cubicBezTo>
                    <a:pt x="824162" y="164306"/>
                    <a:pt x="854293" y="134174"/>
                    <a:pt x="854293" y="97007"/>
                  </a:cubicBezTo>
                  <a:lnTo>
                    <a:pt x="854293" y="67299"/>
                  </a:lnTo>
                  <a:cubicBezTo>
                    <a:pt x="854293" y="30131"/>
                    <a:pt x="824162" y="0"/>
                    <a:pt x="7869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45" name="Oval 1">
              <a:extLst>
                <a:ext uri="{FF2B5EF4-FFF2-40B4-BE49-F238E27FC236}">
                  <a16:creationId xmlns:a16="http://schemas.microsoft.com/office/drawing/2014/main" xmlns="" id="{394F196D-2D6E-4120-AE3F-684AF1FF3436}"/>
                </a:ext>
              </a:extLst>
            </p:cNvPr>
            <p:cNvSpPr/>
            <p:nvPr/>
          </p:nvSpPr>
          <p:spPr>
            <a:xfrm flipH="1">
              <a:off x="10110330" y="5031684"/>
              <a:ext cx="600935" cy="100166"/>
            </a:xfrm>
            <a:custGeom>
              <a:avLst/>
              <a:gdLst/>
              <a:ahLst/>
              <a:cxnLst/>
              <a:rect l="l" t="t" r="r" b="b"/>
              <a:pathLst>
                <a:path w="985723" h="164305">
                  <a:moveTo>
                    <a:pt x="918424" y="0"/>
                  </a:moveTo>
                  <a:lnTo>
                    <a:pt x="67300" y="0"/>
                  </a:lnTo>
                  <a:cubicBezTo>
                    <a:pt x="30131" y="0"/>
                    <a:pt x="0" y="30130"/>
                    <a:pt x="0" y="67298"/>
                  </a:cubicBezTo>
                  <a:lnTo>
                    <a:pt x="0" y="97006"/>
                  </a:lnTo>
                  <a:cubicBezTo>
                    <a:pt x="0" y="134173"/>
                    <a:pt x="30131" y="164305"/>
                    <a:pt x="67300" y="164305"/>
                  </a:cubicBezTo>
                  <a:lnTo>
                    <a:pt x="918424" y="164305"/>
                  </a:lnTo>
                  <a:cubicBezTo>
                    <a:pt x="955592" y="164305"/>
                    <a:pt x="985723" y="134173"/>
                    <a:pt x="985723" y="97006"/>
                  </a:cubicBezTo>
                  <a:lnTo>
                    <a:pt x="985723" y="67298"/>
                  </a:lnTo>
                  <a:cubicBezTo>
                    <a:pt x="985723" y="30130"/>
                    <a:pt x="955592" y="0"/>
                    <a:pt x="91842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xmlns="" id="{8C7A0C76-30F6-4D40-A08F-49E0C4075BE9}"/>
                </a:ext>
              </a:extLst>
            </p:cNvPr>
            <p:cNvSpPr/>
            <p:nvPr/>
          </p:nvSpPr>
          <p:spPr>
            <a:xfrm flipH="1">
              <a:off x="9392570" y="2693010"/>
              <a:ext cx="2036454" cy="2246601"/>
            </a:xfrm>
            <a:custGeom>
              <a:avLst/>
              <a:gdLst>
                <a:gd name="connsiteX0" fmla="*/ 696638 w 2036454"/>
                <a:gd name="connsiteY0" fmla="*/ 2081097 h 2246601"/>
                <a:gd name="connsiteX1" fmla="*/ 717664 w 2036454"/>
                <a:gd name="connsiteY1" fmla="*/ 2094765 h 2246601"/>
                <a:gd name="connsiteX2" fmla="*/ 709915 w 2036454"/>
                <a:gd name="connsiteY2" fmla="*/ 2093208 h 2246601"/>
                <a:gd name="connsiteX3" fmla="*/ 1016176 w 2036454"/>
                <a:gd name="connsiteY3" fmla="*/ 69112 h 2246601"/>
                <a:gd name="connsiteX4" fmla="*/ 1972239 w 2036454"/>
                <a:gd name="connsiteY4" fmla="*/ 1025175 h 2246601"/>
                <a:gd name="connsiteX5" fmla="*/ 1016176 w 2036454"/>
                <a:gd name="connsiteY5" fmla="*/ 1981238 h 2246601"/>
                <a:gd name="connsiteX6" fmla="*/ 60113 w 2036454"/>
                <a:gd name="connsiteY6" fmla="*/ 1025175 h 2246601"/>
                <a:gd name="connsiteX7" fmla="*/ 1016176 w 2036454"/>
                <a:gd name="connsiteY7" fmla="*/ 69112 h 2246601"/>
                <a:gd name="connsiteX8" fmla="*/ 1020136 w 2036454"/>
                <a:gd name="connsiteY8" fmla="*/ 0 h 2246601"/>
                <a:gd name="connsiteX9" fmla="*/ 1018229 w 2036454"/>
                <a:gd name="connsiteY9" fmla="*/ 147 h 2246601"/>
                <a:gd name="connsiteX10" fmla="*/ 1016319 w 2036454"/>
                <a:gd name="connsiteY10" fmla="*/ 0 h 2246601"/>
                <a:gd name="connsiteX11" fmla="*/ 0 w 2036454"/>
                <a:gd name="connsiteY11" fmla="*/ 1016319 h 2246601"/>
                <a:gd name="connsiteX12" fmla="*/ 484581 w 2036454"/>
                <a:gd name="connsiteY12" fmla="*/ 1942131 h 2246601"/>
                <a:gd name="connsiteX13" fmla="*/ 533756 w 2036454"/>
                <a:gd name="connsiteY13" fmla="*/ 2149329 h 2246601"/>
                <a:gd name="connsiteX14" fmla="*/ 663812 w 2036454"/>
                <a:gd name="connsiteY14" fmla="*/ 2246601 h 2246601"/>
                <a:gd name="connsiteX15" fmla="*/ 1018229 w 2036454"/>
                <a:gd name="connsiteY15" fmla="*/ 2245332 h 2246601"/>
                <a:gd name="connsiteX16" fmla="*/ 1372641 w 2036454"/>
                <a:gd name="connsiteY16" fmla="*/ 2246601 h 2246601"/>
                <a:gd name="connsiteX17" fmla="*/ 1502697 w 2036454"/>
                <a:gd name="connsiteY17" fmla="*/ 2149329 h 2246601"/>
                <a:gd name="connsiteX18" fmla="*/ 1551873 w 2036454"/>
                <a:gd name="connsiteY18" fmla="*/ 1942131 h 2246601"/>
                <a:gd name="connsiteX19" fmla="*/ 2036454 w 2036454"/>
                <a:gd name="connsiteY19" fmla="*/ 1016319 h 2246601"/>
                <a:gd name="connsiteX20" fmla="*/ 1020136 w 2036454"/>
                <a:gd name="connsiteY20" fmla="*/ 0 h 2246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036454" h="2246601">
                  <a:moveTo>
                    <a:pt x="696638" y="2081097"/>
                  </a:moveTo>
                  <a:lnTo>
                    <a:pt x="717664" y="2094765"/>
                  </a:lnTo>
                  <a:lnTo>
                    <a:pt x="709915" y="2093208"/>
                  </a:lnTo>
                  <a:close/>
                  <a:moveTo>
                    <a:pt x="1016176" y="69112"/>
                  </a:moveTo>
                  <a:cubicBezTo>
                    <a:pt x="1544195" y="69112"/>
                    <a:pt x="1972239" y="497156"/>
                    <a:pt x="1972239" y="1025175"/>
                  </a:cubicBezTo>
                  <a:cubicBezTo>
                    <a:pt x="1972239" y="1553194"/>
                    <a:pt x="1544195" y="1981238"/>
                    <a:pt x="1016176" y="1981238"/>
                  </a:cubicBezTo>
                  <a:cubicBezTo>
                    <a:pt x="488157" y="1981238"/>
                    <a:pt x="60113" y="1553194"/>
                    <a:pt x="60113" y="1025175"/>
                  </a:cubicBezTo>
                  <a:cubicBezTo>
                    <a:pt x="60113" y="497156"/>
                    <a:pt x="488157" y="69112"/>
                    <a:pt x="1016176" y="69112"/>
                  </a:cubicBezTo>
                  <a:close/>
                  <a:moveTo>
                    <a:pt x="1020136" y="0"/>
                  </a:moveTo>
                  <a:lnTo>
                    <a:pt x="1018229" y="147"/>
                  </a:lnTo>
                  <a:lnTo>
                    <a:pt x="1016319" y="0"/>
                  </a:lnTo>
                  <a:cubicBezTo>
                    <a:pt x="455022" y="0"/>
                    <a:pt x="0" y="455021"/>
                    <a:pt x="0" y="1016319"/>
                  </a:cubicBezTo>
                  <a:cubicBezTo>
                    <a:pt x="0" y="1396151"/>
                    <a:pt x="271200" y="1771022"/>
                    <a:pt x="484581" y="1942131"/>
                  </a:cubicBezTo>
                  <a:cubicBezTo>
                    <a:pt x="548151" y="2015370"/>
                    <a:pt x="520096" y="2053853"/>
                    <a:pt x="533756" y="2149329"/>
                  </a:cubicBezTo>
                  <a:cubicBezTo>
                    <a:pt x="569271" y="2223033"/>
                    <a:pt x="601038" y="2246601"/>
                    <a:pt x="663812" y="2246601"/>
                  </a:cubicBezTo>
                  <a:lnTo>
                    <a:pt x="1018229" y="2245332"/>
                  </a:lnTo>
                  <a:lnTo>
                    <a:pt x="1372641" y="2246601"/>
                  </a:lnTo>
                  <a:cubicBezTo>
                    <a:pt x="1435417" y="2246601"/>
                    <a:pt x="1467183" y="2223033"/>
                    <a:pt x="1502697" y="2149329"/>
                  </a:cubicBezTo>
                  <a:cubicBezTo>
                    <a:pt x="1516357" y="2053853"/>
                    <a:pt x="1488303" y="2015370"/>
                    <a:pt x="1551873" y="1942131"/>
                  </a:cubicBezTo>
                  <a:cubicBezTo>
                    <a:pt x="1765253" y="1771022"/>
                    <a:pt x="2036454" y="1396151"/>
                    <a:pt x="2036454" y="1016319"/>
                  </a:cubicBezTo>
                  <a:cubicBezTo>
                    <a:pt x="2036454" y="455021"/>
                    <a:pt x="1581432" y="0"/>
                    <a:pt x="10201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sp>
        <p:nvSpPr>
          <p:cNvPr id="152" name="Freeform: Shape 151">
            <a:extLst>
              <a:ext uri="{FF2B5EF4-FFF2-40B4-BE49-F238E27FC236}">
                <a16:creationId xmlns:a16="http://schemas.microsoft.com/office/drawing/2014/main" xmlns="" id="{1E1607B5-64B5-47A5-8D74-932DFF0AB39F}"/>
              </a:ext>
            </a:extLst>
          </p:cNvPr>
          <p:cNvSpPr/>
          <p:nvPr/>
        </p:nvSpPr>
        <p:spPr>
          <a:xfrm flipH="1">
            <a:off x="9516898" y="2907256"/>
            <a:ext cx="1787797" cy="1972285"/>
          </a:xfrm>
          <a:custGeom>
            <a:avLst/>
            <a:gdLst>
              <a:gd name="connsiteX0" fmla="*/ 696638 w 2036454"/>
              <a:gd name="connsiteY0" fmla="*/ 2081097 h 2246601"/>
              <a:gd name="connsiteX1" fmla="*/ 717664 w 2036454"/>
              <a:gd name="connsiteY1" fmla="*/ 2094765 h 2246601"/>
              <a:gd name="connsiteX2" fmla="*/ 709915 w 2036454"/>
              <a:gd name="connsiteY2" fmla="*/ 2093208 h 2246601"/>
              <a:gd name="connsiteX3" fmla="*/ 1020136 w 2036454"/>
              <a:gd name="connsiteY3" fmla="*/ 0 h 2246601"/>
              <a:gd name="connsiteX4" fmla="*/ 1018229 w 2036454"/>
              <a:gd name="connsiteY4" fmla="*/ 147 h 2246601"/>
              <a:gd name="connsiteX5" fmla="*/ 1016319 w 2036454"/>
              <a:gd name="connsiteY5" fmla="*/ 0 h 2246601"/>
              <a:gd name="connsiteX6" fmla="*/ 0 w 2036454"/>
              <a:gd name="connsiteY6" fmla="*/ 1016319 h 2246601"/>
              <a:gd name="connsiteX7" fmla="*/ 484581 w 2036454"/>
              <a:gd name="connsiteY7" fmla="*/ 1942131 h 2246601"/>
              <a:gd name="connsiteX8" fmla="*/ 533756 w 2036454"/>
              <a:gd name="connsiteY8" fmla="*/ 2149329 h 2246601"/>
              <a:gd name="connsiteX9" fmla="*/ 663812 w 2036454"/>
              <a:gd name="connsiteY9" fmla="*/ 2246601 h 2246601"/>
              <a:gd name="connsiteX10" fmla="*/ 1018229 w 2036454"/>
              <a:gd name="connsiteY10" fmla="*/ 2245332 h 2246601"/>
              <a:gd name="connsiteX11" fmla="*/ 1372641 w 2036454"/>
              <a:gd name="connsiteY11" fmla="*/ 2246601 h 2246601"/>
              <a:gd name="connsiteX12" fmla="*/ 1502697 w 2036454"/>
              <a:gd name="connsiteY12" fmla="*/ 2149329 h 2246601"/>
              <a:gd name="connsiteX13" fmla="*/ 1551873 w 2036454"/>
              <a:gd name="connsiteY13" fmla="*/ 1942131 h 2246601"/>
              <a:gd name="connsiteX14" fmla="*/ 2036454 w 2036454"/>
              <a:gd name="connsiteY14" fmla="*/ 1016319 h 2246601"/>
              <a:gd name="connsiteX15" fmla="*/ 1020136 w 2036454"/>
              <a:gd name="connsiteY15" fmla="*/ 0 h 2246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036454" h="2246601">
                <a:moveTo>
                  <a:pt x="696638" y="2081097"/>
                </a:moveTo>
                <a:lnTo>
                  <a:pt x="717664" y="2094765"/>
                </a:lnTo>
                <a:lnTo>
                  <a:pt x="709915" y="2093208"/>
                </a:lnTo>
                <a:close/>
                <a:moveTo>
                  <a:pt x="1020136" y="0"/>
                </a:moveTo>
                <a:lnTo>
                  <a:pt x="1018229" y="147"/>
                </a:lnTo>
                <a:lnTo>
                  <a:pt x="1016319" y="0"/>
                </a:lnTo>
                <a:cubicBezTo>
                  <a:pt x="455022" y="0"/>
                  <a:pt x="0" y="455021"/>
                  <a:pt x="0" y="1016319"/>
                </a:cubicBezTo>
                <a:cubicBezTo>
                  <a:pt x="0" y="1396151"/>
                  <a:pt x="271200" y="1771022"/>
                  <a:pt x="484581" y="1942131"/>
                </a:cubicBezTo>
                <a:cubicBezTo>
                  <a:pt x="548151" y="2015370"/>
                  <a:pt x="520096" y="2053853"/>
                  <a:pt x="533756" y="2149329"/>
                </a:cubicBezTo>
                <a:cubicBezTo>
                  <a:pt x="569271" y="2223033"/>
                  <a:pt x="601038" y="2246601"/>
                  <a:pt x="663812" y="2246601"/>
                </a:cubicBezTo>
                <a:lnTo>
                  <a:pt x="1018229" y="2245332"/>
                </a:lnTo>
                <a:lnTo>
                  <a:pt x="1372641" y="2246601"/>
                </a:lnTo>
                <a:cubicBezTo>
                  <a:pt x="1435417" y="2246601"/>
                  <a:pt x="1467183" y="2223033"/>
                  <a:pt x="1502697" y="2149329"/>
                </a:cubicBezTo>
                <a:cubicBezTo>
                  <a:pt x="1516357" y="2053853"/>
                  <a:pt x="1488303" y="2015370"/>
                  <a:pt x="1551873" y="1942131"/>
                </a:cubicBezTo>
                <a:cubicBezTo>
                  <a:pt x="1765253" y="1771022"/>
                  <a:pt x="2036454" y="1396151"/>
                  <a:pt x="2036454" y="1016319"/>
                </a:cubicBezTo>
                <a:cubicBezTo>
                  <a:pt x="2036454" y="455021"/>
                  <a:pt x="1581432" y="0"/>
                  <a:pt x="102013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 sz="2701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xmlns="" id="{AB2A7E71-5738-44B8-8C95-AE69F852EEE2}"/>
              </a:ext>
            </a:extLst>
          </p:cNvPr>
          <p:cNvGrpSpPr/>
          <p:nvPr/>
        </p:nvGrpSpPr>
        <p:grpSpPr>
          <a:xfrm>
            <a:off x="9516898" y="2814396"/>
            <a:ext cx="1832724" cy="1832724"/>
            <a:chOff x="4547049" y="1897856"/>
            <a:chExt cx="3071634" cy="3071634"/>
          </a:xfrm>
          <a:effectLst/>
        </p:grpSpPr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="" id="{D8F22443-BC2E-481F-848C-C91988FF254D}"/>
                </a:ext>
              </a:extLst>
            </p:cNvPr>
            <p:cNvSpPr/>
            <p:nvPr/>
          </p:nvSpPr>
          <p:spPr>
            <a:xfrm>
              <a:off x="4547049" y="1897856"/>
              <a:ext cx="3071634" cy="3071634"/>
            </a:xfrm>
            <a:custGeom>
              <a:avLst/>
              <a:gdLst>
                <a:gd name="connsiteX0" fmla="*/ 3057049 w 3057525"/>
                <a:gd name="connsiteY0" fmla="*/ 1532096 h 3057525"/>
                <a:gd name="connsiteX1" fmla="*/ 1532096 w 3057525"/>
                <a:gd name="connsiteY1" fmla="*/ 3057049 h 3057525"/>
                <a:gd name="connsiteX2" fmla="*/ 7144 w 3057525"/>
                <a:gd name="connsiteY2" fmla="*/ 1532096 h 3057525"/>
                <a:gd name="connsiteX3" fmla="*/ 1532096 w 3057525"/>
                <a:gd name="connsiteY3" fmla="*/ 7144 h 3057525"/>
                <a:gd name="connsiteX4" fmla="*/ 3057049 w 3057525"/>
                <a:gd name="connsiteY4" fmla="*/ 1532096 h 3057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57525" h="3057525">
                  <a:moveTo>
                    <a:pt x="3057049" y="1532096"/>
                  </a:moveTo>
                  <a:cubicBezTo>
                    <a:pt x="3057049" y="2374304"/>
                    <a:pt x="2374304" y="3057049"/>
                    <a:pt x="1532096" y="3057049"/>
                  </a:cubicBezTo>
                  <a:cubicBezTo>
                    <a:pt x="689888" y="3057049"/>
                    <a:pt x="7144" y="2374304"/>
                    <a:pt x="7144" y="1532096"/>
                  </a:cubicBezTo>
                  <a:cubicBezTo>
                    <a:pt x="7144" y="689888"/>
                    <a:pt x="689888" y="7144"/>
                    <a:pt x="1532096" y="7144"/>
                  </a:cubicBezTo>
                  <a:cubicBezTo>
                    <a:pt x="2374304" y="7144"/>
                    <a:pt x="3057049" y="689888"/>
                    <a:pt x="3057049" y="1532096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9525" cap="flat">
              <a:noFill/>
              <a:prstDash val="solid"/>
              <a:miter/>
            </a:ln>
            <a:effectLst/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xmlns="" id="{35F2A40E-4190-437D-AC60-CD4CDF3B31A4}"/>
                </a:ext>
              </a:extLst>
            </p:cNvPr>
            <p:cNvSpPr/>
            <p:nvPr/>
          </p:nvSpPr>
          <p:spPr>
            <a:xfrm>
              <a:off x="4574848" y="1907000"/>
              <a:ext cx="3028217" cy="2962327"/>
            </a:xfrm>
            <a:custGeom>
              <a:avLst/>
              <a:gdLst>
                <a:gd name="connsiteX0" fmla="*/ 2863236 w 3028217"/>
                <a:gd name="connsiteY0" fmla="*/ 2049564 h 2962327"/>
                <a:gd name="connsiteX1" fmla="*/ 2844662 w 3028217"/>
                <a:gd name="connsiteY1" fmla="*/ 2065518 h 2962327"/>
                <a:gd name="connsiteX2" fmla="*/ 2847519 w 3028217"/>
                <a:gd name="connsiteY2" fmla="*/ 2116953 h 2962327"/>
                <a:gd name="connsiteX3" fmla="*/ 2887525 w 3028217"/>
                <a:gd name="connsiteY3" fmla="*/ 2084568 h 2962327"/>
                <a:gd name="connsiteX4" fmla="*/ 2890382 w 3028217"/>
                <a:gd name="connsiteY4" fmla="*/ 2078853 h 2962327"/>
                <a:gd name="connsiteX5" fmla="*/ 2890382 w 3028217"/>
                <a:gd name="connsiteY5" fmla="*/ 2057898 h 2962327"/>
                <a:gd name="connsiteX6" fmla="*/ 2863236 w 3028217"/>
                <a:gd name="connsiteY6" fmla="*/ 2049564 h 2962327"/>
                <a:gd name="connsiteX7" fmla="*/ 2453184 w 3028217"/>
                <a:gd name="connsiteY7" fmla="*/ 1703568 h 2962327"/>
                <a:gd name="connsiteX8" fmla="*/ 2444611 w 3028217"/>
                <a:gd name="connsiteY8" fmla="*/ 1714046 h 2962327"/>
                <a:gd name="connsiteX9" fmla="*/ 2467471 w 3028217"/>
                <a:gd name="connsiteY9" fmla="*/ 1740716 h 2962327"/>
                <a:gd name="connsiteX10" fmla="*/ 2482711 w 3028217"/>
                <a:gd name="connsiteY10" fmla="*/ 1728333 h 2962327"/>
                <a:gd name="connsiteX11" fmla="*/ 2453184 w 3028217"/>
                <a:gd name="connsiteY11" fmla="*/ 1703568 h 2962327"/>
                <a:gd name="connsiteX12" fmla="*/ 802501 w 3028217"/>
                <a:gd name="connsiteY12" fmla="*/ 1583553 h 2962327"/>
                <a:gd name="connsiteX13" fmla="*/ 812026 w 3028217"/>
                <a:gd name="connsiteY13" fmla="*/ 1589268 h 2962327"/>
                <a:gd name="connsiteX14" fmla="*/ 802501 w 3028217"/>
                <a:gd name="connsiteY14" fmla="*/ 1599745 h 2962327"/>
                <a:gd name="connsiteX15" fmla="*/ 792024 w 3028217"/>
                <a:gd name="connsiteY15" fmla="*/ 1594030 h 2962327"/>
                <a:gd name="connsiteX16" fmla="*/ 802501 w 3028217"/>
                <a:gd name="connsiteY16" fmla="*/ 1583553 h 2962327"/>
                <a:gd name="connsiteX17" fmla="*/ 573901 w 3028217"/>
                <a:gd name="connsiteY17" fmla="*/ 1577838 h 2962327"/>
                <a:gd name="connsiteX18" fmla="*/ 592951 w 3028217"/>
                <a:gd name="connsiteY18" fmla="*/ 1589268 h 2962327"/>
                <a:gd name="connsiteX19" fmla="*/ 584379 w 3028217"/>
                <a:gd name="connsiteY19" fmla="*/ 1596888 h 2962327"/>
                <a:gd name="connsiteX20" fmla="*/ 565329 w 3028217"/>
                <a:gd name="connsiteY20" fmla="*/ 1587363 h 2962327"/>
                <a:gd name="connsiteX21" fmla="*/ 573901 w 3028217"/>
                <a:gd name="connsiteY21" fmla="*/ 1577838 h 2962327"/>
                <a:gd name="connsiteX22" fmla="*/ 698678 w 3028217"/>
                <a:gd name="connsiteY22" fmla="*/ 1550216 h 2962327"/>
                <a:gd name="connsiteX23" fmla="*/ 763448 w 3028217"/>
                <a:gd name="connsiteY23" fmla="*/ 1592126 h 2962327"/>
                <a:gd name="connsiteX24" fmla="*/ 678676 w 3028217"/>
                <a:gd name="connsiteY24" fmla="*/ 1592126 h 2962327"/>
                <a:gd name="connsiteX25" fmla="*/ 698678 w 3028217"/>
                <a:gd name="connsiteY25" fmla="*/ 1550216 h 2962327"/>
                <a:gd name="connsiteX26" fmla="*/ 492939 w 3028217"/>
                <a:gd name="connsiteY26" fmla="*/ 1460681 h 2962327"/>
                <a:gd name="connsiteX27" fmla="*/ 562471 w 3028217"/>
                <a:gd name="connsiteY27" fmla="*/ 1479731 h 2962327"/>
                <a:gd name="connsiteX28" fmla="*/ 646291 w 3028217"/>
                <a:gd name="connsiteY28" fmla="*/ 1537833 h 2962327"/>
                <a:gd name="connsiteX29" fmla="*/ 577711 w 3028217"/>
                <a:gd name="connsiteY29" fmla="*/ 1525451 h 2962327"/>
                <a:gd name="connsiteX30" fmla="*/ 527229 w 3028217"/>
                <a:gd name="connsiteY30" fmla="*/ 1487351 h 2962327"/>
                <a:gd name="connsiteX31" fmla="*/ 525032 w 3028217"/>
                <a:gd name="connsiteY31" fmla="*/ 1486533 h 2962327"/>
                <a:gd name="connsiteX32" fmla="*/ 527229 w 3028217"/>
                <a:gd name="connsiteY32" fmla="*/ 1488303 h 2962327"/>
                <a:gd name="connsiteX33" fmla="*/ 451029 w 3028217"/>
                <a:gd name="connsiteY33" fmla="*/ 1494971 h 2962327"/>
                <a:gd name="connsiteX34" fmla="*/ 492939 w 3028217"/>
                <a:gd name="connsiteY34" fmla="*/ 1460681 h 2962327"/>
                <a:gd name="connsiteX35" fmla="*/ 592475 w 3028217"/>
                <a:gd name="connsiteY35" fmla="*/ 1413889 h 2962327"/>
                <a:gd name="connsiteX36" fmla="*/ 596761 w 3028217"/>
                <a:gd name="connsiteY36" fmla="*/ 1414961 h 2962327"/>
                <a:gd name="connsiteX37" fmla="*/ 595809 w 3028217"/>
                <a:gd name="connsiteY37" fmla="*/ 1447346 h 2962327"/>
                <a:gd name="connsiteX38" fmla="*/ 588189 w 3028217"/>
                <a:gd name="connsiteY38" fmla="*/ 1414961 h 2962327"/>
                <a:gd name="connsiteX39" fmla="*/ 592475 w 3028217"/>
                <a:gd name="connsiteY39" fmla="*/ 1413889 h 2962327"/>
                <a:gd name="connsiteX40" fmla="*/ 2633206 w 3028217"/>
                <a:gd name="connsiteY40" fmla="*/ 1174931 h 2962327"/>
                <a:gd name="connsiteX41" fmla="*/ 2673211 w 3028217"/>
                <a:gd name="connsiteY41" fmla="*/ 1180646 h 2962327"/>
                <a:gd name="connsiteX42" fmla="*/ 2633206 w 3028217"/>
                <a:gd name="connsiteY42" fmla="*/ 1174931 h 2962327"/>
                <a:gd name="connsiteX43" fmla="*/ 2477948 w 3028217"/>
                <a:gd name="connsiteY43" fmla="*/ 1095873 h 2962327"/>
                <a:gd name="connsiteX44" fmla="*/ 2484616 w 3028217"/>
                <a:gd name="connsiteY44" fmla="*/ 1110160 h 2962327"/>
                <a:gd name="connsiteX45" fmla="*/ 2464613 w 3028217"/>
                <a:gd name="connsiteY45" fmla="*/ 1135878 h 2962327"/>
                <a:gd name="connsiteX46" fmla="*/ 2444611 w 3028217"/>
                <a:gd name="connsiteY46" fmla="*/ 1144450 h 2962327"/>
                <a:gd name="connsiteX47" fmla="*/ 2415083 w 3028217"/>
                <a:gd name="connsiteY47" fmla="*/ 1119685 h 2962327"/>
                <a:gd name="connsiteX48" fmla="*/ 2446516 w 3028217"/>
                <a:gd name="connsiteY48" fmla="*/ 1114923 h 2962327"/>
                <a:gd name="connsiteX49" fmla="*/ 2477948 w 3028217"/>
                <a:gd name="connsiteY49" fmla="*/ 1095873 h 2962327"/>
                <a:gd name="connsiteX50" fmla="*/ 2344599 w 3028217"/>
                <a:gd name="connsiteY50" fmla="*/ 1039676 h 2962327"/>
                <a:gd name="connsiteX51" fmla="*/ 2355076 w 3028217"/>
                <a:gd name="connsiteY51" fmla="*/ 1066346 h 2962327"/>
                <a:gd name="connsiteX52" fmla="*/ 2341741 w 3028217"/>
                <a:gd name="connsiteY52" fmla="*/ 1092063 h 2962327"/>
                <a:gd name="connsiteX53" fmla="*/ 2328406 w 3028217"/>
                <a:gd name="connsiteY53" fmla="*/ 1065393 h 2962327"/>
                <a:gd name="connsiteX54" fmla="*/ 2344599 w 3028217"/>
                <a:gd name="connsiteY54" fmla="*/ 1039676 h 2962327"/>
                <a:gd name="connsiteX55" fmla="*/ 699631 w 3028217"/>
                <a:gd name="connsiteY55" fmla="*/ 966334 h 2962327"/>
                <a:gd name="connsiteX56" fmla="*/ 616764 w 3028217"/>
                <a:gd name="connsiteY56" fmla="*/ 992051 h 2962327"/>
                <a:gd name="connsiteX57" fmla="*/ 699631 w 3028217"/>
                <a:gd name="connsiteY57" fmla="*/ 966334 h 2962327"/>
                <a:gd name="connsiteX58" fmla="*/ 2786559 w 3028217"/>
                <a:gd name="connsiteY58" fmla="*/ 938711 h 2962327"/>
                <a:gd name="connsiteX59" fmla="*/ 2814181 w 3028217"/>
                <a:gd name="connsiteY59" fmla="*/ 938711 h 2962327"/>
                <a:gd name="connsiteX60" fmla="*/ 2814181 w 3028217"/>
                <a:gd name="connsiteY60" fmla="*/ 945378 h 2962327"/>
                <a:gd name="connsiteX61" fmla="*/ 2786559 w 3028217"/>
                <a:gd name="connsiteY61" fmla="*/ 938711 h 2962327"/>
                <a:gd name="connsiteX62" fmla="*/ 737731 w 3028217"/>
                <a:gd name="connsiteY62" fmla="*/ 935019 h 2962327"/>
                <a:gd name="connsiteX63" fmla="*/ 702489 w 3028217"/>
                <a:gd name="connsiteY63" fmla="*/ 951093 h 2962327"/>
                <a:gd name="connsiteX64" fmla="*/ 770116 w 3028217"/>
                <a:gd name="connsiteY64" fmla="*/ 936805 h 2962327"/>
                <a:gd name="connsiteX65" fmla="*/ 737731 w 3028217"/>
                <a:gd name="connsiteY65" fmla="*/ 935019 h 2962327"/>
                <a:gd name="connsiteX66" fmla="*/ 619383 w 3028217"/>
                <a:gd name="connsiteY66" fmla="*/ 880251 h 2962327"/>
                <a:gd name="connsiteX67" fmla="*/ 608191 w 3028217"/>
                <a:gd name="connsiteY67" fmla="*/ 882513 h 2962327"/>
                <a:gd name="connsiteX68" fmla="*/ 541516 w 3028217"/>
                <a:gd name="connsiteY68" fmla="*/ 968238 h 2962327"/>
                <a:gd name="connsiteX69" fmla="*/ 558661 w 3028217"/>
                <a:gd name="connsiteY69" fmla="*/ 975858 h 2962327"/>
                <a:gd name="connsiteX70" fmla="*/ 578664 w 3028217"/>
                <a:gd name="connsiteY70" fmla="*/ 949188 h 2962327"/>
                <a:gd name="connsiteX71" fmla="*/ 623431 w 3028217"/>
                <a:gd name="connsiteY71" fmla="*/ 890133 h 2962327"/>
                <a:gd name="connsiteX72" fmla="*/ 619383 w 3028217"/>
                <a:gd name="connsiteY72" fmla="*/ 880251 h 2962327"/>
                <a:gd name="connsiteX73" fmla="*/ 659626 w 3028217"/>
                <a:gd name="connsiteY73" fmla="*/ 872036 h 2962327"/>
                <a:gd name="connsiteX74" fmla="*/ 647244 w 3028217"/>
                <a:gd name="connsiteY74" fmla="*/ 879656 h 2962327"/>
                <a:gd name="connsiteX75" fmla="*/ 657721 w 3028217"/>
                <a:gd name="connsiteY75" fmla="*/ 950141 h 2962327"/>
                <a:gd name="connsiteX76" fmla="*/ 683439 w 3028217"/>
                <a:gd name="connsiteY76" fmla="*/ 913946 h 2962327"/>
                <a:gd name="connsiteX77" fmla="*/ 711061 w 3028217"/>
                <a:gd name="connsiteY77" fmla="*/ 910136 h 2962327"/>
                <a:gd name="connsiteX78" fmla="*/ 709156 w 3028217"/>
                <a:gd name="connsiteY78" fmla="*/ 891086 h 2962327"/>
                <a:gd name="connsiteX79" fmla="*/ 659626 w 3028217"/>
                <a:gd name="connsiteY79" fmla="*/ 872036 h 2962327"/>
                <a:gd name="connsiteX80" fmla="*/ 620410 w 3028217"/>
                <a:gd name="connsiteY80" fmla="*/ 803828 h 2962327"/>
                <a:gd name="connsiteX81" fmla="*/ 603429 w 3028217"/>
                <a:gd name="connsiteY81" fmla="*/ 807266 h 2962327"/>
                <a:gd name="connsiteX82" fmla="*/ 532944 w 3028217"/>
                <a:gd name="connsiteY82" fmla="*/ 841556 h 2962327"/>
                <a:gd name="connsiteX83" fmla="*/ 541516 w 3028217"/>
                <a:gd name="connsiteY83" fmla="*/ 855843 h 2962327"/>
                <a:gd name="connsiteX84" fmla="*/ 602476 w 3028217"/>
                <a:gd name="connsiteY84" fmla="*/ 859653 h 2962327"/>
                <a:gd name="connsiteX85" fmla="*/ 652959 w 3028217"/>
                <a:gd name="connsiteY85" fmla="*/ 835841 h 2962327"/>
                <a:gd name="connsiteX86" fmla="*/ 620410 w 3028217"/>
                <a:gd name="connsiteY86" fmla="*/ 803828 h 2962327"/>
                <a:gd name="connsiteX87" fmla="*/ 2051228 w 3028217"/>
                <a:gd name="connsiteY87" fmla="*/ 690108 h 2962327"/>
                <a:gd name="connsiteX88" fmla="*/ 2074088 w 3028217"/>
                <a:gd name="connsiteY88" fmla="*/ 722493 h 2962327"/>
                <a:gd name="connsiteX89" fmla="*/ 2021701 w 3028217"/>
                <a:gd name="connsiteY89" fmla="*/ 782500 h 2962327"/>
                <a:gd name="connsiteX90" fmla="*/ 2000746 w 3028217"/>
                <a:gd name="connsiteY90" fmla="*/ 772023 h 2962327"/>
                <a:gd name="connsiteX91" fmla="*/ 2036941 w 3028217"/>
                <a:gd name="connsiteY91" fmla="*/ 698680 h 2962327"/>
                <a:gd name="connsiteX92" fmla="*/ 2051228 w 3028217"/>
                <a:gd name="connsiteY92" fmla="*/ 690108 h 2962327"/>
                <a:gd name="connsiteX93" fmla="*/ 2111236 w 3028217"/>
                <a:gd name="connsiteY93" fmla="*/ 608669 h 2962327"/>
                <a:gd name="connsiteX94" fmla="*/ 2113141 w 3028217"/>
                <a:gd name="connsiteY94" fmla="*/ 623433 h 2962327"/>
                <a:gd name="connsiteX95" fmla="*/ 2111236 w 3028217"/>
                <a:gd name="connsiteY95" fmla="*/ 626290 h 2962327"/>
                <a:gd name="connsiteX96" fmla="*/ 2159814 w 3028217"/>
                <a:gd name="connsiteY96" fmla="*/ 711063 h 2962327"/>
                <a:gd name="connsiteX97" fmla="*/ 2199819 w 3028217"/>
                <a:gd name="connsiteY97" fmla="*/ 758688 h 2962327"/>
                <a:gd name="connsiteX98" fmla="*/ 2176959 w 3028217"/>
                <a:gd name="connsiteY98" fmla="*/ 800598 h 2962327"/>
                <a:gd name="connsiteX99" fmla="*/ 2092186 w 3028217"/>
                <a:gd name="connsiteY99" fmla="*/ 814885 h 2962327"/>
                <a:gd name="connsiteX100" fmla="*/ 2092186 w 3028217"/>
                <a:gd name="connsiteY100" fmla="*/ 777738 h 2962327"/>
                <a:gd name="connsiteX101" fmla="*/ 2111236 w 3028217"/>
                <a:gd name="connsiteY101" fmla="*/ 740590 h 2962327"/>
                <a:gd name="connsiteX102" fmla="*/ 2110284 w 3028217"/>
                <a:gd name="connsiteY102" fmla="*/ 710110 h 2962327"/>
                <a:gd name="connsiteX103" fmla="*/ 2076946 w 3028217"/>
                <a:gd name="connsiteY103" fmla="*/ 669153 h 2962327"/>
                <a:gd name="connsiteX104" fmla="*/ 2097901 w 3028217"/>
                <a:gd name="connsiteY104" fmla="*/ 611050 h 2962327"/>
                <a:gd name="connsiteX105" fmla="*/ 2111236 w 3028217"/>
                <a:gd name="connsiteY105" fmla="*/ 608669 h 2962327"/>
                <a:gd name="connsiteX106" fmla="*/ 927279 w 3028217"/>
                <a:gd name="connsiteY106" fmla="*/ 479605 h 2962327"/>
                <a:gd name="connsiteX107" fmla="*/ 933946 w 3028217"/>
                <a:gd name="connsiteY107" fmla="*/ 486273 h 2962327"/>
                <a:gd name="connsiteX108" fmla="*/ 929184 w 3028217"/>
                <a:gd name="connsiteY108" fmla="*/ 493893 h 2962327"/>
                <a:gd name="connsiteX109" fmla="*/ 919659 w 3028217"/>
                <a:gd name="connsiteY109" fmla="*/ 488178 h 2962327"/>
                <a:gd name="connsiteX110" fmla="*/ 927279 w 3028217"/>
                <a:gd name="connsiteY110" fmla="*/ 479605 h 2962327"/>
                <a:gd name="connsiteX111" fmla="*/ 1938089 w 3028217"/>
                <a:gd name="connsiteY111" fmla="*/ 417931 h 2962327"/>
                <a:gd name="connsiteX112" fmla="*/ 1959789 w 3028217"/>
                <a:gd name="connsiteY112" fmla="*/ 441505 h 2962327"/>
                <a:gd name="connsiteX113" fmla="*/ 1940739 w 3028217"/>
                <a:gd name="connsiteY113" fmla="*/ 466270 h 2962327"/>
                <a:gd name="connsiteX114" fmla="*/ 1842631 w 3028217"/>
                <a:gd name="connsiteY114" fmla="*/ 480558 h 2962327"/>
                <a:gd name="connsiteX115" fmla="*/ 1832154 w 3028217"/>
                <a:gd name="connsiteY115" fmla="*/ 458650 h 2962327"/>
                <a:gd name="connsiteX116" fmla="*/ 1833106 w 3028217"/>
                <a:gd name="connsiteY116" fmla="*/ 431980 h 2962327"/>
                <a:gd name="connsiteX117" fmla="*/ 1845489 w 3028217"/>
                <a:gd name="connsiteY117" fmla="*/ 423408 h 2962327"/>
                <a:gd name="connsiteX118" fmla="*/ 1857871 w 3028217"/>
                <a:gd name="connsiteY118" fmla="*/ 432933 h 2962327"/>
                <a:gd name="connsiteX119" fmla="*/ 1926451 w 3028217"/>
                <a:gd name="connsiteY119" fmla="*/ 418645 h 2962327"/>
                <a:gd name="connsiteX120" fmla="*/ 1938089 w 3028217"/>
                <a:gd name="connsiteY120" fmla="*/ 417931 h 2962327"/>
                <a:gd name="connsiteX121" fmla="*/ 904419 w 3028217"/>
                <a:gd name="connsiteY121" fmla="*/ 389118 h 2962327"/>
                <a:gd name="connsiteX122" fmla="*/ 938709 w 3028217"/>
                <a:gd name="connsiteY122" fmla="*/ 433886 h 2962327"/>
                <a:gd name="connsiteX123" fmla="*/ 942519 w 3028217"/>
                <a:gd name="connsiteY123" fmla="*/ 446268 h 2962327"/>
                <a:gd name="connsiteX124" fmla="*/ 931089 w 3028217"/>
                <a:gd name="connsiteY124" fmla="*/ 449125 h 2962327"/>
                <a:gd name="connsiteX125" fmla="*/ 878701 w 3028217"/>
                <a:gd name="connsiteY125" fmla="*/ 449125 h 2962327"/>
                <a:gd name="connsiteX126" fmla="*/ 856794 w 3028217"/>
                <a:gd name="connsiteY126" fmla="*/ 443411 h 2962327"/>
                <a:gd name="connsiteX127" fmla="*/ 867271 w 3028217"/>
                <a:gd name="connsiteY127" fmla="*/ 412930 h 2962327"/>
                <a:gd name="connsiteX128" fmla="*/ 904419 w 3028217"/>
                <a:gd name="connsiteY128" fmla="*/ 389118 h 2962327"/>
                <a:gd name="connsiteX129" fmla="*/ 1062534 w 3028217"/>
                <a:gd name="connsiteY129" fmla="*/ 340541 h 2962327"/>
                <a:gd name="connsiteX130" fmla="*/ 1083489 w 3028217"/>
                <a:gd name="connsiteY130" fmla="*/ 353876 h 2962327"/>
                <a:gd name="connsiteX131" fmla="*/ 1053961 w 3028217"/>
                <a:gd name="connsiteY131" fmla="*/ 360543 h 2962327"/>
                <a:gd name="connsiteX132" fmla="*/ 1062534 w 3028217"/>
                <a:gd name="connsiteY132" fmla="*/ 340541 h 2962327"/>
                <a:gd name="connsiteX133" fmla="*/ 2471113 w 3028217"/>
                <a:gd name="connsiteY133" fmla="*/ 336025 h 2962327"/>
                <a:gd name="connsiteX134" fmla="*/ 2521763 w 3028217"/>
                <a:gd name="connsiteY134" fmla="*/ 370068 h 2962327"/>
                <a:gd name="connsiteX135" fmla="*/ 2848471 w 3028217"/>
                <a:gd name="connsiteY135" fmla="*/ 785358 h 2962327"/>
                <a:gd name="connsiteX136" fmla="*/ 2920861 w 3028217"/>
                <a:gd name="connsiteY136" fmla="*/ 940616 h 2962327"/>
                <a:gd name="connsiteX137" fmla="*/ 2926576 w 3028217"/>
                <a:gd name="connsiteY137" fmla="*/ 977763 h 2962327"/>
                <a:gd name="connsiteX138" fmla="*/ 2847518 w 3028217"/>
                <a:gd name="connsiteY138" fmla="*/ 938711 h 2962327"/>
                <a:gd name="connsiteX139" fmla="*/ 2864663 w 3028217"/>
                <a:gd name="connsiteY139" fmla="*/ 890133 h 2962327"/>
                <a:gd name="connsiteX140" fmla="*/ 2810371 w 3028217"/>
                <a:gd name="connsiteY140" fmla="*/ 908231 h 2962327"/>
                <a:gd name="connsiteX141" fmla="*/ 2757031 w 3028217"/>
                <a:gd name="connsiteY141" fmla="*/ 904421 h 2962327"/>
                <a:gd name="connsiteX142" fmla="*/ 2728456 w 3028217"/>
                <a:gd name="connsiteY142" fmla="*/ 916803 h 2962327"/>
                <a:gd name="connsiteX143" fmla="*/ 2707501 w 3028217"/>
                <a:gd name="connsiteY143" fmla="*/ 971096 h 2962327"/>
                <a:gd name="connsiteX144" fmla="*/ 2706548 w 3028217"/>
                <a:gd name="connsiteY144" fmla="*/ 1011101 h 2962327"/>
                <a:gd name="connsiteX145" fmla="*/ 2712263 w 3028217"/>
                <a:gd name="connsiteY145" fmla="*/ 1044438 h 2962327"/>
                <a:gd name="connsiteX146" fmla="*/ 2750438 w 3028217"/>
                <a:gd name="connsiteY146" fmla="*/ 1026892 h 2962327"/>
                <a:gd name="connsiteX147" fmla="*/ 2757317 w 3028217"/>
                <a:gd name="connsiteY147" fmla="*/ 1029909 h 2962327"/>
                <a:gd name="connsiteX148" fmla="*/ 2760842 w 3028217"/>
                <a:gd name="connsiteY148" fmla="*/ 1028246 h 2962327"/>
                <a:gd name="connsiteX149" fmla="*/ 2785607 w 3028217"/>
                <a:gd name="connsiteY149" fmla="*/ 1010148 h 2962327"/>
                <a:gd name="connsiteX150" fmla="*/ 2804538 w 3028217"/>
                <a:gd name="connsiteY150" fmla="*/ 1006457 h 2962327"/>
                <a:gd name="connsiteX151" fmla="*/ 2822755 w 3028217"/>
                <a:gd name="connsiteY151" fmla="*/ 1009196 h 2962327"/>
                <a:gd name="connsiteX152" fmla="*/ 2938959 w 3028217"/>
                <a:gd name="connsiteY152" fmla="*/ 1031103 h 2962327"/>
                <a:gd name="connsiteX153" fmla="*/ 2959915 w 3028217"/>
                <a:gd name="connsiteY153" fmla="*/ 1058726 h 2962327"/>
                <a:gd name="connsiteX154" fmla="*/ 3021827 w 3028217"/>
                <a:gd name="connsiteY154" fmla="*/ 1368288 h 2962327"/>
                <a:gd name="connsiteX155" fmla="*/ 3027542 w 3028217"/>
                <a:gd name="connsiteY155" fmla="*/ 1562598 h 2962327"/>
                <a:gd name="connsiteX156" fmla="*/ 3020874 w 3028217"/>
                <a:gd name="connsiteY156" fmla="*/ 1594983 h 2962327"/>
                <a:gd name="connsiteX157" fmla="*/ 2958009 w 3028217"/>
                <a:gd name="connsiteY157" fmla="*/ 1512116 h 2962327"/>
                <a:gd name="connsiteX158" fmla="*/ 2918005 w 3028217"/>
                <a:gd name="connsiteY158" fmla="*/ 1446393 h 2962327"/>
                <a:gd name="connsiteX159" fmla="*/ 2860855 w 3028217"/>
                <a:gd name="connsiteY159" fmla="*/ 1371146 h 2962327"/>
                <a:gd name="connsiteX160" fmla="*/ 2831327 w 3028217"/>
                <a:gd name="connsiteY160" fmla="*/ 1343523 h 2962327"/>
                <a:gd name="connsiteX161" fmla="*/ 2856092 w 3028217"/>
                <a:gd name="connsiteY161" fmla="*/ 1380671 h 2962327"/>
                <a:gd name="connsiteX162" fmla="*/ 2930387 w 3028217"/>
                <a:gd name="connsiteY162" fmla="*/ 1514021 h 2962327"/>
                <a:gd name="connsiteX163" fmla="*/ 2939912 w 3028217"/>
                <a:gd name="connsiteY163" fmla="*/ 1546406 h 2962327"/>
                <a:gd name="connsiteX164" fmla="*/ 2962772 w 3028217"/>
                <a:gd name="connsiteY164" fmla="*/ 1597841 h 2962327"/>
                <a:gd name="connsiteX165" fmla="*/ 2999919 w 3028217"/>
                <a:gd name="connsiteY165" fmla="*/ 1683566 h 2962327"/>
                <a:gd name="connsiteX166" fmla="*/ 3012302 w 3028217"/>
                <a:gd name="connsiteY166" fmla="*/ 1740716 h 2962327"/>
                <a:gd name="connsiteX167" fmla="*/ 2886572 w 3028217"/>
                <a:gd name="connsiteY167" fmla="*/ 2158864 h 2962327"/>
                <a:gd name="connsiteX168" fmla="*/ 2841805 w 3028217"/>
                <a:gd name="connsiteY168" fmla="*/ 2246493 h 2962327"/>
                <a:gd name="connsiteX169" fmla="*/ 2821802 w 3028217"/>
                <a:gd name="connsiteY169" fmla="*/ 2266496 h 2962327"/>
                <a:gd name="connsiteX170" fmla="*/ 2808467 w 3028217"/>
                <a:gd name="connsiteY170" fmla="*/ 2240778 h 2962327"/>
                <a:gd name="connsiteX171" fmla="*/ 2785607 w 3028217"/>
                <a:gd name="connsiteY171" fmla="*/ 2172198 h 2962327"/>
                <a:gd name="connsiteX172" fmla="*/ 2805609 w 3028217"/>
                <a:gd name="connsiteY172" fmla="*/ 2234111 h 2962327"/>
                <a:gd name="connsiteX173" fmla="*/ 2821802 w 3028217"/>
                <a:gd name="connsiteY173" fmla="*/ 2273164 h 2962327"/>
                <a:gd name="connsiteX174" fmla="*/ 2708455 w 3028217"/>
                <a:gd name="connsiteY174" fmla="*/ 2451281 h 2962327"/>
                <a:gd name="connsiteX175" fmla="*/ 2551292 w 3028217"/>
                <a:gd name="connsiteY175" fmla="*/ 2622731 h 2962327"/>
                <a:gd name="connsiteX176" fmla="*/ 2476997 w 3028217"/>
                <a:gd name="connsiteY176" fmla="*/ 2687501 h 2962327"/>
                <a:gd name="connsiteX177" fmla="*/ 2463662 w 3028217"/>
                <a:gd name="connsiteY177" fmla="*/ 2655116 h 2962327"/>
                <a:gd name="connsiteX178" fmla="*/ 2425562 w 3028217"/>
                <a:gd name="connsiteY178" fmla="*/ 2533196 h 2962327"/>
                <a:gd name="connsiteX179" fmla="*/ 2439849 w 3028217"/>
                <a:gd name="connsiteY179" fmla="*/ 2375081 h 2962327"/>
                <a:gd name="connsiteX180" fmla="*/ 2449374 w 3028217"/>
                <a:gd name="connsiteY180" fmla="*/ 2301739 h 2962327"/>
                <a:gd name="connsiteX181" fmla="*/ 2430324 w 3028217"/>
                <a:gd name="connsiteY181" fmla="*/ 2210298 h 2962327"/>
                <a:gd name="connsiteX182" fmla="*/ 2396987 w 3028217"/>
                <a:gd name="connsiteY182" fmla="*/ 2144576 h 2962327"/>
                <a:gd name="connsiteX183" fmla="*/ 2370317 w 3028217"/>
                <a:gd name="connsiteY183" fmla="*/ 2012178 h 2962327"/>
                <a:gd name="connsiteX184" fmla="*/ 2374127 w 3028217"/>
                <a:gd name="connsiteY184" fmla="*/ 1992176 h 2962327"/>
                <a:gd name="connsiteX185" fmla="*/ 2319834 w 3028217"/>
                <a:gd name="connsiteY185" fmla="*/ 1944551 h 2962327"/>
                <a:gd name="connsiteX186" fmla="*/ 2282687 w 3028217"/>
                <a:gd name="connsiteY186" fmla="*/ 1931216 h 2962327"/>
                <a:gd name="connsiteX187" fmla="*/ 2200772 w 3028217"/>
                <a:gd name="connsiteY187" fmla="*/ 1905498 h 2962327"/>
                <a:gd name="connsiteX188" fmla="*/ 2157909 w 3028217"/>
                <a:gd name="connsiteY188" fmla="*/ 1926453 h 2962327"/>
                <a:gd name="connsiteX189" fmla="*/ 2106474 w 3028217"/>
                <a:gd name="connsiteY189" fmla="*/ 1931216 h 2962327"/>
                <a:gd name="connsiteX190" fmla="*/ 2040752 w 3028217"/>
                <a:gd name="connsiteY190" fmla="*/ 1937883 h 2962327"/>
                <a:gd name="connsiteX191" fmla="*/ 1974077 w 3028217"/>
                <a:gd name="connsiteY191" fmla="*/ 1924548 h 2962327"/>
                <a:gd name="connsiteX192" fmla="*/ 1919784 w 3028217"/>
                <a:gd name="connsiteY192" fmla="*/ 1877876 h 2962327"/>
                <a:gd name="connsiteX193" fmla="*/ 1896924 w 3028217"/>
                <a:gd name="connsiteY193" fmla="*/ 1849301 h 2962327"/>
                <a:gd name="connsiteX194" fmla="*/ 1839774 w 3028217"/>
                <a:gd name="connsiteY194" fmla="*/ 1762623 h 2962327"/>
                <a:gd name="connsiteX195" fmla="*/ 1822629 w 3028217"/>
                <a:gd name="connsiteY195" fmla="*/ 1676898 h 2962327"/>
                <a:gd name="connsiteX196" fmla="*/ 1829297 w 3028217"/>
                <a:gd name="connsiteY196" fmla="*/ 1537833 h 2962327"/>
                <a:gd name="connsiteX197" fmla="*/ 1828344 w 3028217"/>
                <a:gd name="connsiteY197" fmla="*/ 1514973 h 2962327"/>
                <a:gd name="connsiteX198" fmla="*/ 1909307 w 3028217"/>
                <a:gd name="connsiteY198" fmla="*/ 1373051 h 2962327"/>
                <a:gd name="connsiteX199" fmla="*/ 1929309 w 3028217"/>
                <a:gd name="connsiteY199" fmla="*/ 1361621 h 2962327"/>
                <a:gd name="connsiteX200" fmla="*/ 1977887 w 3028217"/>
                <a:gd name="connsiteY200" fmla="*/ 1293041 h 2962327"/>
                <a:gd name="connsiteX201" fmla="*/ 2019797 w 3028217"/>
                <a:gd name="connsiteY201" fmla="*/ 1227318 h 2962327"/>
                <a:gd name="connsiteX202" fmla="*/ 2051229 w 3028217"/>
                <a:gd name="connsiteY202" fmla="*/ 1178741 h 2962327"/>
                <a:gd name="connsiteX203" fmla="*/ 2083614 w 3028217"/>
                <a:gd name="connsiteY203" fmla="*/ 1172073 h 2962327"/>
                <a:gd name="connsiteX204" fmla="*/ 2161719 w 3028217"/>
                <a:gd name="connsiteY204" fmla="*/ 1162548 h 2962327"/>
                <a:gd name="connsiteX205" fmla="*/ 2266494 w 3028217"/>
                <a:gd name="connsiteY205" fmla="*/ 1136831 h 2962327"/>
                <a:gd name="connsiteX206" fmla="*/ 2331264 w 3028217"/>
                <a:gd name="connsiteY206" fmla="*/ 1133021 h 2962327"/>
                <a:gd name="connsiteX207" fmla="*/ 2387462 w 3028217"/>
                <a:gd name="connsiteY207" fmla="*/ 1197791 h 2962327"/>
                <a:gd name="connsiteX208" fmla="*/ 2400797 w 3028217"/>
                <a:gd name="connsiteY208" fmla="*/ 1229223 h 2962327"/>
                <a:gd name="connsiteX209" fmla="*/ 2517002 w 3028217"/>
                <a:gd name="connsiteY209" fmla="*/ 1283516 h 2962327"/>
                <a:gd name="connsiteX210" fmla="*/ 2556055 w 3028217"/>
                <a:gd name="connsiteY210" fmla="*/ 1266371 h 2962327"/>
                <a:gd name="connsiteX211" fmla="*/ 2617967 w 3028217"/>
                <a:gd name="connsiteY211" fmla="*/ 1241606 h 2962327"/>
                <a:gd name="connsiteX212" fmla="*/ 2701787 w 3028217"/>
                <a:gd name="connsiteY212" fmla="*/ 1271133 h 2962327"/>
                <a:gd name="connsiteX213" fmla="*/ 2823707 w 3028217"/>
                <a:gd name="connsiteY213" fmla="*/ 1270181 h 2962327"/>
                <a:gd name="connsiteX214" fmla="*/ 2842757 w 3028217"/>
                <a:gd name="connsiteY214" fmla="*/ 1253988 h 2962327"/>
                <a:gd name="connsiteX215" fmla="*/ 2857997 w 3028217"/>
                <a:gd name="connsiteY215" fmla="*/ 1191123 h 2962327"/>
                <a:gd name="connsiteX216" fmla="*/ 2824659 w 3028217"/>
                <a:gd name="connsiteY216" fmla="*/ 1163501 h 2962327"/>
                <a:gd name="connsiteX217" fmla="*/ 2781797 w 3028217"/>
                <a:gd name="connsiteY217" fmla="*/ 1153023 h 2962327"/>
                <a:gd name="connsiteX218" fmla="*/ 2778142 w 3028217"/>
                <a:gd name="connsiteY218" fmla="*/ 1149005 h 2962327"/>
                <a:gd name="connsiteX219" fmla="*/ 2758579 w 3028217"/>
                <a:gd name="connsiteY219" fmla="*/ 1157637 h 2962327"/>
                <a:gd name="connsiteX220" fmla="*/ 2684641 w 3028217"/>
                <a:gd name="connsiteY220" fmla="*/ 1122543 h 2962327"/>
                <a:gd name="connsiteX221" fmla="*/ 2664638 w 3028217"/>
                <a:gd name="connsiteY221" fmla="*/ 1083491 h 2962327"/>
                <a:gd name="connsiteX222" fmla="*/ 2646541 w 3028217"/>
                <a:gd name="connsiteY222" fmla="*/ 1054916 h 2962327"/>
                <a:gd name="connsiteX223" fmla="*/ 2610346 w 3028217"/>
                <a:gd name="connsiteY223" fmla="*/ 1080633 h 2962327"/>
                <a:gd name="connsiteX224" fmla="*/ 2609202 w 3028217"/>
                <a:gd name="connsiteY224" fmla="*/ 1082346 h 2962327"/>
                <a:gd name="connsiteX225" fmla="*/ 2613204 w 3028217"/>
                <a:gd name="connsiteY225" fmla="*/ 1086348 h 2962327"/>
                <a:gd name="connsiteX226" fmla="*/ 2632254 w 3028217"/>
                <a:gd name="connsiteY226" fmla="*/ 1108255 h 2962327"/>
                <a:gd name="connsiteX227" fmla="*/ 2609394 w 3028217"/>
                <a:gd name="connsiteY227" fmla="*/ 1145403 h 2962327"/>
                <a:gd name="connsiteX228" fmla="*/ 2584629 w 3028217"/>
                <a:gd name="connsiteY228" fmla="*/ 1132068 h 2962327"/>
                <a:gd name="connsiteX229" fmla="*/ 2566055 w 3028217"/>
                <a:gd name="connsiteY229" fmla="*/ 1095397 h 2962327"/>
                <a:gd name="connsiteX230" fmla="*/ 2558490 w 3028217"/>
                <a:gd name="connsiteY230" fmla="*/ 1083461 h 2962327"/>
                <a:gd name="connsiteX231" fmla="*/ 2545576 w 3028217"/>
                <a:gd name="connsiteY231" fmla="*/ 1071108 h 2962327"/>
                <a:gd name="connsiteX232" fmla="*/ 2536051 w 3028217"/>
                <a:gd name="connsiteY232" fmla="*/ 1061583 h 2962327"/>
                <a:gd name="connsiteX233" fmla="*/ 2429371 w 3028217"/>
                <a:gd name="connsiteY233" fmla="*/ 952046 h 2962327"/>
                <a:gd name="connsiteX234" fmla="*/ 2417941 w 3028217"/>
                <a:gd name="connsiteY234" fmla="*/ 944426 h 2962327"/>
                <a:gd name="connsiteX235" fmla="*/ 2407463 w 3028217"/>
                <a:gd name="connsiteY235" fmla="*/ 947283 h 2962327"/>
                <a:gd name="connsiteX236" fmla="*/ 2469376 w 3028217"/>
                <a:gd name="connsiteY236" fmla="*/ 1014911 h 2962327"/>
                <a:gd name="connsiteX237" fmla="*/ 2509381 w 3028217"/>
                <a:gd name="connsiteY237" fmla="*/ 1044438 h 2962327"/>
                <a:gd name="connsiteX238" fmla="*/ 2504618 w 3028217"/>
                <a:gd name="connsiteY238" fmla="*/ 1057773 h 2962327"/>
                <a:gd name="connsiteX239" fmla="*/ 2488426 w 3028217"/>
                <a:gd name="connsiteY239" fmla="*/ 1077776 h 2962327"/>
                <a:gd name="connsiteX240" fmla="*/ 2476996 w 3028217"/>
                <a:gd name="connsiteY240" fmla="*/ 1084443 h 2962327"/>
                <a:gd name="connsiteX241" fmla="*/ 2356028 w 3028217"/>
                <a:gd name="connsiteY241" fmla="*/ 985383 h 2962327"/>
                <a:gd name="connsiteX242" fmla="*/ 2317928 w 3028217"/>
                <a:gd name="connsiteY242" fmla="*/ 978716 h 2962327"/>
                <a:gd name="connsiteX243" fmla="*/ 2295068 w 3028217"/>
                <a:gd name="connsiteY243" fmla="*/ 993003 h 2962327"/>
                <a:gd name="connsiteX244" fmla="*/ 2196008 w 3028217"/>
                <a:gd name="connsiteY244" fmla="*/ 1057773 h 2962327"/>
                <a:gd name="connsiteX245" fmla="*/ 2181721 w 3028217"/>
                <a:gd name="connsiteY245" fmla="*/ 1087301 h 2962327"/>
                <a:gd name="connsiteX246" fmla="*/ 2105521 w 3028217"/>
                <a:gd name="connsiteY246" fmla="*/ 1157786 h 2962327"/>
                <a:gd name="connsiteX247" fmla="*/ 2053133 w 3028217"/>
                <a:gd name="connsiteY247" fmla="*/ 1155881 h 2962327"/>
                <a:gd name="connsiteX248" fmla="*/ 2036941 w 3028217"/>
                <a:gd name="connsiteY248" fmla="*/ 1136831 h 2962327"/>
                <a:gd name="connsiteX249" fmla="*/ 2008366 w 3028217"/>
                <a:gd name="connsiteY249" fmla="*/ 1131116 h 2962327"/>
                <a:gd name="connsiteX250" fmla="*/ 2001698 w 3028217"/>
                <a:gd name="connsiteY250" fmla="*/ 1074918 h 2962327"/>
                <a:gd name="connsiteX251" fmla="*/ 2008366 w 3028217"/>
                <a:gd name="connsiteY251" fmla="*/ 1001576 h 2962327"/>
                <a:gd name="connsiteX252" fmla="*/ 2035988 w 3028217"/>
                <a:gd name="connsiteY252" fmla="*/ 977763 h 2962327"/>
                <a:gd name="connsiteX253" fmla="*/ 2107426 w 3028217"/>
                <a:gd name="connsiteY253" fmla="*/ 983478 h 2962327"/>
                <a:gd name="connsiteX254" fmla="*/ 2148383 w 3028217"/>
                <a:gd name="connsiteY254" fmla="*/ 975858 h 2962327"/>
                <a:gd name="connsiteX255" fmla="*/ 2150288 w 3028217"/>
                <a:gd name="connsiteY255" fmla="*/ 913946 h 2962327"/>
                <a:gd name="connsiteX256" fmla="*/ 2112188 w 3028217"/>
                <a:gd name="connsiteY256" fmla="*/ 876798 h 2962327"/>
                <a:gd name="connsiteX257" fmla="*/ 2096948 w 3028217"/>
                <a:gd name="connsiteY257" fmla="*/ 862511 h 2962327"/>
                <a:gd name="connsiteX258" fmla="*/ 2118856 w 3028217"/>
                <a:gd name="connsiteY258" fmla="*/ 849176 h 2962327"/>
                <a:gd name="connsiteX259" fmla="*/ 2206486 w 3028217"/>
                <a:gd name="connsiteY259" fmla="*/ 810123 h 2962327"/>
                <a:gd name="connsiteX260" fmla="*/ 2308403 w 3028217"/>
                <a:gd name="connsiteY260" fmla="*/ 731066 h 2962327"/>
                <a:gd name="connsiteX261" fmla="*/ 2321738 w 3028217"/>
                <a:gd name="connsiteY261" fmla="*/ 708206 h 2962327"/>
                <a:gd name="connsiteX262" fmla="*/ 2311261 w 3028217"/>
                <a:gd name="connsiteY262" fmla="*/ 679631 h 2962327"/>
                <a:gd name="connsiteX263" fmla="*/ 2320786 w 3028217"/>
                <a:gd name="connsiteY263" fmla="*/ 643436 h 2962327"/>
                <a:gd name="connsiteX264" fmla="*/ 2338883 w 3028217"/>
                <a:gd name="connsiteY264" fmla="*/ 638673 h 2962327"/>
                <a:gd name="connsiteX265" fmla="*/ 2343646 w 3028217"/>
                <a:gd name="connsiteY265" fmla="*/ 675821 h 2962327"/>
                <a:gd name="connsiteX266" fmla="*/ 2348408 w 3028217"/>
                <a:gd name="connsiteY266" fmla="*/ 699633 h 2962327"/>
                <a:gd name="connsiteX267" fmla="*/ 2376031 w 3028217"/>
                <a:gd name="connsiteY267" fmla="*/ 706301 h 2962327"/>
                <a:gd name="connsiteX268" fmla="*/ 2385556 w 3028217"/>
                <a:gd name="connsiteY268" fmla="*/ 704396 h 2962327"/>
                <a:gd name="connsiteX269" fmla="*/ 2454136 w 3028217"/>
                <a:gd name="connsiteY269" fmla="*/ 698681 h 2962327"/>
                <a:gd name="connsiteX270" fmla="*/ 2476996 w 3028217"/>
                <a:gd name="connsiteY270" fmla="*/ 692013 h 2962327"/>
                <a:gd name="connsiteX271" fmla="*/ 2517953 w 3028217"/>
                <a:gd name="connsiteY271" fmla="*/ 648198 h 2962327"/>
                <a:gd name="connsiteX272" fmla="*/ 2563673 w 3028217"/>
                <a:gd name="connsiteY272" fmla="*/ 626291 h 2962327"/>
                <a:gd name="connsiteX273" fmla="*/ 2554148 w 3028217"/>
                <a:gd name="connsiteY273" fmla="*/ 585333 h 2962327"/>
                <a:gd name="connsiteX274" fmla="*/ 2572928 w 3028217"/>
                <a:gd name="connsiteY274" fmla="*/ 573708 h 2962327"/>
                <a:gd name="connsiteX275" fmla="*/ 2586098 w 3028217"/>
                <a:gd name="connsiteY275" fmla="*/ 571735 h 2962327"/>
                <a:gd name="connsiteX276" fmla="*/ 2586726 w 3028217"/>
                <a:gd name="connsiteY276" fmla="*/ 571671 h 2962327"/>
                <a:gd name="connsiteX277" fmla="*/ 2624633 w 3028217"/>
                <a:gd name="connsiteY277" fmla="*/ 568188 h 2962327"/>
                <a:gd name="connsiteX278" fmla="*/ 2630348 w 3028217"/>
                <a:gd name="connsiteY278" fmla="*/ 563426 h 2962327"/>
                <a:gd name="connsiteX279" fmla="*/ 2633206 w 3028217"/>
                <a:gd name="connsiteY279" fmla="*/ 563426 h 2962327"/>
                <a:gd name="connsiteX280" fmla="*/ 2626538 w 3028217"/>
                <a:gd name="connsiteY280" fmla="*/ 563426 h 2962327"/>
                <a:gd name="connsiteX281" fmla="*/ 2593082 w 3028217"/>
                <a:gd name="connsiteY281" fmla="*/ 570689 h 2962327"/>
                <a:gd name="connsiteX282" fmla="*/ 2586098 w 3028217"/>
                <a:gd name="connsiteY282" fmla="*/ 571735 h 2962327"/>
                <a:gd name="connsiteX283" fmla="*/ 2574151 w 3028217"/>
                <a:gd name="connsiteY283" fmla="*/ 572951 h 2962327"/>
                <a:gd name="connsiteX284" fmla="*/ 2572928 w 3028217"/>
                <a:gd name="connsiteY284" fmla="*/ 573708 h 2962327"/>
                <a:gd name="connsiteX285" fmla="*/ 2558911 w 3028217"/>
                <a:gd name="connsiteY285" fmla="*/ 575808 h 2962327"/>
                <a:gd name="connsiteX286" fmla="*/ 2506523 w 3028217"/>
                <a:gd name="connsiteY286" fmla="*/ 541518 h 2962327"/>
                <a:gd name="connsiteX287" fmla="*/ 2512238 w 3028217"/>
                <a:gd name="connsiteY287" fmla="*/ 480558 h 2962327"/>
                <a:gd name="connsiteX288" fmla="*/ 2533193 w 3028217"/>
                <a:gd name="connsiteY288" fmla="*/ 458651 h 2962327"/>
                <a:gd name="connsiteX289" fmla="*/ 2534146 w 3028217"/>
                <a:gd name="connsiteY289" fmla="*/ 440553 h 2962327"/>
                <a:gd name="connsiteX290" fmla="*/ 2513191 w 3028217"/>
                <a:gd name="connsiteY290" fmla="*/ 445316 h 2962327"/>
                <a:gd name="connsiteX291" fmla="*/ 2464613 w 3028217"/>
                <a:gd name="connsiteY291" fmla="*/ 509133 h 2962327"/>
                <a:gd name="connsiteX292" fmla="*/ 2467471 w 3028217"/>
                <a:gd name="connsiteY292" fmla="*/ 551996 h 2962327"/>
                <a:gd name="connsiteX293" fmla="*/ 2468423 w 3028217"/>
                <a:gd name="connsiteY293" fmla="*/ 597716 h 2962327"/>
                <a:gd name="connsiteX294" fmla="*/ 2453183 w 3028217"/>
                <a:gd name="connsiteY294" fmla="*/ 638673 h 2962327"/>
                <a:gd name="connsiteX295" fmla="*/ 2423656 w 3028217"/>
                <a:gd name="connsiteY295" fmla="*/ 676773 h 2962327"/>
                <a:gd name="connsiteX296" fmla="*/ 2389366 w 3028217"/>
                <a:gd name="connsiteY296" fmla="*/ 683441 h 2962327"/>
                <a:gd name="connsiteX297" fmla="*/ 2383651 w 3028217"/>
                <a:gd name="connsiteY297" fmla="*/ 659628 h 2962327"/>
                <a:gd name="connsiteX298" fmla="*/ 2367458 w 3028217"/>
                <a:gd name="connsiteY298" fmla="*/ 627243 h 2962327"/>
                <a:gd name="connsiteX299" fmla="*/ 2308403 w 3028217"/>
                <a:gd name="connsiteY299" fmla="*/ 612003 h 2962327"/>
                <a:gd name="connsiteX300" fmla="*/ 2270303 w 3028217"/>
                <a:gd name="connsiteY300" fmla="*/ 571046 h 2962327"/>
                <a:gd name="connsiteX301" fmla="*/ 2260778 w 3028217"/>
                <a:gd name="connsiteY301" fmla="*/ 543423 h 2962327"/>
                <a:gd name="connsiteX302" fmla="*/ 2259826 w 3028217"/>
                <a:gd name="connsiteY302" fmla="*/ 522468 h 2962327"/>
                <a:gd name="connsiteX303" fmla="*/ 2390318 w 3028217"/>
                <a:gd name="connsiteY303" fmla="*/ 385308 h 2962327"/>
                <a:gd name="connsiteX304" fmla="*/ 2416988 w 3028217"/>
                <a:gd name="connsiteY304" fmla="*/ 357686 h 2962327"/>
                <a:gd name="connsiteX305" fmla="*/ 2417941 w 3028217"/>
                <a:gd name="connsiteY305" fmla="*/ 351971 h 2962327"/>
                <a:gd name="connsiteX306" fmla="*/ 2424608 w 3028217"/>
                <a:gd name="connsiteY306" fmla="*/ 353876 h 2962327"/>
                <a:gd name="connsiteX307" fmla="*/ 2452245 w 3028217"/>
                <a:gd name="connsiteY307" fmla="*/ 336582 h 2962327"/>
                <a:gd name="connsiteX308" fmla="*/ 2471113 w 3028217"/>
                <a:gd name="connsiteY308" fmla="*/ 336025 h 2962327"/>
                <a:gd name="connsiteX309" fmla="*/ 761544 w 3028217"/>
                <a:gd name="connsiteY309" fmla="*/ 194808 h 2962327"/>
                <a:gd name="connsiteX310" fmla="*/ 773926 w 3028217"/>
                <a:gd name="connsiteY310" fmla="*/ 216716 h 2962327"/>
                <a:gd name="connsiteX311" fmla="*/ 773926 w 3028217"/>
                <a:gd name="connsiteY311" fmla="*/ 278628 h 2962327"/>
                <a:gd name="connsiteX312" fmla="*/ 687249 w 3028217"/>
                <a:gd name="connsiteY312" fmla="*/ 293868 h 2962327"/>
                <a:gd name="connsiteX313" fmla="*/ 671056 w 3028217"/>
                <a:gd name="connsiteY313" fmla="*/ 292916 h 2962327"/>
                <a:gd name="connsiteX314" fmla="*/ 640576 w 3028217"/>
                <a:gd name="connsiteY314" fmla="*/ 298631 h 2962327"/>
                <a:gd name="connsiteX315" fmla="*/ 603429 w 3028217"/>
                <a:gd name="connsiteY315" fmla="*/ 291011 h 2962327"/>
                <a:gd name="connsiteX316" fmla="*/ 715824 w 3028217"/>
                <a:gd name="connsiteY316" fmla="*/ 211953 h 2962327"/>
                <a:gd name="connsiteX317" fmla="*/ 727254 w 3028217"/>
                <a:gd name="connsiteY317" fmla="*/ 215763 h 2962327"/>
                <a:gd name="connsiteX318" fmla="*/ 761544 w 3028217"/>
                <a:gd name="connsiteY318" fmla="*/ 194808 h 2962327"/>
                <a:gd name="connsiteX319" fmla="*/ 873343 w 3028217"/>
                <a:gd name="connsiteY319" fmla="*/ 184331 h 2962327"/>
                <a:gd name="connsiteX320" fmla="*/ 891083 w 3028217"/>
                <a:gd name="connsiteY320" fmla="*/ 191951 h 2962327"/>
                <a:gd name="connsiteX321" fmla="*/ 888226 w 3028217"/>
                <a:gd name="connsiteY321" fmla="*/ 217668 h 2962327"/>
                <a:gd name="connsiteX322" fmla="*/ 879241 w 3028217"/>
                <a:gd name="connsiteY322" fmla="*/ 234820 h 2962327"/>
                <a:gd name="connsiteX323" fmla="*/ 895370 w 3028217"/>
                <a:gd name="connsiteY323" fmla="*/ 235036 h 2962327"/>
                <a:gd name="connsiteX324" fmla="*/ 899656 w 3028217"/>
                <a:gd name="connsiteY324" fmla="*/ 266246 h 2962327"/>
                <a:gd name="connsiteX325" fmla="*/ 892988 w 3028217"/>
                <a:gd name="connsiteY325" fmla="*/ 303393 h 2962327"/>
                <a:gd name="connsiteX326" fmla="*/ 905371 w 3028217"/>
                <a:gd name="connsiteY326" fmla="*/ 303393 h 2962327"/>
                <a:gd name="connsiteX327" fmla="*/ 915848 w 3028217"/>
                <a:gd name="connsiteY327" fmla="*/ 337683 h 2962327"/>
                <a:gd name="connsiteX328" fmla="*/ 946328 w 3028217"/>
                <a:gd name="connsiteY328" fmla="*/ 324348 h 2962327"/>
                <a:gd name="connsiteX329" fmla="*/ 973409 w 3028217"/>
                <a:gd name="connsiteY329" fmla="*/ 303804 h 2962327"/>
                <a:gd name="connsiteX330" fmla="*/ 975260 w 3028217"/>
                <a:gd name="connsiteY330" fmla="*/ 292796 h 2962327"/>
                <a:gd name="connsiteX331" fmla="*/ 965378 w 3028217"/>
                <a:gd name="connsiteY331" fmla="*/ 281485 h 2962327"/>
                <a:gd name="connsiteX332" fmla="*/ 962521 w 3028217"/>
                <a:gd name="connsiteY332" fmla="*/ 233860 h 2962327"/>
                <a:gd name="connsiteX333" fmla="*/ 1013956 w 3028217"/>
                <a:gd name="connsiteY333" fmla="*/ 203380 h 2962327"/>
                <a:gd name="connsiteX334" fmla="*/ 1028243 w 3028217"/>
                <a:gd name="connsiteY334" fmla="*/ 200165 h 2962327"/>
                <a:gd name="connsiteX335" fmla="*/ 1042531 w 3028217"/>
                <a:gd name="connsiteY335" fmla="*/ 206238 h 2962327"/>
                <a:gd name="connsiteX336" fmla="*/ 1016813 w 3028217"/>
                <a:gd name="connsiteY336" fmla="*/ 234813 h 2962327"/>
                <a:gd name="connsiteX337" fmla="*/ 1075868 w 3028217"/>
                <a:gd name="connsiteY337" fmla="*/ 204333 h 2962327"/>
                <a:gd name="connsiteX338" fmla="*/ 1095871 w 3028217"/>
                <a:gd name="connsiteY338" fmla="*/ 204333 h 2962327"/>
                <a:gd name="connsiteX339" fmla="*/ 1099681 w 3028217"/>
                <a:gd name="connsiteY339" fmla="*/ 232908 h 2962327"/>
                <a:gd name="connsiteX340" fmla="*/ 1133971 w 3028217"/>
                <a:gd name="connsiteY340" fmla="*/ 231003 h 2962327"/>
                <a:gd name="connsiteX341" fmla="*/ 1151116 w 3028217"/>
                <a:gd name="connsiteY341" fmla="*/ 238623 h 2962327"/>
                <a:gd name="connsiteX342" fmla="*/ 1205408 w 3028217"/>
                <a:gd name="connsiteY342" fmla="*/ 287200 h 2962327"/>
                <a:gd name="connsiteX343" fmla="*/ 1198741 w 3028217"/>
                <a:gd name="connsiteY343" fmla="*/ 334825 h 2962327"/>
                <a:gd name="connsiteX344" fmla="*/ 1248271 w 3028217"/>
                <a:gd name="connsiteY344" fmla="*/ 377688 h 2962327"/>
                <a:gd name="connsiteX345" fmla="*/ 1246366 w 3028217"/>
                <a:gd name="connsiteY345" fmla="*/ 402453 h 2962327"/>
                <a:gd name="connsiteX346" fmla="*/ 1187311 w 3028217"/>
                <a:gd name="connsiteY346" fmla="*/ 402453 h 2962327"/>
                <a:gd name="connsiteX347" fmla="*/ 1171118 w 3028217"/>
                <a:gd name="connsiteY347" fmla="*/ 396738 h 2962327"/>
                <a:gd name="connsiteX348" fmla="*/ 1171118 w 3028217"/>
                <a:gd name="connsiteY348" fmla="*/ 431028 h 2962327"/>
                <a:gd name="connsiteX349" fmla="*/ 1151116 w 3028217"/>
                <a:gd name="connsiteY349" fmla="*/ 479605 h 2962327"/>
                <a:gd name="connsiteX350" fmla="*/ 1136828 w 3028217"/>
                <a:gd name="connsiteY350" fmla="*/ 476748 h 2962327"/>
                <a:gd name="connsiteX351" fmla="*/ 1136828 w 3028217"/>
                <a:gd name="connsiteY351" fmla="*/ 487225 h 2962327"/>
                <a:gd name="connsiteX352" fmla="*/ 1118731 w 3028217"/>
                <a:gd name="connsiteY352" fmla="*/ 497703 h 2962327"/>
                <a:gd name="connsiteX353" fmla="*/ 1066343 w 3028217"/>
                <a:gd name="connsiteY353" fmla="*/ 455793 h 2962327"/>
                <a:gd name="connsiteX354" fmla="*/ 1016813 w 3028217"/>
                <a:gd name="connsiteY354" fmla="*/ 433885 h 2962327"/>
                <a:gd name="connsiteX355" fmla="*/ 996811 w 3028217"/>
                <a:gd name="connsiteY355" fmla="*/ 428170 h 2962327"/>
                <a:gd name="connsiteX356" fmla="*/ 1013003 w 3028217"/>
                <a:gd name="connsiteY356" fmla="*/ 411978 h 2962327"/>
                <a:gd name="connsiteX357" fmla="*/ 1109206 w 3028217"/>
                <a:gd name="connsiteY357" fmla="*/ 369115 h 2962327"/>
                <a:gd name="connsiteX358" fmla="*/ 1089203 w 3028217"/>
                <a:gd name="connsiteY358" fmla="*/ 307203 h 2962327"/>
                <a:gd name="connsiteX359" fmla="*/ 1077773 w 3028217"/>
                <a:gd name="connsiteY359" fmla="*/ 291010 h 2962327"/>
                <a:gd name="connsiteX360" fmla="*/ 1016813 w 3028217"/>
                <a:gd name="connsiteY360" fmla="*/ 292915 h 2962327"/>
                <a:gd name="connsiteX361" fmla="*/ 1007169 w 3028217"/>
                <a:gd name="connsiteY361" fmla="*/ 296011 h 2962327"/>
                <a:gd name="connsiteX362" fmla="*/ 1007866 w 3028217"/>
                <a:gd name="connsiteY362" fmla="*/ 302667 h 2962327"/>
                <a:gd name="connsiteX363" fmla="*/ 1009193 w 3028217"/>
                <a:gd name="connsiteY363" fmla="*/ 303393 h 2962327"/>
                <a:gd name="connsiteX364" fmla="*/ 962521 w 3028217"/>
                <a:gd name="connsiteY364" fmla="*/ 370068 h 2962327"/>
                <a:gd name="connsiteX365" fmla="*/ 905371 w 3028217"/>
                <a:gd name="connsiteY365" fmla="*/ 371973 h 2962327"/>
                <a:gd name="connsiteX366" fmla="*/ 868223 w 3028217"/>
                <a:gd name="connsiteY366" fmla="*/ 410073 h 2962327"/>
                <a:gd name="connsiteX367" fmla="*/ 836791 w 3028217"/>
                <a:gd name="connsiteY367" fmla="*/ 426266 h 2962327"/>
                <a:gd name="connsiteX368" fmla="*/ 816788 w 3028217"/>
                <a:gd name="connsiteY368" fmla="*/ 424361 h 2962327"/>
                <a:gd name="connsiteX369" fmla="*/ 677723 w 3028217"/>
                <a:gd name="connsiteY369" fmla="*/ 507228 h 2962327"/>
                <a:gd name="connsiteX370" fmla="*/ 668198 w 3028217"/>
                <a:gd name="connsiteY370" fmla="*/ 553901 h 2962327"/>
                <a:gd name="connsiteX371" fmla="*/ 662483 w 3028217"/>
                <a:gd name="connsiteY371" fmla="*/ 586286 h 2962327"/>
                <a:gd name="connsiteX372" fmla="*/ 716776 w 3028217"/>
                <a:gd name="connsiteY372" fmla="*/ 612956 h 2962327"/>
                <a:gd name="connsiteX373" fmla="*/ 771068 w 3028217"/>
                <a:gd name="connsiteY373" fmla="*/ 645341 h 2962327"/>
                <a:gd name="connsiteX374" fmla="*/ 782498 w 3028217"/>
                <a:gd name="connsiteY374" fmla="*/ 667248 h 2962327"/>
                <a:gd name="connsiteX375" fmla="*/ 772973 w 3028217"/>
                <a:gd name="connsiteY375" fmla="*/ 726303 h 2962327"/>
                <a:gd name="connsiteX376" fmla="*/ 805358 w 3028217"/>
                <a:gd name="connsiteY376" fmla="*/ 736781 h 2962327"/>
                <a:gd name="connsiteX377" fmla="*/ 828218 w 3028217"/>
                <a:gd name="connsiteY377" fmla="*/ 689156 h 2962327"/>
                <a:gd name="connsiteX378" fmla="*/ 858698 w 3028217"/>
                <a:gd name="connsiteY378" fmla="*/ 652961 h 2962327"/>
                <a:gd name="connsiteX379" fmla="*/ 901561 w 3028217"/>
                <a:gd name="connsiteY379" fmla="*/ 573903 h 2962327"/>
                <a:gd name="connsiteX380" fmla="*/ 904418 w 3028217"/>
                <a:gd name="connsiteY380" fmla="*/ 561521 h 2962327"/>
                <a:gd name="connsiteX381" fmla="*/ 953948 w 3028217"/>
                <a:gd name="connsiteY381" fmla="*/ 491988 h 2962327"/>
                <a:gd name="connsiteX382" fmla="*/ 968236 w 3028217"/>
                <a:gd name="connsiteY382" fmla="*/ 478653 h 2962327"/>
                <a:gd name="connsiteX383" fmla="*/ 1049198 w 3028217"/>
                <a:gd name="connsiteY383" fmla="*/ 512943 h 2962327"/>
                <a:gd name="connsiteX384" fmla="*/ 1063486 w 3028217"/>
                <a:gd name="connsiteY384" fmla="*/ 539613 h 2962327"/>
                <a:gd name="connsiteX385" fmla="*/ 1067296 w 3028217"/>
                <a:gd name="connsiteY385" fmla="*/ 583428 h 2962327"/>
                <a:gd name="connsiteX386" fmla="*/ 1112063 w 3028217"/>
                <a:gd name="connsiteY386" fmla="*/ 568188 h 2962327"/>
                <a:gd name="connsiteX387" fmla="*/ 1146353 w 3028217"/>
                <a:gd name="connsiteY387" fmla="*/ 580571 h 2962327"/>
                <a:gd name="connsiteX388" fmla="*/ 1151116 w 3028217"/>
                <a:gd name="connsiteY388" fmla="*/ 616766 h 2962327"/>
                <a:gd name="connsiteX389" fmla="*/ 1193026 w 3028217"/>
                <a:gd name="connsiteY389" fmla="*/ 684393 h 2962327"/>
                <a:gd name="connsiteX390" fmla="*/ 1182905 w 3028217"/>
                <a:gd name="connsiteY390" fmla="*/ 697847 h 2962327"/>
                <a:gd name="connsiteX391" fmla="*/ 1179024 w 3028217"/>
                <a:gd name="connsiteY391" fmla="*/ 699159 h 2962327"/>
                <a:gd name="connsiteX392" fmla="*/ 1177845 w 3028217"/>
                <a:gd name="connsiteY392" fmla="*/ 699023 h 2962327"/>
                <a:gd name="connsiteX393" fmla="*/ 1166356 w 3028217"/>
                <a:gd name="connsiteY393" fmla="*/ 703443 h 2962327"/>
                <a:gd name="connsiteX394" fmla="*/ 1179024 w 3028217"/>
                <a:gd name="connsiteY394" fmla="*/ 699159 h 2962327"/>
                <a:gd name="connsiteX395" fmla="*/ 1188263 w 3028217"/>
                <a:gd name="connsiteY395" fmla="*/ 700229 h 2962327"/>
                <a:gd name="connsiteX396" fmla="*/ 1207313 w 3028217"/>
                <a:gd name="connsiteY396" fmla="*/ 712016 h 2962327"/>
                <a:gd name="connsiteX397" fmla="*/ 1205051 w 3028217"/>
                <a:gd name="connsiteY397" fmla="*/ 754402 h 2962327"/>
                <a:gd name="connsiteX398" fmla="*/ 1180854 w 3028217"/>
                <a:gd name="connsiteY398" fmla="*/ 787924 h 2962327"/>
                <a:gd name="connsiteX399" fmla="*/ 1187073 w 3028217"/>
                <a:gd name="connsiteY399" fmla="*/ 807504 h 2962327"/>
                <a:gd name="connsiteX400" fmla="*/ 1206361 w 3028217"/>
                <a:gd name="connsiteY400" fmla="*/ 814886 h 2962327"/>
                <a:gd name="connsiteX401" fmla="*/ 1213981 w 3028217"/>
                <a:gd name="connsiteY401" fmla="*/ 828221 h 2962327"/>
                <a:gd name="connsiteX402" fmla="*/ 1172071 w 3028217"/>
                <a:gd name="connsiteY402" fmla="*/ 862511 h 2962327"/>
                <a:gd name="connsiteX403" fmla="*/ 1115874 w 3028217"/>
                <a:gd name="connsiteY403" fmla="*/ 854891 h 2962327"/>
                <a:gd name="connsiteX404" fmla="*/ 1148259 w 3028217"/>
                <a:gd name="connsiteY404" fmla="*/ 807266 h 2962327"/>
                <a:gd name="connsiteX405" fmla="*/ 1173024 w 3028217"/>
                <a:gd name="connsiteY405" fmla="*/ 780596 h 2962327"/>
                <a:gd name="connsiteX406" fmla="*/ 1173125 w 3028217"/>
                <a:gd name="connsiteY406" fmla="*/ 780684 h 2962327"/>
                <a:gd name="connsiteX407" fmla="*/ 1174333 w 3028217"/>
                <a:gd name="connsiteY407" fmla="*/ 770475 h 2962327"/>
                <a:gd name="connsiteX408" fmla="*/ 1163498 w 3028217"/>
                <a:gd name="connsiteY408" fmla="*/ 767261 h 2962327"/>
                <a:gd name="connsiteX409" fmla="*/ 1124446 w 3028217"/>
                <a:gd name="connsiteY409" fmla="*/ 787263 h 2962327"/>
                <a:gd name="connsiteX410" fmla="*/ 1043483 w 3028217"/>
                <a:gd name="connsiteY410" fmla="*/ 789168 h 2962327"/>
                <a:gd name="connsiteX411" fmla="*/ 993953 w 3028217"/>
                <a:gd name="connsiteY411" fmla="*/ 794883 h 2962327"/>
                <a:gd name="connsiteX412" fmla="*/ 959663 w 3028217"/>
                <a:gd name="connsiteY412" fmla="*/ 814886 h 2962327"/>
                <a:gd name="connsiteX413" fmla="*/ 929183 w 3028217"/>
                <a:gd name="connsiteY413" fmla="*/ 839651 h 2962327"/>
                <a:gd name="connsiteX414" fmla="*/ 925100 w 3028217"/>
                <a:gd name="connsiteY414" fmla="*/ 843462 h 2962327"/>
                <a:gd name="connsiteX415" fmla="*/ 915848 w 3028217"/>
                <a:gd name="connsiteY415" fmla="*/ 851081 h 2962327"/>
                <a:gd name="connsiteX416" fmla="*/ 912991 w 3028217"/>
                <a:gd name="connsiteY416" fmla="*/ 851081 h 2962327"/>
                <a:gd name="connsiteX417" fmla="*/ 914896 w 3028217"/>
                <a:gd name="connsiteY417" fmla="*/ 852986 h 2962327"/>
                <a:gd name="connsiteX418" fmla="*/ 925100 w 3028217"/>
                <a:gd name="connsiteY418" fmla="*/ 843462 h 2962327"/>
                <a:gd name="connsiteX419" fmla="*/ 932041 w 3028217"/>
                <a:gd name="connsiteY419" fmla="*/ 837746 h 2962327"/>
                <a:gd name="connsiteX420" fmla="*/ 972998 w 3028217"/>
                <a:gd name="connsiteY420" fmla="*/ 820601 h 2962327"/>
                <a:gd name="connsiteX421" fmla="*/ 992048 w 3028217"/>
                <a:gd name="connsiteY421" fmla="*/ 814886 h 2962327"/>
                <a:gd name="connsiteX422" fmla="*/ 1023481 w 3028217"/>
                <a:gd name="connsiteY422" fmla="*/ 819648 h 2962327"/>
                <a:gd name="connsiteX423" fmla="*/ 1005383 w 3028217"/>
                <a:gd name="connsiteY423" fmla="*/ 842508 h 2962327"/>
                <a:gd name="connsiteX424" fmla="*/ 1006336 w 3028217"/>
                <a:gd name="connsiteY424" fmla="*/ 854891 h 2962327"/>
                <a:gd name="connsiteX425" fmla="*/ 1005383 w 3028217"/>
                <a:gd name="connsiteY425" fmla="*/ 889181 h 2962327"/>
                <a:gd name="connsiteX426" fmla="*/ 984428 w 3028217"/>
                <a:gd name="connsiteY426" fmla="*/ 910136 h 2962327"/>
                <a:gd name="connsiteX427" fmla="*/ 952043 w 3028217"/>
                <a:gd name="connsiteY427" fmla="*/ 916803 h 2962327"/>
                <a:gd name="connsiteX428" fmla="*/ 899656 w 3028217"/>
                <a:gd name="connsiteY428" fmla="*/ 938711 h 2962327"/>
                <a:gd name="connsiteX429" fmla="*/ 855841 w 3028217"/>
                <a:gd name="connsiteY429" fmla="*/ 985383 h 2962327"/>
                <a:gd name="connsiteX430" fmla="*/ 831076 w 3028217"/>
                <a:gd name="connsiteY430" fmla="*/ 1003481 h 2962327"/>
                <a:gd name="connsiteX431" fmla="*/ 738683 w 3028217"/>
                <a:gd name="connsiteY431" fmla="*/ 1081586 h 2962327"/>
                <a:gd name="connsiteX432" fmla="*/ 711061 w 3028217"/>
                <a:gd name="connsiteY432" fmla="*/ 1115876 h 2962327"/>
                <a:gd name="connsiteX433" fmla="*/ 666293 w 3028217"/>
                <a:gd name="connsiteY433" fmla="*/ 1175883 h 2962327"/>
                <a:gd name="connsiteX434" fmla="*/ 585331 w 3028217"/>
                <a:gd name="connsiteY434" fmla="*/ 1230176 h 2962327"/>
                <a:gd name="connsiteX435" fmla="*/ 559613 w 3028217"/>
                <a:gd name="connsiteY435" fmla="*/ 1297803 h 2962327"/>
                <a:gd name="connsiteX436" fmla="*/ 557708 w 3028217"/>
                <a:gd name="connsiteY436" fmla="*/ 1386386 h 2962327"/>
                <a:gd name="connsiteX437" fmla="*/ 542468 w 3028217"/>
                <a:gd name="connsiteY437" fmla="*/ 1407341 h 2962327"/>
                <a:gd name="connsiteX438" fmla="*/ 528181 w 3028217"/>
                <a:gd name="connsiteY438" fmla="*/ 1387338 h 2962327"/>
                <a:gd name="connsiteX439" fmla="*/ 519608 w 3028217"/>
                <a:gd name="connsiteY439" fmla="*/ 1320663 h 2962327"/>
                <a:gd name="connsiteX440" fmla="*/ 488176 w 3028217"/>
                <a:gd name="connsiteY440" fmla="*/ 1283516 h 2962327"/>
                <a:gd name="connsiteX441" fmla="*/ 429121 w 3028217"/>
                <a:gd name="connsiteY441" fmla="*/ 1267323 h 2962327"/>
                <a:gd name="connsiteX442" fmla="*/ 409118 w 3028217"/>
                <a:gd name="connsiteY442" fmla="*/ 1268276 h 2962327"/>
                <a:gd name="connsiteX443" fmla="*/ 336728 w 3028217"/>
                <a:gd name="connsiteY443" fmla="*/ 1284468 h 2962327"/>
                <a:gd name="connsiteX444" fmla="*/ 215761 w 3028217"/>
                <a:gd name="connsiteY444" fmla="*/ 1373051 h 2962327"/>
                <a:gd name="connsiteX445" fmla="*/ 189091 w 3028217"/>
                <a:gd name="connsiteY445" fmla="*/ 1441631 h 2962327"/>
                <a:gd name="connsiteX446" fmla="*/ 196711 w 3028217"/>
                <a:gd name="connsiteY446" fmla="*/ 1544501 h 2962327"/>
                <a:gd name="connsiteX447" fmla="*/ 244336 w 3028217"/>
                <a:gd name="connsiteY447" fmla="*/ 1573076 h 2962327"/>
                <a:gd name="connsiteX448" fmla="*/ 320536 w 3028217"/>
                <a:gd name="connsiteY448" fmla="*/ 1514973 h 2962327"/>
                <a:gd name="connsiteX449" fmla="*/ 387211 w 3028217"/>
                <a:gd name="connsiteY449" fmla="*/ 1494971 h 2962327"/>
                <a:gd name="connsiteX450" fmla="*/ 389116 w 3028217"/>
                <a:gd name="connsiteY450" fmla="*/ 1515926 h 2962327"/>
                <a:gd name="connsiteX451" fmla="*/ 340538 w 3028217"/>
                <a:gd name="connsiteY451" fmla="*/ 1624511 h 2962327"/>
                <a:gd name="connsiteX452" fmla="*/ 354826 w 3028217"/>
                <a:gd name="connsiteY452" fmla="*/ 1644513 h 2962327"/>
                <a:gd name="connsiteX453" fmla="*/ 410071 w 3028217"/>
                <a:gd name="connsiteY453" fmla="*/ 1645466 h 2962327"/>
                <a:gd name="connsiteX454" fmla="*/ 439598 w 3028217"/>
                <a:gd name="connsiteY454" fmla="*/ 1687376 h 2962327"/>
                <a:gd name="connsiteX455" fmla="*/ 426263 w 3028217"/>
                <a:gd name="connsiteY455" fmla="*/ 1743573 h 2962327"/>
                <a:gd name="connsiteX456" fmla="*/ 450076 w 3028217"/>
                <a:gd name="connsiteY456" fmla="*/ 1813106 h 2962327"/>
                <a:gd name="connsiteX457" fmla="*/ 499606 w 3028217"/>
                <a:gd name="connsiteY457" fmla="*/ 1812153 h 2962327"/>
                <a:gd name="connsiteX458" fmla="*/ 536753 w 3028217"/>
                <a:gd name="connsiteY458" fmla="*/ 1818821 h 2962327"/>
                <a:gd name="connsiteX459" fmla="*/ 577711 w 3028217"/>
                <a:gd name="connsiteY459" fmla="*/ 1813106 h 2962327"/>
                <a:gd name="connsiteX460" fmla="*/ 661531 w 3028217"/>
                <a:gd name="connsiteY460" fmla="*/ 1754051 h 2962327"/>
                <a:gd name="connsiteX461" fmla="*/ 672008 w 3028217"/>
                <a:gd name="connsiteY461" fmla="*/ 1763576 h 2962327"/>
                <a:gd name="connsiteX462" fmla="*/ 695821 w 3028217"/>
                <a:gd name="connsiteY462" fmla="*/ 1768338 h 2962327"/>
                <a:gd name="connsiteX463" fmla="*/ 741541 w 3028217"/>
                <a:gd name="connsiteY463" fmla="*/ 1772148 h 2962327"/>
                <a:gd name="connsiteX464" fmla="*/ 832028 w 3028217"/>
                <a:gd name="connsiteY464" fmla="*/ 1788341 h 2962327"/>
                <a:gd name="connsiteX465" fmla="*/ 865366 w 3028217"/>
                <a:gd name="connsiteY465" fmla="*/ 1796913 h 2962327"/>
                <a:gd name="connsiteX466" fmla="*/ 910133 w 3028217"/>
                <a:gd name="connsiteY466" fmla="*/ 1838823 h 2962327"/>
                <a:gd name="connsiteX467" fmla="*/ 1047293 w 3028217"/>
                <a:gd name="connsiteY467" fmla="*/ 1918833 h 2962327"/>
                <a:gd name="connsiteX468" fmla="*/ 1116826 w 3028217"/>
                <a:gd name="connsiteY468" fmla="*/ 2036943 h 2962327"/>
                <a:gd name="connsiteX469" fmla="*/ 1106348 w 3028217"/>
                <a:gd name="connsiteY469" fmla="*/ 2056946 h 2962327"/>
                <a:gd name="connsiteX470" fmla="*/ 1104443 w 3028217"/>
                <a:gd name="connsiteY470" fmla="*/ 2099808 h 2962327"/>
                <a:gd name="connsiteX471" fmla="*/ 1124446 w 3028217"/>
                <a:gd name="connsiteY471" fmla="*/ 2102666 h 2962327"/>
                <a:gd name="connsiteX472" fmla="*/ 1193026 w 3028217"/>
                <a:gd name="connsiteY472" fmla="*/ 2077901 h 2962327"/>
                <a:gd name="connsiteX473" fmla="*/ 1280656 w 3028217"/>
                <a:gd name="connsiteY473" fmla="*/ 2123621 h 2962327"/>
                <a:gd name="connsiteX474" fmla="*/ 1387336 w 3028217"/>
                <a:gd name="connsiteY474" fmla="*/ 2172198 h 2962327"/>
                <a:gd name="connsiteX475" fmla="*/ 1434008 w 3028217"/>
                <a:gd name="connsiteY475" fmla="*/ 2199821 h 2962327"/>
                <a:gd name="connsiteX476" fmla="*/ 1430198 w 3028217"/>
                <a:gd name="connsiteY476" fmla="*/ 2282688 h 2962327"/>
                <a:gd name="connsiteX477" fmla="*/ 1370191 w 3028217"/>
                <a:gd name="connsiteY477" fmla="*/ 2373176 h 2962327"/>
                <a:gd name="connsiteX478" fmla="*/ 1358761 w 3028217"/>
                <a:gd name="connsiteY478" fmla="*/ 2423658 h 2962327"/>
                <a:gd name="connsiteX479" fmla="*/ 1327328 w 3028217"/>
                <a:gd name="connsiteY479" fmla="*/ 2600823 h 2962327"/>
                <a:gd name="connsiteX480" fmla="*/ 1293991 w 3028217"/>
                <a:gd name="connsiteY480" fmla="*/ 2626541 h 2962327"/>
                <a:gd name="connsiteX481" fmla="*/ 1218743 w 3028217"/>
                <a:gd name="connsiteY481" fmla="*/ 2661783 h 2962327"/>
                <a:gd name="connsiteX482" fmla="*/ 1193026 w 3028217"/>
                <a:gd name="connsiteY482" fmla="*/ 2710361 h 2962327"/>
                <a:gd name="connsiteX483" fmla="*/ 1164451 w 3028217"/>
                <a:gd name="connsiteY483" fmla="*/ 2832281 h 2962327"/>
                <a:gd name="connsiteX484" fmla="*/ 1122541 w 3028217"/>
                <a:gd name="connsiteY484" fmla="*/ 2910386 h 2962327"/>
                <a:gd name="connsiteX485" fmla="*/ 1095871 w 3028217"/>
                <a:gd name="connsiteY485" fmla="*/ 2929436 h 2962327"/>
                <a:gd name="connsiteX486" fmla="*/ 1061581 w 3028217"/>
                <a:gd name="connsiteY486" fmla="*/ 2922768 h 2962327"/>
                <a:gd name="connsiteX487" fmla="*/ 1047293 w 3028217"/>
                <a:gd name="connsiteY487" fmla="*/ 2929436 h 2962327"/>
                <a:gd name="connsiteX488" fmla="*/ 1061581 w 3028217"/>
                <a:gd name="connsiteY488" fmla="*/ 2956106 h 2962327"/>
                <a:gd name="connsiteX489" fmla="*/ 1040626 w 3028217"/>
                <a:gd name="connsiteY489" fmla="*/ 2959916 h 2962327"/>
                <a:gd name="connsiteX490" fmla="*/ 783451 w 3028217"/>
                <a:gd name="connsiteY490" fmla="*/ 2850378 h 2962327"/>
                <a:gd name="connsiteX491" fmla="*/ 752971 w 3028217"/>
                <a:gd name="connsiteY491" fmla="*/ 2805611 h 2962327"/>
                <a:gd name="connsiteX492" fmla="*/ 737731 w 3028217"/>
                <a:gd name="connsiteY492" fmla="*/ 2765606 h 2962327"/>
                <a:gd name="connsiteX493" fmla="*/ 721538 w 3028217"/>
                <a:gd name="connsiteY493" fmla="*/ 2564628 h 2962327"/>
                <a:gd name="connsiteX494" fmla="*/ 670103 w 3028217"/>
                <a:gd name="connsiteY494" fmla="*/ 2492238 h 2962327"/>
                <a:gd name="connsiteX495" fmla="*/ 539611 w 3028217"/>
                <a:gd name="connsiteY495" fmla="*/ 2337933 h 2962327"/>
                <a:gd name="connsiteX496" fmla="*/ 473888 w 3028217"/>
                <a:gd name="connsiteY496" fmla="*/ 2221728 h 2962327"/>
                <a:gd name="connsiteX497" fmla="*/ 468173 w 3028217"/>
                <a:gd name="connsiteY497" fmla="*/ 2148386 h 2962327"/>
                <a:gd name="connsiteX498" fmla="*/ 471983 w 3028217"/>
                <a:gd name="connsiteY498" fmla="*/ 2122668 h 2962327"/>
                <a:gd name="connsiteX499" fmla="*/ 493891 w 3028217"/>
                <a:gd name="connsiteY499" fmla="*/ 2021703 h 2962327"/>
                <a:gd name="connsiteX500" fmla="*/ 538658 w 3028217"/>
                <a:gd name="connsiteY500" fmla="*/ 1907403 h 2962327"/>
                <a:gd name="connsiteX501" fmla="*/ 524371 w 3028217"/>
                <a:gd name="connsiteY501" fmla="*/ 1854063 h 2962327"/>
                <a:gd name="connsiteX502" fmla="*/ 499606 w 3028217"/>
                <a:gd name="connsiteY502" fmla="*/ 1853111 h 2962327"/>
                <a:gd name="connsiteX503" fmla="*/ 459601 w 3028217"/>
                <a:gd name="connsiteY503" fmla="*/ 1860731 h 2962327"/>
                <a:gd name="connsiteX504" fmla="*/ 408166 w 3028217"/>
                <a:gd name="connsiteY504" fmla="*/ 1827393 h 2962327"/>
                <a:gd name="connsiteX505" fmla="*/ 354826 w 3028217"/>
                <a:gd name="connsiteY505" fmla="*/ 1742621 h 2962327"/>
                <a:gd name="connsiteX506" fmla="*/ 322441 w 3028217"/>
                <a:gd name="connsiteY506" fmla="*/ 1715951 h 2962327"/>
                <a:gd name="connsiteX507" fmla="*/ 234811 w 3028217"/>
                <a:gd name="connsiteY507" fmla="*/ 1658801 h 2962327"/>
                <a:gd name="connsiteX508" fmla="*/ 206236 w 3028217"/>
                <a:gd name="connsiteY508" fmla="*/ 1644513 h 2962327"/>
                <a:gd name="connsiteX509" fmla="*/ 116701 w 3028217"/>
                <a:gd name="connsiteY509" fmla="*/ 1622606 h 2962327"/>
                <a:gd name="connsiteX510" fmla="*/ 28118 w 3028217"/>
                <a:gd name="connsiteY510" fmla="*/ 1557836 h 2962327"/>
                <a:gd name="connsiteX511" fmla="*/ 12878 w 3028217"/>
                <a:gd name="connsiteY511" fmla="*/ 1499733 h 2962327"/>
                <a:gd name="connsiteX512" fmla="*/ 10021 w 3028217"/>
                <a:gd name="connsiteY512" fmla="*/ 1446393 h 2962327"/>
                <a:gd name="connsiteX513" fmla="*/ 5258 w 3028217"/>
                <a:gd name="connsiteY513" fmla="*/ 1410198 h 2962327"/>
                <a:gd name="connsiteX514" fmla="*/ 45263 w 3028217"/>
                <a:gd name="connsiteY514" fmla="*/ 1105398 h 2962327"/>
                <a:gd name="connsiteX515" fmla="*/ 304343 w 3028217"/>
                <a:gd name="connsiteY515" fmla="*/ 581523 h 2962327"/>
                <a:gd name="connsiteX516" fmla="*/ 548183 w 3028217"/>
                <a:gd name="connsiteY516" fmla="*/ 329111 h 2962327"/>
                <a:gd name="connsiteX517" fmla="*/ 617716 w 3028217"/>
                <a:gd name="connsiteY517" fmla="*/ 317681 h 2962327"/>
                <a:gd name="connsiteX518" fmla="*/ 631051 w 3028217"/>
                <a:gd name="connsiteY518" fmla="*/ 309108 h 2962327"/>
                <a:gd name="connsiteX519" fmla="*/ 692011 w 3028217"/>
                <a:gd name="connsiteY519" fmla="*/ 299583 h 2962327"/>
                <a:gd name="connsiteX520" fmla="*/ 756781 w 3028217"/>
                <a:gd name="connsiteY520" fmla="*/ 316728 h 2962327"/>
                <a:gd name="connsiteX521" fmla="*/ 780593 w 3028217"/>
                <a:gd name="connsiteY521" fmla="*/ 315776 h 2962327"/>
                <a:gd name="connsiteX522" fmla="*/ 797738 w 3028217"/>
                <a:gd name="connsiteY522" fmla="*/ 314823 h 2962327"/>
                <a:gd name="connsiteX523" fmla="*/ 831076 w 3028217"/>
                <a:gd name="connsiteY523" fmla="*/ 316728 h 2962327"/>
                <a:gd name="connsiteX524" fmla="*/ 841553 w 3028217"/>
                <a:gd name="connsiteY524" fmla="*/ 277676 h 2962327"/>
                <a:gd name="connsiteX525" fmla="*/ 852031 w 3028217"/>
                <a:gd name="connsiteY525" fmla="*/ 259578 h 2962327"/>
                <a:gd name="connsiteX526" fmla="*/ 867152 w 3028217"/>
                <a:gd name="connsiteY526" fmla="*/ 248624 h 2962327"/>
                <a:gd name="connsiteX527" fmla="*/ 876026 w 3028217"/>
                <a:gd name="connsiteY527" fmla="*/ 238011 h 2962327"/>
                <a:gd name="connsiteX528" fmla="*/ 858921 w 3028217"/>
                <a:gd name="connsiteY528" fmla="*/ 241392 h 2962327"/>
                <a:gd name="connsiteX529" fmla="*/ 821551 w 3028217"/>
                <a:gd name="connsiteY529" fmla="*/ 210048 h 2962327"/>
                <a:gd name="connsiteX530" fmla="*/ 857746 w 3028217"/>
                <a:gd name="connsiteY530" fmla="*/ 190998 h 2962327"/>
                <a:gd name="connsiteX531" fmla="*/ 873343 w 3028217"/>
                <a:gd name="connsiteY531" fmla="*/ 184331 h 2962327"/>
                <a:gd name="connsiteX532" fmla="*/ 798215 w 3028217"/>
                <a:gd name="connsiteY532" fmla="*/ 181949 h 2962327"/>
                <a:gd name="connsiteX533" fmla="*/ 805359 w 3028217"/>
                <a:gd name="connsiteY533" fmla="*/ 187188 h 2962327"/>
                <a:gd name="connsiteX534" fmla="*/ 795834 w 3028217"/>
                <a:gd name="connsiteY534" fmla="*/ 196713 h 2962327"/>
                <a:gd name="connsiteX535" fmla="*/ 788214 w 3028217"/>
                <a:gd name="connsiteY535" fmla="*/ 182426 h 2962327"/>
                <a:gd name="connsiteX536" fmla="*/ 798215 w 3028217"/>
                <a:gd name="connsiteY536" fmla="*/ 181949 h 2962327"/>
                <a:gd name="connsiteX537" fmla="*/ 938708 w 3028217"/>
                <a:gd name="connsiteY537" fmla="*/ 121466 h 2962327"/>
                <a:gd name="connsiteX538" fmla="*/ 952043 w 3028217"/>
                <a:gd name="connsiteY538" fmla="*/ 141468 h 2962327"/>
                <a:gd name="connsiteX539" fmla="*/ 951037 w 3028217"/>
                <a:gd name="connsiteY539" fmla="*/ 142501 h 2962327"/>
                <a:gd name="connsiteX540" fmla="*/ 953949 w 3028217"/>
                <a:gd name="connsiteY540" fmla="*/ 140516 h 2962327"/>
                <a:gd name="connsiteX541" fmla="*/ 952996 w 3028217"/>
                <a:gd name="connsiteY541" fmla="*/ 148136 h 2962327"/>
                <a:gd name="connsiteX542" fmla="*/ 952996 w 3028217"/>
                <a:gd name="connsiteY542" fmla="*/ 169091 h 2962327"/>
                <a:gd name="connsiteX543" fmla="*/ 944424 w 3028217"/>
                <a:gd name="connsiteY543" fmla="*/ 159804 h 2962327"/>
                <a:gd name="connsiteX544" fmla="*/ 933131 w 3028217"/>
                <a:gd name="connsiteY544" fmla="*/ 154863 h 2962327"/>
                <a:gd name="connsiteX545" fmla="*/ 931088 w 3028217"/>
                <a:gd name="connsiteY545" fmla="*/ 155756 h 2962327"/>
                <a:gd name="connsiteX546" fmla="*/ 930136 w 3028217"/>
                <a:gd name="connsiteY546" fmla="*/ 155756 h 2962327"/>
                <a:gd name="connsiteX547" fmla="*/ 918706 w 3028217"/>
                <a:gd name="connsiteY547" fmla="*/ 144326 h 2962327"/>
                <a:gd name="connsiteX548" fmla="*/ 931088 w 3028217"/>
                <a:gd name="connsiteY548" fmla="*/ 122418 h 2962327"/>
                <a:gd name="connsiteX549" fmla="*/ 938708 w 3028217"/>
                <a:gd name="connsiteY549" fmla="*/ 121466 h 2962327"/>
                <a:gd name="connsiteX550" fmla="*/ 925373 w 3028217"/>
                <a:gd name="connsiteY550" fmla="*/ 107178 h 2962327"/>
                <a:gd name="connsiteX551" fmla="*/ 938708 w 3028217"/>
                <a:gd name="connsiteY551" fmla="*/ 121465 h 2962327"/>
                <a:gd name="connsiteX552" fmla="*/ 935851 w 3028217"/>
                <a:gd name="connsiteY552" fmla="*/ 121465 h 2962327"/>
                <a:gd name="connsiteX553" fmla="*/ 932993 w 3028217"/>
                <a:gd name="connsiteY553" fmla="*/ 121465 h 2962327"/>
                <a:gd name="connsiteX554" fmla="*/ 901561 w 3028217"/>
                <a:gd name="connsiteY554" fmla="*/ 123370 h 2962327"/>
                <a:gd name="connsiteX555" fmla="*/ 925373 w 3028217"/>
                <a:gd name="connsiteY555" fmla="*/ 107178 h 2962327"/>
                <a:gd name="connsiteX556" fmla="*/ 1021576 w 3028217"/>
                <a:gd name="connsiteY556" fmla="*/ 71936 h 2962327"/>
                <a:gd name="connsiteX557" fmla="*/ 1031101 w 3028217"/>
                <a:gd name="connsiteY557" fmla="*/ 97653 h 2962327"/>
                <a:gd name="connsiteX558" fmla="*/ 1000621 w 3028217"/>
                <a:gd name="connsiteY558" fmla="*/ 92891 h 2962327"/>
                <a:gd name="connsiteX559" fmla="*/ 1007288 w 3028217"/>
                <a:gd name="connsiteY559" fmla="*/ 79556 h 2962327"/>
                <a:gd name="connsiteX560" fmla="*/ 1021576 w 3028217"/>
                <a:gd name="connsiteY560" fmla="*/ 71936 h 2962327"/>
                <a:gd name="connsiteX561" fmla="*/ 1113849 w 3028217"/>
                <a:gd name="connsiteY561" fmla="*/ 40265 h 2962327"/>
                <a:gd name="connsiteX562" fmla="*/ 1159689 w 3028217"/>
                <a:gd name="connsiteY562" fmla="*/ 51933 h 2962327"/>
                <a:gd name="connsiteX563" fmla="*/ 1151116 w 3028217"/>
                <a:gd name="connsiteY563" fmla="*/ 84318 h 2962327"/>
                <a:gd name="connsiteX564" fmla="*/ 1111111 w 3028217"/>
                <a:gd name="connsiteY564" fmla="*/ 92891 h 2962327"/>
                <a:gd name="connsiteX565" fmla="*/ 1070153 w 3028217"/>
                <a:gd name="connsiteY565" fmla="*/ 58601 h 2962327"/>
                <a:gd name="connsiteX566" fmla="*/ 1113849 w 3028217"/>
                <a:gd name="connsiteY566" fmla="*/ 40265 h 2962327"/>
                <a:gd name="connsiteX567" fmla="*/ 1400760 w 3028217"/>
                <a:gd name="connsiteY567" fmla="*/ 96 h 2962327"/>
                <a:gd name="connsiteX568" fmla="*/ 1476871 w 3028217"/>
                <a:gd name="connsiteY568" fmla="*/ 5260 h 2962327"/>
                <a:gd name="connsiteX569" fmla="*/ 1611174 w 3028217"/>
                <a:gd name="connsiteY569" fmla="*/ 9070 h 2962327"/>
                <a:gd name="connsiteX570" fmla="*/ 1619746 w 3028217"/>
                <a:gd name="connsiteY570" fmla="*/ 17643 h 2962327"/>
                <a:gd name="connsiteX571" fmla="*/ 1646416 w 3028217"/>
                <a:gd name="connsiteY571" fmla="*/ 28120 h 2962327"/>
                <a:gd name="connsiteX572" fmla="*/ 1667371 w 3028217"/>
                <a:gd name="connsiteY572" fmla="*/ 31930 h 2962327"/>
                <a:gd name="connsiteX573" fmla="*/ 1742261 w 3028217"/>
                <a:gd name="connsiteY573" fmla="*/ 11690 h 2962327"/>
                <a:gd name="connsiteX574" fmla="*/ 1820723 w 3028217"/>
                <a:gd name="connsiteY574" fmla="*/ 30025 h 2962327"/>
                <a:gd name="connsiteX575" fmla="*/ 1901686 w 3028217"/>
                <a:gd name="connsiteY575" fmla="*/ 45265 h 2962327"/>
                <a:gd name="connsiteX576" fmla="*/ 1894066 w 3028217"/>
                <a:gd name="connsiteY576" fmla="*/ 69078 h 2962327"/>
                <a:gd name="connsiteX577" fmla="*/ 1955978 w 3028217"/>
                <a:gd name="connsiteY577" fmla="*/ 55743 h 2962327"/>
                <a:gd name="connsiteX578" fmla="*/ 1954073 w 3028217"/>
                <a:gd name="connsiteY578" fmla="*/ 71935 h 2962327"/>
                <a:gd name="connsiteX579" fmla="*/ 1935976 w 3028217"/>
                <a:gd name="connsiteY579" fmla="*/ 103368 h 2962327"/>
                <a:gd name="connsiteX580" fmla="*/ 1949311 w 3028217"/>
                <a:gd name="connsiteY580" fmla="*/ 161470 h 2962327"/>
                <a:gd name="connsiteX581" fmla="*/ 1894066 w 3028217"/>
                <a:gd name="connsiteY581" fmla="*/ 171948 h 2962327"/>
                <a:gd name="connsiteX582" fmla="*/ 1913116 w 3028217"/>
                <a:gd name="connsiteY582" fmla="*/ 183378 h 2962327"/>
                <a:gd name="connsiteX583" fmla="*/ 1907401 w 3028217"/>
                <a:gd name="connsiteY583" fmla="*/ 196713 h 2962327"/>
                <a:gd name="connsiteX584" fmla="*/ 1873111 w 3028217"/>
                <a:gd name="connsiteY584" fmla="*/ 245290 h 2962327"/>
                <a:gd name="connsiteX585" fmla="*/ 1866443 w 3028217"/>
                <a:gd name="connsiteY585" fmla="*/ 267198 h 2962327"/>
                <a:gd name="connsiteX586" fmla="*/ 1851203 w 3028217"/>
                <a:gd name="connsiteY586" fmla="*/ 270055 h 2962327"/>
                <a:gd name="connsiteX587" fmla="*/ 1866443 w 3028217"/>
                <a:gd name="connsiteY587" fmla="*/ 313870 h 2962327"/>
                <a:gd name="connsiteX588" fmla="*/ 1843583 w 3028217"/>
                <a:gd name="connsiteY588" fmla="*/ 319585 h 2962327"/>
                <a:gd name="connsiteX589" fmla="*/ 1819771 w 3028217"/>
                <a:gd name="connsiteY589" fmla="*/ 300535 h 2962327"/>
                <a:gd name="connsiteX590" fmla="*/ 1788338 w 3028217"/>
                <a:gd name="connsiteY590" fmla="*/ 313870 h 2962327"/>
                <a:gd name="connsiteX591" fmla="*/ 1800721 w 3028217"/>
                <a:gd name="connsiteY591" fmla="*/ 315775 h 2962327"/>
                <a:gd name="connsiteX592" fmla="*/ 1823581 w 3028217"/>
                <a:gd name="connsiteY592" fmla="*/ 314823 h 2962327"/>
                <a:gd name="connsiteX593" fmla="*/ 1833106 w 3028217"/>
                <a:gd name="connsiteY593" fmla="*/ 317680 h 2962327"/>
                <a:gd name="connsiteX594" fmla="*/ 1838821 w 3028217"/>
                <a:gd name="connsiteY594" fmla="*/ 334825 h 2962327"/>
                <a:gd name="connsiteX595" fmla="*/ 1715948 w 3028217"/>
                <a:gd name="connsiteY595" fmla="*/ 370068 h 2962327"/>
                <a:gd name="connsiteX596" fmla="*/ 1691183 w 3028217"/>
                <a:gd name="connsiteY596" fmla="*/ 379593 h 2962327"/>
                <a:gd name="connsiteX597" fmla="*/ 1586408 w 3028217"/>
                <a:gd name="connsiteY597" fmla="*/ 430075 h 2962327"/>
                <a:gd name="connsiteX598" fmla="*/ 1542593 w 3028217"/>
                <a:gd name="connsiteY598" fmla="*/ 468175 h 2962327"/>
                <a:gd name="connsiteX599" fmla="*/ 1480681 w 3028217"/>
                <a:gd name="connsiteY599" fmla="*/ 555805 h 2962327"/>
                <a:gd name="connsiteX600" fmla="*/ 1462583 w 3028217"/>
                <a:gd name="connsiteY600" fmla="*/ 562473 h 2962327"/>
                <a:gd name="connsiteX601" fmla="*/ 1385431 w 3028217"/>
                <a:gd name="connsiteY601" fmla="*/ 462460 h 2962327"/>
                <a:gd name="connsiteX602" fmla="*/ 1379716 w 3028217"/>
                <a:gd name="connsiteY602" fmla="*/ 398643 h 2962327"/>
                <a:gd name="connsiteX603" fmla="*/ 1441628 w 3028217"/>
                <a:gd name="connsiteY603" fmla="*/ 335778 h 2962327"/>
                <a:gd name="connsiteX604" fmla="*/ 1449248 w 3028217"/>
                <a:gd name="connsiteY604" fmla="*/ 321490 h 2962327"/>
                <a:gd name="connsiteX605" fmla="*/ 1461631 w 3028217"/>
                <a:gd name="connsiteY605" fmla="*/ 300535 h 2962327"/>
                <a:gd name="connsiteX606" fmla="*/ 1412101 w 3028217"/>
                <a:gd name="connsiteY606" fmla="*/ 280533 h 2962327"/>
                <a:gd name="connsiteX607" fmla="*/ 1434961 w 3028217"/>
                <a:gd name="connsiteY607" fmla="*/ 215763 h 2962327"/>
                <a:gd name="connsiteX608" fmla="*/ 1371143 w 3028217"/>
                <a:gd name="connsiteY608" fmla="*/ 160518 h 2962327"/>
                <a:gd name="connsiteX609" fmla="*/ 1331138 w 3028217"/>
                <a:gd name="connsiteY609" fmla="*/ 162423 h 2962327"/>
                <a:gd name="connsiteX610" fmla="*/ 1303516 w 3028217"/>
                <a:gd name="connsiteY610" fmla="*/ 150040 h 2962327"/>
                <a:gd name="connsiteX611" fmla="*/ 1313993 w 3028217"/>
                <a:gd name="connsiteY611" fmla="*/ 130038 h 2962327"/>
                <a:gd name="connsiteX612" fmla="*/ 1313041 w 3028217"/>
                <a:gd name="connsiteY612" fmla="*/ 121465 h 2962327"/>
                <a:gd name="connsiteX613" fmla="*/ 1323518 w 3028217"/>
                <a:gd name="connsiteY613" fmla="*/ 96700 h 2962327"/>
                <a:gd name="connsiteX614" fmla="*/ 1387336 w 3028217"/>
                <a:gd name="connsiteY614" fmla="*/ 88128 h 2962327"/>
                <a:gd name="connsiteX615" fmla="*/ 1394003 w 3028217"/>
                <a:gd name="connsiteY615" fmla="*/ 68125 h 2962327"/>
                <a:gd name="connsiteX616" fmla="*/ 1445438 w 3028217"/>
                <a:gd name="connsiteY616" fmla="*/ 41455 h 2962327"/>
                <a:gd name="connsiteX617" fmla="*/ 1471104 w 3028217"/>
                <a:gd name="connsiteY617" fmla="*/ 35589 h 2962327"/>
                <a:gd name="connsiteX618" fmla="*/ 1469608 w 3028217"/>
                <a:gd name="connsiteY618" fmla="*/ 35026 h 2962327"/>
                <a:gd name="connsiteX619" fmla="*/ 1456869 w 3028217"/>
                <a:gd name="connsiteY619" fmla="*/ 34788 h 2962327"/>
                <a:gd name="connsiteX620" fmla="*/ 1365429 w 3028217"/>
                <a:gd name="connsiteY620" fmla="*/ 60505 h 2962327"/>
                <a:gd name="connsiteX621" fmla="*/ 1208266 w 3028217"/>
                <a:gd name="connsiteY621" fmla="*/ 122418 h 2962327"/>
                <a:gd name="connsiteX622" fmla="*/ 1175881 w 3028217"/>
                <a:gd name="connsiteY622" fmla="*/ 122418 h 2962327"/>
                <a:gd name="connsiteX623" fmla="*/ 1187311 w 3028217"/>
                <a:gd name="connsiteY623" fmla="*/ 142420 h 2962327"/>
                <a:gd name="connsiteX624" fmla="*/ 1180644 w 3028217"/>
                <a:gd name="connsiteY624" fmla="*/ 149088 h 2962327"/>
                <a:gd name="connsiteX625" fmla="*/ 1158647 w 3028217"/>
                <a:gd name="connsiteY625" fmla="*/ 153642 h 2962327"/>
                <a:gd name="connsiteX626" fmla="*/ 1143520 w 3028217"/>
                <a:gd name="connsiteY626" fmla="*/ 152466 h 2962327"/>
                <a:gd name="connsiteX627" fmla="*/ 1148259 w 3028217"/>
                <a:gd name="connsiteY627" fmla="*/ 153731 h 2962327"/>
                <a:gd name="connsiteX628" fmla="*/ 1152069 w 3028217"/>
                <a:gd name="connsiteY628" fmla="*/ 175758 h 2962327"/>
                <a:gd name="connsiteX629" fmla="*/ 1029196 w 3028217"/>
                <a:gd name="connsiteY629" fmla="*/ 182425 h 2962327"/>
                <a:gd name="connsiteX630" fmla="*/ 1006336 w 3028217"/>
                <a:gd name="connsiteY630" fmla="*/ 148135 h 2962327"/>
                <a:gd name="connsiteX631" fmla="*/ 995859 w 3028217"/>
                <a:gd name="connsiteY631" fmla="*/ 134800 h 2962327"/>
                <a:gd name="connsiteX632" fmla="*/ 987286 w 3028217"/>
                <a:gd name="connsiteY632" fmla="*/ 114798 h 2962327"/>
                <a:gd name="connsiteX633" fmla="*/ 1049199 w 3028217"/>
                <a:gd name="connsiteY633" fmla="*/ 134800 h 2962327"/>
                <a:gd name="connsiteX634" fmla="*/ 1064439 w 3028217"/>
                <a:gd name="connsiteY634" fmla="*/ 149088 h 2962327"/>
                <a:gd name="connsiteX635" fmla="*/ 1095871 w 3028217"/>
                <a:gd name="connsiteY635" fmla="*/ 149326 h 2962327"/>
                <a:gd name="connsiteX636" fmla="*/ 1106484 w 3028217"/>
                <a:gd name="connsiteY636" fmla="*/ 148924 h 2962327"/>
                <a:gd name="connsiteX637" fmla="*/ 1093014 w 3028217"/>
                <a:gd name="connsiteY637" fmla="*/ 149088 h 2962327"/>
                <a:gd name="connsiteX638" fmla="*/ 1062534 w 3028217"/>
                <a:gd name="connsiteY638" fmla="*/ 131943 h 2962327"/>
                <a:gd name="connsiteX639" fmla="*/ 1133971 w 3028217"/>
                <a:gd name="connsiteY639" fmla="*/ 110988 h 2962327"/>
                <a:gd name="connsiteX640" fmla="*/ 1158736 w 3028217"/>
                <a:gd name="connsiteY640" fmla="*/ 88128 h 2962327"/>
                <a:gd name="connsiteX641" fmla="*/ 1173024 w 3028217"/>
                <a:gd name="connsiteY641" fmla="*/ 73840 h 2962327"/>
                <a:gd name="connsiteX642" fmla="*/ 1214934 w 3028217"/>
                <a:gd name="connsiteY642" fmla="*/ 54790 h 2962327"/>
                <a:gd name="connsiteX643" fmla="*/ 1275894 w 3028217"/>
                <a:gd name="connsiteY643" fmla="*/ 44313 h 2962327"/>
                <a:gd name="connsiteX644" fmla="*/ 1211124 w 3028217"/>
                <a:gd name="connsiteY644" fmla="*/ 51933 h 2962327"/>
                <a:gd name="connsiteX645" fmla="*/ 1174929 w 3028217"/>
                <a:gd name="connsiteY645" fmla="*/ 39550 h 2962327"/>
                <a:gd name="connsiteX646" fmla="*/ 1174929 w 3028217"/>
                <a:gd name="connsiteY646" fmla="*/ 26215 h 2962327"/>
                <a:gd name="connsiteX647" fmla="*/ 1400760 w 3028217"/>
                <a:gd name="connsiteY647" fmla="*/ 96 h 29623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</a:cxnLst>
              <a:rect l="l" t="t" r="r" b="b"/>
              <a:pathLst>
                <a:path w="3028217" h="2962327">
                  <a:moveTo>
                    <a:pt x="2863236" y="2049564"/>
                  </a:moveTo>
                  <a:cubicBezTo>
                    <a:pt x="2854902" y="2049564"/>
                    <a:pt x="2847996" y="2053612"/>
                    <a:pt x="2844662" y="2065518"/>
                  </a:cubicBezTo>
                  <a:cubicBezTo>
                    <a:pt x="2840852" y="2080758"/>
                    <a:pt x="2821802" y="2104571"/>
                    <a:pt x="2847519" y="2116953"/>
                  </a:cubicBezTo>
                  <a:cubicBezTo>
                    <a:pt x="2878000" y="2131241"/>
                    <a:pt x="2877047" y="2098856"/>
                    <a:pt x="2887525" y="2084568"/>
                  </a:cubicBezTo>
                  <a:cubicBezTo>
                    <a:pt x="2888477" y="2083616"/>
                    <a:pt x="2889430" y="2080758"/>
                    <a:pt x="2890382" y="2078853"/>
                  </a:cubicBezTo>
                  <a:cubicBezTo>
                    <a:pt x="2895144" y="2071233"/>
                    <a:pt x="2896097" y="2064566"/>
                    <a:pt x="2890382" y="2057898"/>
                  </a:cubicBezTo>
                  <a:cubicBezTo>
                    <a:pt x="2881334" y="2053612"/>
                    <a:pt x="2871571" y="2049564"/>
                    <a:pt x="2863236" y="2049564"/>
                  </a:cubicBezTo>
                  <a:close/>
                  <a:moveTo>
                    <a:pt x="2453184" y="1703568"/>
                  </a:moveTo>
                  <a:cubicBezTo>
                    <a:pt x="2446516" y="1700711"/>
                    <a:pt x="2442706" y="1708331"/>
                    <a:pt x="2444611" y="1714046"/>
                  </a:cubicBezTo>
                  <a:cubicBezTo>
                    <a:pt x="2448421" y="1725476"/>
                    <a:pt x="2452231" y="1738811"/>
                    <a:pt x="2467471" y="1740716"/>
                  </a:cubicBezTo>
                  <a:cubicBezTo>
                    <a:pt x="2475091" y="1741668"/>
                    <a:pt x="2480806" y="1736906"/>
                    <a:pt x="2482711" y="1728333"/>
                  </a:cubicBezTo>
                  <a:cubicBezTo>
                    <a:pt x="2473186" y="1720713"/>
                    <a:pt x="2463661" y="1710236"/>
                    <a:pt x="2453184" y="1703568"/>
                  </a:cubicBezTo>
                  <a:close/>
                  <a:moveTo>
                    <a:pt x="802501" y="1583553"/>
                  </a:moveTo>
                  <a:cubicBezTo>
                    <a:pt x="805359" y="1585458"/>
                    <a:pt x="811074" y="1586410"/>
                    <a:pt x="812026" y="1589268"/>
                  </a:cubicBezTo>
                  <a:cubicBezTo>
                    <a:pt x="814884" y="1596888"/>
                    <a:pt x="807264" y="1597840"/>
                    <a:pt x="802501" y="1599745"/>
                  </a:cubicBezTo>
                  <a:cubicBezTo>
                    <a:pt x="797739" y="1601650"/>
                    <a:pt x="792976" y="1598793"/>
                    <a:pt x="792024" y="1594030"/>
                  </a:cubicBezTo>
                  <a:cubicBezTo>
                    <a:pt x="788214" y="1586410"/>
                    <a:pt x="794881" y="1585458"/>
                    <a:pt x="802501" y="1583553"/>
                  </a:cubicBezTo>
                  <a:close/>
                  <a:moveTo>
                    <a:pt x="573901" y="1577838"/>
                  </a:moveTo>
                  <a:cubicBezTo>
                    <a:pt x="581521" y="1579743"/>
                    <a:pt x="588189" y="1582600"/>
                    <a:pt x="592951" y="1589268"/>
                  </a:cubicBezTo>
                  <a:cubicBezTo>
                    <a:pt x="592951" y="1594982"/>
                    <a:pt x="589141" y="1596888"/>
                    <a:pt x="584379" y="1596888"/>
                  </a:cubicBezTo>
                  <a:cubicBezTo>
                    <a:pt x="575806" y="1597840"/>
                    <a:pt x="568186" y="1595935"/>
                    <a:pt x="565329" y="1587363"/>
                  </a:cubicBezTo>
                  <a:cubicBezTo>
                    <a:pt x="562471" y="1580695"/>
                    <a:pt x="568186" y="1576885"/>
                    <a:pt x="573901" y="1577838"/>
                  </a:cubicBezTo>
                  <a:close/>
                  <a:moveTo>
                    <a:pt x="698678" y="1550216"/>
                  </a:moveTo>
                  <a:cubicBezTo>
                    <a:pt x="729158" y="1545453"/>
                    <a:pt x="746303" y="1560693"/>
                    <a:pt x="763448" y="1592126"/>
                  </a:cubicBezTo>
                  <a:cubicBezTo>
                    <a:pt x="731063" y="1576886"/>
                    <a:pt x="706298" y="1611176"/>
                    <a:pt x="678676" y="1592126"/>
                  </a:cubicBezTo>
                  <a:cubicBezTo>
                    <a:pt x="675818" y="1573076"/>
                    <a:pt x="667246" y="1551168"/>
                    <a:pt x="698678" y="1550216"/>
                  </a:cubicBezTo>
                  <a:close/>
                  <a:moveTo>
                    <a:pt x="492939" y="1460681"/>
                  </a:moveTo>
                  <a:cubicBezTo>
                    <a:pt x="518656" y="1456871"/>
                    <a:pt x="541516" y="1464491"/>
                    <a:pt x="562471" y="1479731"/>
                  </a:cubicBezTo>
                  <a:cubicBezTo>
                    <a:pt x="590094" y="1499733"/>
                    <a:pt x="618669" y="1515926"/>
                    <a:pt x="646291" y="1537833"/>
                  </a:cubicBezTo>
                  <a:cubicBezTo>
                    <a:pt x="620574" y="1545453"/>
                    <a:pt x="593904" y="1560693"/>
                    <a:pt x="577711" y="1525451"/>
                  </a:cubicBezTo>
                  <a:cubicBezTo>
                    <a:pt x="567234" y="1503543"/>
                    <a:pt x="541516" y="1503543"/>
                    <a:pt x="527229" y="1487351"/>
                  </a:cubicBezTo>
                  <a:lnTo>
                    <a:pt x="525032" y="1486533"/>
                  </a:lnTo>
                  <a:lnTo>
                    <a:pt x="527229" y="1488303"/>
                  </a:lnTo>
                  <a:cubicBezTo>
                    <a:pt x="502464" y="1486398"/>
                    <a:pt x="475794" y="1465443"/>
                    <a:pt x="451029" y="1494971"/>
                  </a:cubicBezTo>
                  <a:cubicBezTo>
                    <a:pt x="453886" y="1467348"/>
                    <a:pt x="471984" y="1461633"/>
                    <a:pt x="492939" y="1460681"/>
                  </a:cubicBezTo>
                  <a:close/>
                  <a:moveTo>
                    <a:pt x="592475" y="1413889"/>
                  </a:moveTo>
                  <a:cubicBezTo>
                    <a:pt x="594380" y="1414008"/>
                    <a:pt x="596285" y="1414485"/>
                    <a:pt x="596761" y="1414961"/>
                  </a:cubicBezTo>
                  <a:cubicBezTo>
                    <a:pt x="605334" y="1423533"/>
                    <a:pt x="603428" y="1433058"/>
                    <a:pt x="595809" y="1447346"/>
                  </a:cubicBezTo>
                  <a:cubicBezTo>
                    <a:pt x="589141" y="1434011"/>
                    <a:pt x="579616" y="1426391"/>
                    <a:pt x="588189" y="1414961"/>
                  </a:cubicBezTo>
                  <a:cubicBezTo>
                    <a:pt x="588665" y="1414009"/>
                    <a:pt x="590570" y="1413770"/>
                    <a:pt x="592475" y="1413889"/>
                  </a:cubicBezTo>
                  <a:close/>
                  <a:moveTo>
                    <a:pt x="2633206" y="1174931"/>
                  </a:moveTo>
                  <a:cubicBezTo>
                    <a:pt x="2646541" y="1176836"/>
                    <a:pt x="2659876" y="1178741"/>
                    <a:pt x="2673211" y="1180646"/>
                  </a:cubicBezTo>
                  <a:cubicBezTo>
                    <a:pt x="2657018" y="1197791"/>
                    <a:pt x="2645588" y="1186361"/>
                    <a:pt x="2633206" y="1174931"/>
                  </a:cubicBezTo>
                  <a:close/>
                  <a:moveTo>
                    <a:pt x="2477948" y="1095873"/>
                  </a:moveTo>
                  <a:cubicBezTo>
                    <a:pt x="2477948" y="1101588"/>
                    <a:pt x="2478901" y="1106350"/>
                    <a:pt x="2484616" y="1110160"/>
                  </a:cubicBezTo>
                  <a:cubicBezTo>
                    <a:pt x="2478901" y="1119685"/>
                    <a:pt x="2464613" y="1121590"/>
                    <a:pt x="2464613" y="1135878"/>
                  </a:cubicBezTo>
                  <a:cubicBezTo>
                    <a:pt x="2464613" y="1153023"/>
                    <a:pt x="2454136" y="1151118"/>
                    <a:pt x="2444611" y="1144450"/>
                  </a:cubicBezTo>
                  <a:cubicBezTo>
                    <a:pt x="2434133" y="1136830"/>
                    <a:pt x="2413178" y="1133020"/>
                    <a:pt x="2415083" y="1119685"/>
                  </a:cubicBezTo>
                  <a:cubicBezTo>
                    <a:pt x="2417941" y="1101588"/>
                    <a:pt x="2436038" y="1116828"/>
                    <a:pt x="2446516" y="1114923"/>
                  </a:cubicBezTo>
                  <a:cubicBezTo>
                    <a:pt x="2458898" y="1112065"/>
                    <a:pt x="2470329" y="1106350"/>
                    <a:pt x="2477948" y="1095873"/>
                  </a:cubicBezTo>
                  <a:close/>
                  <a:moveTo>
                    <a:pt x="2344599" y="1039676"/>
                  </a:moveTo>
                  <a:cubicBezTo>
                    <a:pt x="2358886" y="1039676"/>
                    <a:pt x="2352219" y="1056821"/>
                    <a:pt x="2355076" y="1066346"/>
                  </a:cubicBezTo>
                  <a:cubicBezTo>
                    <a:pt x="2354124" y="1077776"/>
                    <a:pt x="2356981" y="1093016"/>
                    <a:pt x="2341741" y="1092063"/>
                  </a:cubicBezTo>
                  <a:cubicBezTo>
                    <a:pt x="2328406" y="1091111"/>
                    <a:pt x="2329359" y="1075871"/>
                    <a:pt x="2328406" y="1065393"/>
                  </a:cubicBezTo>
                  <a:cubicBezTo>
                    <a:pt x="2327454" y="1053011"/>
                    <a:pt x="2331264" y="1039676"/>
                    <a:pt x="2344599" y="1039676"/>
                  </a:cubicBezTo>
                  <a:close/>
                  <a:moveTo>
                    <a:pt x="699631" y="966334"/>
                  </a:moveTo>
                  <a:cubicBezTo>
                    <a:pt x="671056" y="960619"/>
                    <a:pt x="648196" y="971096"/>
                    <a:pt x="616764" y="992051"/>
                  </a:cubicBezTo>
                  <a:cubicBezTo>
                    <a:pt x="652959" y="990146"/>
                    <a:pt x="677724" y="983478"/>
                    <a:pt x="699631" y="966334"/>
                  </a:cubicBezTo>
                  <a:close/>
                  <a:moveTo>
                    <a:pt x="2786559" y="938711"/>
                  </a:moveTo>
                  <a:cubicBezTo>
                    <a:pt x="2796084" y="944426"/>
                    <a:pt x="2804656" y="939663"/>
                    <a:pt x="2814181" y="938711"/>
                  </a:cubicBezTo>
                  <a:cubicBezTo>
                    <a:pt x="2814181" y="940616"/>
                    <a:pt x="2814181" y="943473"/>
                    <a:pt x="2814181" y="945378"/>
                  </a:cubicBezTo>
                  <a:cubicBezTo>
                    <a:pt x="2803704" y="949188"/>
                    <a:pt x="2791321" y="959666"/>
                    <a:pt x="2786559" y="938711"/>
                  </a:cubicBezTo>
                  <a:close/>
                  <a:moveTo>
                    <a:pt x="737731" y="935019"/>
                  </a:moveTo>
                  <a:cubicBezTo>
                    <a:pt x="726540" y="936091"/>
                    <a:pt x="714872" y="940139"/>
                    <a:pt x="702489" y="951093"/>
                  </a:cubicBezTo>
                  <a:cubicBezTo>
                    <a:pt x="731064" y="951093"/>
                    <a:pt x="753924" y="958713"/>
                    <a:pt x="770116" y="936805"/>
                  </a:cubicBezTo>
                  <a:cubicBezTo>
                    <a:pt x="759639" y="935853"/>
                    <a:pt x="748923" y="933948"/>
                    <a:pt x="737731" y="935019"/>
                  </a:cubicBezTo>
                  <a:close/>
                  <a:moveTo>
                    <a:pt x="619383" y="880251"/>
                  </a:moveTo>
                  <a:cubicBezTo>
                    <a:pt x="616526" y="879417"/>
                    <a:pt x="612477" y="880608"/>
                    <a:pt x="608191" y="882513"/>
                  </a:cubicBezTo>
                  <a:cubicBezTo>
                    <a:pt x="589141" y="887276"/>
                    <a:pt x="539611" y="951093"/>
                    <a:pt x="541516" y="968238"/>
                  </a:cubicBezTo>
                  <a:cubicBezTo>
                    <a:pt x="543421" y="979668"/>
                    <a:pt x="550089" y="980621"/>
                    <a:pt x="558661" y="975858"/>
                  </a:cubicBezTo>
                  <a:cubicBezTo>
                    <a:pt x="569139" y="970143"/>
                    <a:pt x="576759" y="960618"/>
                    <a:pt x="578664" y="949188"/>
                  </a:cubicBezTo>
                  <a:cubicBezTo>
                    <a:pt x="582474" y="920613"/>
                    <a:pt x="601524" y="904421"/>
                    <a:pt x="623431" y="890133"/>
                  </a:cubicBezTo>
                  <a:cubicBezTo>
                    <a:pt x="623907" y="883942"/>
                    <a:pt x="622241" y="881084"/>
                    <a:pt x="619383" y="880251"/>
                  </a:cubicBezTo>
                  <a:close/>
                  <a:moveTo>
                    <a:pt x="659626" y="872036"/>
                  </a:moveTo>
                  <a:cubicBezTo>
                    <a:pt x="653911" y="870131"/>
                    <a:pt x="645339" y="876798"/>
                    <a:pt x="647244" y="879656"/>
                  </a:cubicBezTo>
                  <a:cubicBezTo>
                    <a:pt x="657721" y="901563"/>
                    <a:pt x="632956" y="928233"/>
                    <a:pt x="657721" y="950141"/>
                  </a:cubicBezTo>
                  <a:cubicBezTo>
                    <a:pt x="667246" y="936806"/>
                    <a:pt x="676771" y="926328"/>
                    <a:pt x="683439" y="913946"/>
                  </a:cubicBezTo>
                  <a:cubicBezTo>
                    <a:pt x="691059" y="897753"/>
                    <a:pt x="704394" y="924423"/>
                    <a:pt x="711061" y="910136"/>
                  </a:cubicBezTo>
                  <a:cubicBezTo>
                    <a:pt x="713919" y="903468"/>
                    <a:pt x="713919" y="896801"/>
                    <a:pt x="709156" y="891086"/>
                  </a:cubicBezTo>
                  <a:cubicBezTo>
                    <a:pt x="696774" y="875846"/>
                    <a:pt x="676771" y="876798"/>
                    <a:pt x="659626" y="872036"/>
                  </a:cubicBezTo>
                  <a:close/>
                  <a:moveTo>
                    <a:pt x="620410" y="803828"/>
                  </a:moveTo>
                  <a:cubicBezTo>
                    <a:pt x="614918" y="803575"/>
                    <a:pt x="609144" y="804646"/>
                    <a:pt x="603429" y="807266"/>
                  </a:cubicBezTo>
                  <a:cubicBezTo>
                    <a:pt x="579616" y="817743"/>
                    <a:pt x="555804" y="830126"/>
                    <a:pt x="532944" y="841556"/>
                  </a:cubicBezTo>
                  <a:cubicBezTo>
                    <a:pt x="530086" y="850128"/>
                    <a:pt x="536754" y="852033"/>
                    <a:pt x="541516" y="855843"/>
                  </a:cubicBezTo>
                  <a:cubicBezTo>
                    <a:pt x="561519" y="852986"/>
                    <a:pt x="579616" y="838698"/>
                    <a:pt x="602476" y="859653"/>
                  </a:cubicBezTo>
                  <a:cubicBezTo>
                    <a:pt x="617716" y="874893"/>
                    <a:pt x="654864" y="853938"/>
                    <a:pt x="652959" y="835841"/>
                  </a:cubicBezTo>
                  <a:cubicBezTo>
                    <a:pt x="650815" y="817267"/>
                    <a:pt x="636885" y="804587"/>
                    <a:pt x="620410" y="803828"/>
                  </a:cubicBezTo>
                  <a:close/>
                  <a:moveTo>
                    <a:pt x="2051228" y="690108"/>
                  </a:moveTo>
                  <a:cubicBezTo>
                    <a:pt x="2066468" y="695823"/>
                    <a:pt x="2079803" y="697728"/>
                    <a:pt x="2074088" y="722493"/>
                  </a:cubicBezTo>
                  <a:cubicBezTo>
                    <a:pt x="2066468" y="753925"/>
                    <a:pt x="2053133" y="773928"/>
                    <a:pt x="2021701" y="782500"/>
                  </a:cubicBezTo>
                  <a:cubicBezTo>
                    <a:pt x="2009318" y="785358"/>
                    <a:pt x="1997888" y="785358"/>
                    <a:pt x="2000746" y="772023"/>
                  </a:cubicBezTo>
                  <a:cubicBezTo>
                    <a:pt x="2006461" y="745353"/>
                    <a:pt x="2008366" y="714873"/>
                    <a:pt x="2036941" y="698680"/>
                  </a:cubicBezTo>
                  <a:cubicBezTo>
                    <a:pt x="2040751" y="694870"/>
                    <a:pt x="2045513" y="692965"/>
                    <a:pt x="2051228" y="690108"/>
                  </a:cubicBezTo>
                  <a:close/>
                  <a:moveTo>
                    <a:pt x="2111236" y="608669"/>
                  </a:moveTo>
                  <a:cubicBezTo>
                    <a:pt x="2115046" y="609621"/>
                    <a:pt x="2116951" y="613431"/>
                    <a:pt x="2113141" y="623433"/>
                  </a:cubicBezTo>
                  <a:cubicBezTo>
                    <a:pt x="2113141" y="624385"/>
                    <a:pt x="2112189" y="625338"/>
                    <a:pt x="2111236" y="626290"/>
                  </a:cubicBezTo>
                  <a:cubicBezTo>
                    <a:pt x="2147431" y="643435"/>
                    <a:pt x="2126476" y="692013"/>
                    <a:pt x="2159814" y="711063"/>
                  </a:cubicBezTo>
                  <a:cubicBezTo>
                    <a:pt x="2178864" y="721540"/>
                    <a:pt x="2174101" y="752020"/>
                    <a:pt x="2199819" y="758688"/>
                  </a:cubicBezTo>
                  <a:cubicBezTo>
                    <a:pt x="2206486" y="760593"/>
                    <a:pt x="2189341" y="798693"/>
                    <a:pt x="2176959" y="800598"/>
                  </a:cubicBezTo>
                  <a:cubicBezTo>
                    <a:pt x="2149336" y="805360"/>
                    <a:pt x="2120761" y="810123"/>
                    <a:pt x="2092186" y="814885"/>
                  </a:cubicBezTo>
                  <a:cubicBezTo>
                    <a:pt x="2089329" y="799645"/>
                    <a:pt x="2128381" y="789168"/>
                    <a:pt x="2092186" y="777738"/>
                  </a:cubicBezTo>
                  <a:cubicBezTo>
                    <a:pt x="2098854" y="765355"/>
                    <a:pt x="2098854" y="749163"/>
                    <a:pt x="2111236" y="740590"/>
                  </a:cubicBezTo>
                  <a:cubicBezTo>
                    <a:pt x="2127429" y="729160"/>
                    <a:pt x="2118856" y="712015"/>
                    <a:pt x="2110284" y="710110"/>
                  </a:cubicBezTo>
                  <a:cubicBezTo>
                    <a:pt x="2086471" y="705348"/>
                    <a:pt x="2087424" y="682488"/>
                    <a:pt x="2076946" y="669153"/>
                  </a:cubicBezTo>
                  <a:cubicBezTo>
                    <a:pt x="2062659" y="651055"/>
                    <a:pt x="2076946" y="617718"/>
                    <a:pt x="2097901" y="611050"/>
                  </a:cubicBezTo>
                  <a:cubicBezTo>
                    <a:pt x="2101711" y="609621"/>
                    <a:pt x="2107426" y="607716"/>
                    <a:pt x="2111236" y="608669"/>
                  </a:cubicBezTo>
                  <a:close/>
                  <a:moveTo>
                    <a:pt x="927279" y="479605"/>
                  </a:moveTo>
                  <a:cubicBezTo>
                    <a:pt x="932041" y="477700"/>
                    <a:pt x="935851" y="480558"/>
                    <a:pt x="933946" y="486273"/>
                  </a:cubicBezTo>
                  <a:cubicBezTo>
                    <a:pt x="932041" y="490083"/>
                    <a:pt x="929184" y="492941"/>
                    <a:pt x="929184" y="493893"/>
                  </a:cubicBezTo>
                  <a:cubicBezTo>
                    <a:pt x="919659" y="493893"/>
                    <a:pt x="917754" y="491035"/>
                    <a:pt x="919659" y="488178"/>
                  </a:cubicBezTo>
                  <a:cubicBezTo>
                    <a:pt x="921564" y="484368"/>
                    <a:pt x="924421" y="480558"/>
                    <a:pt x="927279" y="479605"/>
                  </a:cubicBezTo>
                  <a:close/>
                  <a:moveTo>
                    <a:pt x="1938089" y="417931"/>
                  </a:moveTo>
                  <a:cubicBezTo>
                    <a:pt x="1948537" y="420431"/>
                    <a:pt x="1955503" y="431504"/>
                    <a:pt x="1959789" y="441505"/>
                  </a:cubicBezTo>
                  <a:cubicBezTo>
                    <a:pt x="1967409" y="457698"/>
                    <a:pt x="1952169" y="461508"/>
                    <a:pt x="1940739" y="466270"/>
                  </a:cubicBezTo>
                  <a:cubicBezTo>
                    <a:pt x="1909306" y="478653"/>
                    <a:pt x="1880731" y="501513"/>
                    <a:pt x="1842631" y="480558"/>
                  </a:cubicBezTo>
                  <a:cubicBezTo>
                    <a:pt x="1829296" y="472938"/>
                    <a:pt x="1832154" y="467223"/>
                    <a:pt x="1832154" y="458650"/>
                  </a:cubicBezTo>
                  <a:cubicBezTo>
                    <a:pt x="1828344" y="450078"/>
                    <a:pt x="1835964" y="442458"/>
                    <a:pt x="1833106" y="431980"/>
                  </a:cubicBezTo>
                  <a:cubicBezTo>
                    <a:pt x="1828344" y="420550"/>
                    <a:pt x="1835011" y="416740"/>
                    <a:pt x="1845489" y="423408"/>
                  </a:cubicBezTo>
                  <a:cubicBezTo>
                    <a:pt x="1847394" y="430075"/>
                    <a:pt x="1849299" y="439600"/>
                    <a:pt x="1857871" y="432933"/>
                  </a:cubicBezTo>
                  <a:cubicBezTo>
                    <a:pt x="1878826" y="418645"/>
                    <a:pt x="1903591" y="426265"/>
                    <a:pt x="1926451" y="418645"/>
                  </a:cubicBezTo>
                  <a:cubicBezTo>
                    <a:pt x="1930737" y="417216"/>
                    <a:pt x="1934607" y="417097"/>
                    <a:pt x="1938089" y="417931"/>
                  </a:cubicBezTo>
                  <a:close/>
                  <a:moveTo>
                    <a:pt x="904419" y="389118"/>
                  </a:moveTo>
                  <a:cubicBezTo>
                    <a:pt x="915849" y="404358"/>
                    <a:pt x="928231" y="418646"/>
                    <a:pt x="938709" y="433886"/>
                  </a:cubicBezTo>
                  <a:cubicBezTo>
                    <a:pt x="940614" y="436743"/>
                    <a:pt x="940614" y="441505"/>
                    <a:pt x="942519" y="446268"/>
                  </a:cubicBezTo>
                  <a:cubicBezTo>
                    <a:pt x="938709" y="447221"/>
                    <a:pt x="932041" y="450078"/>
                    <a:pt x="931089" y="449125"/>
                  </a:cubicBezTo>
                  <a:cubicBezTo>
                    <a:pt x="912991" y="426266"/>
                    <a:pt x="896799" y="440553"/>
                    <a:pt x="878701" y="449125"/>
                  </a:cubicBezTo>
                  <a:cubicBezTo>
                    <a:pt x="871081" y="452936"/>
                    <a:pt x="863461" y="446268"/>
                    <a:pt x="856794" y="443411"/>
                  </a:cubicBezTo>
                  <a:cubicBezTo>
                    <a:pt x="835839" y="424361"/>
                    <a:pt x="864414" y="422455"/>
                    <a:pt x="867271" y="412930"/>
                  </a:cubicBezTo>
                  <a:cubicBezTo>
                    <a:pt x="878701" y="402453"/>
                    <a:pt x="887274" y="388166"/>
                    <a:pt x="904419" y="389118"/>
                  </a:cubicBezTo>
                  <a:close/>
                  <a:moveTo>
                    <a:pt x="1062534" y="340541"/>
                  </a:moveTo>
                  <a:cubicBezTo>
                    <a:pt x="1073011" y="340541"/>
                    <a:pt x="1082536" y="340541"/>
                    <a:pt x="1083489" y="353876"/>
                  </a:cubicBezTo>
                  <a:cubicBezTo>
                    <a:pt x="1073964" y="356733"/>
                    <a:pt x="1066344" y="373878"/>
                    <a:pt x="1053961" y="360543"/>
                  </a:cubicBezTo>
                  <a:cubicBezTo>
                    <a:pt x="1045389" y="351018"/>
                    <a:pt x="1054914" y="345303"/>
                    <a:pt x="1062534" y="340541"/>
                  </a:cubicBezTo>
                  <a:close/>
                  <a:moveTo>
                    <a:pt x="2471113" y="336025"/>
                  </a:moveTo>
                  <a:cubicBezTo>
                    <a:pt x="2489315" y="339763"/>
                    <a:pt x="2505689" y="355066"/>
                    <a:pt x="2521763" y="370068"/>
                  </a:cubicBezTo>
                  <a:cubicBezTo>
                    <a:pt x="2652256" y="491988"/>
                    <a:pt x="2764651" y="627243"/>
                    <a:pt x="2848471" y="785358"/>
                  </a:cubicBezTo>
                  <a:cubicBezTo>
                    <a:pt x="2875141" y="835841"/>
                    <a:pt x="2898953" y="887276"/>
                    <a:pt x="2920861" y="940616"/>
                  </a:cubicBezTo>
                  <a:cubicBezTo>
                    <a:pt x="2925623" y="952046"/>
                    <a:pt x="2938006" y="963476"/>
                    <a:pt x="2926576" y="977763"/>
                  </a:cubicBezTo>
                  <a:cubicBezTo>
                    <a:pt x="2893238" y="978716"/>
                    <a:pt x="2872283" y="955856"/>
                    <a:pt x="2847518" y="938711"/>
                  </a:cubicBezTo>
                  <a:cubicBezTo>
                    <a:pt x="2844661" y="919661"/>
                    <a:pt x="2858948" y="906326"/>
                    <a:pt x="2864663" y="890133"/>
                  </a:cubicBezTo>
                  <a:cubicBezTo>
                    <a:pt x="2846566" y="892991"/>
                    <a:pt x="2829421" y="903468"/>
                    <a:pt x="2810371" y="908231"/>
                  </a:cubicBezTo>
                  <a:cubicBezTo>
                    <a:pt x="2792273" y="911088"/>
                    <a:pt x="2774176" y="912041"/>
                    <a:pt x="2757031" y="904421"/>
                  </a:cubicBezTo>
                  <a:cubicBezTo>
                    <a:pt x="2741791" y="897753"/>
                    <a:pt x="2733218" y="902516"/>
                    <a:pt x="2728456" y="916803"/>
                  </a:cubicBezTo>
                  <a:cubicBezTo>
                    <a:pt x="2724646" y="935853"/>
                    <a:pt x="2713216" y="952998"/>
                    <a:pt x="2707501" y="971096"/>
                  </a:cubicBezTo>
                  <a:cubicBezTo>
                    <a:pt x="2702738" y="984431"/>
                    <a:pt x="2699881" y="997766"/>
                    <a:pt x="2706548" y="1011101"/>
                  </a:cubicBezTo>
                  <a:cubicBezTo>
                    <a:pt x="2712263" y="1021578"/>
                    <a:pt x="2722741" y="1031103"/>
                    <a:pt x="2712263" y="1044438"/>
                  </a:cubicBezTo>
                  <a:cubicBezTo>
                    <a:pt x="2722979" y="1032294"/>
                    <a:pt x="2735302" y="1023900"/>
                    <a:pt x="2750438" y="1026892"/>
                  </a:cubicBezTo>
                  <a:lnTo>
                    <a:pt x="2757317" y="1029909"/>
                  </a:lnTo>
                  <a:lnTo>
                    <a:pt x="2760842" y="1028246"/>
                  </a:lnTo>
                  <a:cubicBezTo>
                    <a:pt x="2768462" y="1021578"/>
                    <a:pt x="2775130" y="1013006"/>
                    <a:pt x="2785607" y="1010148"/>
                  </a:cubicBezTo>
                  <a:cubicBezTo>
                    <a:pt x="2791798" y="1008243"/>
                    <a:pt x="2798228" y="1006814"/>
                    <a:pt x="2804538" y="1006457"/>
                  </a:cubicBezTo>
                  <a:cubicBezTo>
                    <a:pt x="2810848" y="1006100"/>
                    <a:pt x="2817040" y="1006814"/>
                    <a:pt x="2822755" y="1009196"/>
                  </a:cubicBezTo>
                  <a:cubicBezTo>
                    <a:pt x="2859902" y="1023483"/>
                    <a:pt x="2898955" y="1027293"/>
                    <a:pt x="2938959" y="1031103"/>
                  </a:cubicBezTo>
                  <a:cubicBezTo>
                    <a:pt x="2955152" y="1033008"/>
                    <a:pt x="2957057" y="1047296"/>
                    <a:pt x="2959915" y="1058726"/>
                  </a:cubicBezTo>
                  <a:cubicBezTo>
                    <a:pt x="2990394" y="1159691"/>
                    <a:pt x="3010397" y="1262561"/>
                    <a:pt x="3021827" y="1368288"/>
                  </a:cubicBezTo>
                  <a:cubicBezTo>
                    <a:pt x="3029447" y="1433058"/>
                    <a:pt x="3025637" y="1497828"/>
                    <a:pt x="3027542" y="1562598"/>
                  </a:cubicBezTo>
                  <a:cubicBezTo>
                    <a:pt x="3027542" y="1573076"/>
                    <a:pt x="3031352" y="1585458"/>
                    <a:pt x="3020874" y="1594983"/>
                  </a:cubicBezTo>
                  <a:cubicBezTo>
                    <a:pt x="2992299" y="1573076"/>
                    <a:pt x="2963724" y="1551168"/>
                    <a:pt x="2958009" y="1512116"/>
                  </a:cubicBezTo>
                  <a:cubicBezTo>
                    <a:pt x="2954199" y="1483541"/>
                    <a:pt x="2933244" y="1467348"/>
                    <a:pt x="2918005" y="1446393"/>
                  </a:cubicBezTo>
                  <a:cubicBezTo>
                    <a:pt x="2898955" y="1421628"/>
                    <a:pt x="2888477" y="1390196"/>
                    <a:pt x="2860855" y="1371146"/>
                  </a:cubicBezTo>
                  <a:cubicBezTo>
                    <a:pt x="2846567" y="1368288"/>
                    <a:pt x="2836089" y="1359716"/>
                    <a:pt x="2831327" y="1343523"/>
                  </a:cubicBezTo>
                  <a:cubicBezTo>
                    <a:pt x="2835137" y="1360668"/>
                    <a:pt x="2849424" y="1368288"/>
                    <a:pt x="2856092" y="1380671"/>
                  </a:cubicBezTo>
                  <a:cubicBezTo>
                    <a:pt x="2882762" y="1424486"/>
                    <a:pt x="2896097" y="1474968"/>
                    <a:pt x="2930387" y="1514021"/>
                  </a:cubicBezTo>
                  <a:cubicBezTo>
                    <a:pt x="2938007" y="1522593"/>
                    <a:pt x="2938959" y="1534976"/>
                    <a:pt x="2939912" y="1546406"/>
                  </a:cubicBezTo>
                  <a:cubicBezTo>
                    <a:pt x="2941817" y="1566408"/>
                    <a:pt x="2950390" y="1582601"/>
                    <a:pt x="2962772" y="1597841"/>
                  </a:cubicBezTo>
                  <a:cubicBezTo>
                    <a:pt x="2983727" y="1622606"/>
                    <a:pt x="2993252" y="1652133"/>
                    <a:pt x="2999919" y="1683566"/>
                  </a:cubicBezTo>
                  <a:cubicBezTo>
                    <a:pt x="3023732" y="1698806"/>
                    <a:pt x="3015159" y="1721666"/>
                    <a:pt x="3012302" y="1740716"/>
                  </a:cubicBezTo>
                  <a:cubicBezTo>
                    <a:pt x="2988490" y="1885496"/>
                    <a:pt x="2951342" y="2026466"/>
                    <a:pt x="2886572" y="2158864"/>
                  </a:cubicBezTo>
                  <a:cubicBezTo>
                    <a:pt x="2872284" y="2188391"/>
                    <a:pt x="2858949" y="2218871"/>
                    <a:pt x="2841805" y="2246493"/>
                  </a:cubicBezTo>
                  <a:cubicBezTo>
                    <a:pt x="2837042" y="2255066"/>
                    <a:pt x="2835137" y="2266496"/>
                    <a:pt x="2821802" y="2266496"/>
                  </a:cubicBezTo>
                  <a:cubicBezTo>
                    <a:pt x="2812277" y="2260781"/>
                    <a:pt x="2812277" y="2249351"/>
                    <a:pt x="2808467" y="2240778"/>
                  </a:cubicBezTo>
                  <a:cubicBezTo>
                    <a:pt x="2794180" y="2222681"/>
                    <a:pt x="2796084" y="2198868"/>
                    <a:pt x="2785607" y="2172198"/>
                  </a:cubicBezTo>
                  <a:cubicBezTo>
                    <a:pt x="2795132" y="2196011"/>
                    <a:pt x="2791322" y="2217918"/>
                    <a:pt x="2805609" y="2234111"/>
                  </a:cubicBezTo>
                  <a:cubicBezTo>
                    <a:pt x="2812277" y="2246493"/>
                    <a:pt x="2811324" y="2261733"/>
                    <a:pt x="2821802" y="2273164"/>
                  </a:cubicBezTo>
                  <a:cubicBezTo>
                    <a:pt x="2795132" y="2339839"/>
                    <a:pt x="2750364" y="2394131"/>
                    <a:pt x="2708455" y="2451281"/>
                  </a:cubicBezTo>
                  <a:cubicBezTo>
                    <a:pt x="2661782" y="2514146"/>
                    <a:pt x="2606537" y="2568439"/>
                    <a:pt x="2551292" y="2622731"/>
                  </a:cubicBezTo>
                  <a:cubicBezTo>
                    <a:pt x="2527480" y="2646543"/>
                    <a:pt x="2502714" y="2666546"/>
                    <a:pt x="2476997" y="2687501"/>
                  </a:cubicBezTo>
                  <a:cubicBezTo>
                    <a:pt x="2465567" y="2677976"/>
                    <a:pt x="2476997" y="2661783"/>
                    <a:pt x="2463662" y="2655116"/>
                  </a:cubicBezTo>
                  <a:cubicBezTo>
                    <a:pt x="2469377" y="2608443"/>
                    <a:pt x="2446517" y="2570343"/>
                    <a:pt x="2425562" y="2533196"/>
                  </a:cubicBezTo>
                  <a:cubicBezTo>
                    <a:pt x="2392224" y="2475093"/>
                    <a:pt x="2414132" y="2424611"/>
                    <a:pt x="2439849" y="2375081"/>
                  </a:cubicBezTo>
                  <a:cubicBezTo>
                    <a:pt x="2453184" y="2349364"/>
                    <a:pt x="2458899" y="2330314"/>
                    <a:pt x="2449374" y="2301739"/>
                  </a:cubicBezTo>
                  <a:cubicBezTo>
                    <a:pt x="2439849" y="2272211"/>
                    <a:pt x="2442707" y="2240778"/>
                    <a:pt x="2430324" y="2210298"/>
                  </a:cubicBezTo>
                  <a:cubicBezTo>
                    <a:pt x="2420799" y="2187439"/>
                    <a:pt x="2416989" y="2160768"/>
                    <a:pt x="2396987" y="2144576"/>
                  </a:cubicBezTo>
                  <a:cubicBezTo>
                    <a:pt x="2352219" y="2107428"/>
                    <a:pt x="2357934" y="2060756"/>
                    <a:pt x="2370317" y="2012178"/>
                  </a:cubicBezTo>
                  <a:cubicBezTo>
                    <a:pt x="2372222" y="2005511"/>
                    <a:pt x="2374127" y="1998843"/>
                    <a:pt x="2374127" y="1992176"/>
                  </a:cubicBezTo>
                  <a:cubicBezTo>
                    <a:pt x="2376984" y="1954076"/>
                    <a:pt x="2356982" y="1935978"/>
                    <a:pt x="2319834" y="1944551"/>
                  </a:cubicBezTo>
                  <a:cubicBezTo>
                    <a:pt x="2303642" y="1948361"/>
                    <a:pt x="2292212" y="1948361"/>
                    <a:pt x="2282687" y="1931216"/>
                  </a:cubicBezTo>
                  <a:cubicBezTo>
                    <a:pt x="2263637" y="1897878"/>
                    <a:pt x="2235062" y="1889306"/>
                    <a:pt x="2200772" y="1905498"/>
                  </a:cubicBezTo>
                  <a:cubicBezTo>
                    <a:pt x="2186484" y="1912166"/>
                    <a:pt x="2171244" y="1918833"/>
                    <a:pt x="2157909" y="1926453"/>
                  </a:cubicBezTo>
                  <a:cubicBezTo>
                    <a:pt x="2140764" y="1935978"/>
                    <a:pt x="2124572" y="1938836"/>
                    <a:pt x="2106474" y="1931216"/>
                  </a:cubicBezTo>
                  <a:cubicBezTo>
                    <a:pt x="2083614" y="1921691"/>
                    <a:pt x="2059802" y="1925501"/>
                    <a:pt x="2040752" y="1937883"/>
                  </a:cubicBezTo>
                  <a:cubicBezTo>
                    <a:pt x="2012177" y="1956933"/>
                    <a:pt x="1991222" y="1941693"/>
                    <a:pt x="1974077" y="1924548"/>
                  </a:cubicBezTo>
                  <a:cubicBezTo>
                    <a:pt x="1956932" y="1907403"/>
                    <a:pt x="1938834" y="1892163"/>
                    <a:pt x="1919784" y="1877876"/>
                  </a:cubicBezTo>
                  <a:cubicBezTo>
                    <a:pt x="1909307" y="1870256"/>
                    <a:pt x="1899782" y="1861683"/>
                    <a:pt x="1896924" y="1849301"/>
                  </a:cubicBezTo>
                  <a:cubicBezTo>
                    <a:pt x="1889304" y="1812153"/>
                    <a:pt x="1862634" y="1789293"/>
                    <a:pt x="1839774" y="1762623"/>
                  </a:cubicBezTo>
                  <a:cubicBezTo>
                    <a:pt x="1827392" y="1748336"/>
                    <a:pt x="1815962" y="1694043"/>
                    <a:pt x="1822629" y="1676898"/>
                  </a:cubicBezTo>
                  <a:cubicBezTo>
                    <a:pt x="1840727" y="1632131"/>
                    <a:pt x="1846442" y="1585458"/>
                    <a:pt x="1829297" y="1537833"/>
                  </a:cubicBezTo>
                  <a:cubicBezTo>
                    <a:pt x="1826439" y="1530213"/>
                    <a:pt x="1823582" y="1522593"/>
                    <a:pt x="1828344" y="1514973"/>
                  </a:cubicBezTo>
                  <a:cubicBezTo>
                    <a:pt x="1854062" y="1466396"/>
                    <a:pt x="1875017" y="1416866"/>
                    <a:pt x="1909307" y="1373051"/>
                  </a:cubicBezTo>
                  <a:cubicBezTo>
                    <a:pt x="1915022" y="1366383"/>
                    <a:pt x="1923594" y="1365431"/>
                    <a:pt x="1929309" y="1361621"/>
                  </a:cubicBezTo>
                  <a:cubicBezTo>
                    <a:pt x="1954074" y="1345428"/>
                    <a:pt x="1976934" y="1330188"/>
                    <a:pt x="1977887" y="1293041"/>
                  </a:cubicBezTo>
                  <a:cubicBezTo>
                    <a:pt x="1978839" y="1267323"/>
                    <a:pt x="1992174" y="1239701"/>
                    <a:pt x="2019797" y="1227318"/>
                  </a:cubicBezTo>
                  <a:cubicBezTo>
                    <a:pt x="2040752" y="1217793"/>
                    <a:pt x="2050277" y="1201601"/>
                    <a:pt x="2051229" y="1178741"/>
                  </a:cubicBezTo>
                  <a:cubicBezTo>
                    <a:pt x="2058849" y="1162548"/>
                    <a:pt x="2071232" y="1167311"/>
                    <a:pt x="2083614" y="1172073"/>
                  </a:cubicBezTo>
                  <a:cubicBezTo>
                    <a:pt x="2111237" y="1181598"/>
                    <a:pt x="2136002" y="1178741"/>
                    <a:pt x="2161719" y="1162548"/>
                  </a:cubicBezTo>
                  <a:cubicBezTo>
                    <a:pt x="2193152" y="1142546"/>
                    <a:pt x="2229347" y="1134926"/>
                    <a:pt x="2266494" y="1136831"/>
                  </a:cubicBezTo>
                  <a:cubicBezTo>
                    <a:pt x="2288402" y="1137783"/>
                    <a:pt x="2310309" y="1137783"/>
                    <a:pt x="2331264" y="1133021"/>
                  </a:cubicBezTo>
                  <a:cubicBezTo>
                    <a:pt x="2370317" y="1123496"/>
                    <a:pt x="2397939" y="1138736"/>
                    <a:pt x="2387462" y="1197791"/>
                  </a:cubicBezTo>
                  <a:cubicBezTo>
                    <a:pt x="2384604" y="1213983"/>
                    <a:pt x="2384604" y="1228271"/>
                    <a:pt x="2400797" y="1229223"/>
                  </a:cubicBezTo>
                  <a:cubicBezTo>
                    <a:pt x="2447469" y="1231128"/>
                    <a:pt x="2477949" y="1266371"/>
                    <a:pt x="2517002" y="1283516"/>
                  </a:cubicBezTo>
                  <a:cubicBezTo>
                    <a:pt x="2538909" y="1293041"/>
                    <a:pt x="2550339" y="1296851"/>
                    <a:pt x="2556055" y="1266371"/>
                  </a:cubicBezTo>
                  <a:cubicBezTo>
                    <a:pt x="2561769" y="1236843"/>
                    <a:pt x="2589392" y="1227318"/>
                    <a:pt x="2617967" y="1241606"/>
                  </a:cubicBezTo>
                  <a:cubicBezTo>
                    <a:pt x="2644637" y="1254941"/>
                    <a:pt x="2673212" y="1262561"/>
                    <a:pt x="2701787" y="1271133"/>
                  </a:cubicBezTo>
                  <a:cubicBezTo>
                    <a:pt x="2743697" y="1283516"/>
                    <a:pt x="2782749" y="1259703"/>
                    <a:pt x="2823707" y="1270181"/>
                  </a:cubicBezTo>
                  <a:cubicBezTo>
                    <a:pt x="2833232" y="1272086"/>
                    <a:pt x="2840852" y="1262561"/>
                    <a:pt x="2842757" y="1253988"/>
                  </a:cubicBezTo>
                  <a:cubicBezTo>
                    <a:pt x="2847519" y="1233033"/>
                    <a:pt x="2856092" y="1212078"/>
                    <a:pt x="2857997" y="1191123"/>
                  </a:cubicBezTo>
                  <a:cubicBezTo>
                    <a:pt x="2861807" y="1157786"/>
                    <a:pt x="2857044" y="1154928"/>
                    <a:pt x="2824659" y="1163501"/>
                  </a:cubicBezTo>
                  <a:cubicBezTo>
                    <a:pt x="2807514" y="1168263"/>
                    <a:pt x="2793227" y="1167311"/>
                    <a:pt x="2781797" y="1153023"/>
                  </a:cubicBezTo>
                  <a:lnTo>
                    <a:pt x="2778142" y="1149005"/>
                  </a:lnTo>
                  <a:lnTo>
                    <a:pt x="2758579" y="1157637"/>
                  </a:lnTo>
                  <a:cubicBezTo>
                    <a:pt x="2730182" y="1164691"/>
                    <a:pt x="2706072" y="1153261"/>
                    <a:pt x="2684641" y="1122543"/>
                  </a:cubicBezTo>
                  <a:cubicBezTo>
                    <a:pt x="2676068" y="1110161"/>
                    <a:pt x="2672258" y="1095873"/>
                    <a:pt x="2664638" y="1083491"/>
                  </a:cubicBezTo>
                  <a:cubicBezTo>
                    <a:pt x="2658923" y="1073966"/>
                    <a:pt x="2664638" y="1054916"/>
                    <a:pt x="2646541" y="1054916"/>
                  </a:cubicBezTo>
                  <a:cubicBezTo>
                    <a:pt x="2631301" y="1055868"/>
                    <a:pt x="2616061" y="1061583"/>
                    <a:pt x="2610346" y="1080633"/>
                  </a:cubicBezTo>
                  <a:lnTo>
                    <a:pt x="2609202" y="1082346"/>
                  </a:lnTo>
                  <a:lnTo>
                    <a:pt x="2613204" y="1086348"/>
                  </a:lnTo>
                  <a:cubicBezTo>
                    <a:pt x="2619871" y="1093968"/>
                    <a:pt x="2626539" y="1101588"/>
                    <a:pt x="2632254" y="1108255"/>
                  </a:cubicBezTo>
                  <a:cubicBezTo>
                    <a:pt x="2619871" y="1117780"/>
                    <a:pt x="2617014" y="1133020"/>
                    <a:pt x="2609394" y="1145403"/>
                  </a:cubicBezTo>
                  <a:cubicBezTo>
                    <a:pt x="2602726" y="1154928"/>
                    <a:pt x="2586534" y="1142545"/>
                    <a:pt x="2584629" y="1132068"/>
                  </a:cubicBezTo>
                  <a:cubicBezTo>
                    <a:pt x="2581771" y="1117780"/>
                    <a:pt x="2574151" y="1106350"/>
                    <a:pt x="2566055" y="1095397"/>
                  </a:cubicBezTo>
                  <a:lnTo>
                    <a:pt x="2558490" y="1083461"/>
                  </a:lnTo>
                  <a:lnTo>
                    <a:pt x="2545576" y="1071108"/>
                  </a:lnTo>
                  <a:cubicBezTo>
                    <a:pt x="2541766" y="1068251"/>
                    <a:pt x="2537003" y="1065393"/>
                    <a:pt x="2536051" y="1061583"/>
                  </a:cubicBezTo>
                  <a:cubicBezTo>
                    <a:pt x="2522716" y="1003481"/>
                    <a:pt x="2462708" y="991098"/>
                    <a:pt x="2429371" y="952046"/>
                  </a:cubicBezTo>
                  <a:cubicBezTo>
                    <a:pt x="2426513" y="949188"/>
                    <a:pt x="2421751" y="947283"/>
                    <a:pt x="2417941" y="944426"/>
                  </a:cubicBezTo>
                  <a:cubicBezTo>
                    <a:pt x="2416036" y="943473"/>
                    <a:pt x="2413178" y="943473"/>
                    <a:pt x="2407463" y="947283"/>
                  </a:cubicBezTo>
                  <a:cubicBezTo>
                    <a:pt x="2425561" y="973001"/>
                    <a:pt x="2440801" y="998718"/>
                    <a:pt x="2469376" y="1014911"/>
                  </a:cubicBezTo>
                  <a:cubicBezTo>
                    <a:pt x="2483663" y="1023483"/>
                    <a:pt x="2500808" y="1028246"/>
                    <a:pt x="2509381" y="1044438"/>
                  </a:cubicBezTo>
                  <a:cubicBezTo>
                    <a:pt x="2510333" y="1049201"/>
                    <a:pt x="2508428" y="1053963"/>
                    <a:pt x="2504618" y="1057773"/>
                  </a:cubicBezTo>
                  <a:cubicBezTo>
                    <a:pt x="2500808" y="1066346"/>
                    <a:pt x="2479853" y="1059678"/>
                    <a:pt x="2488426" y="1077776"/>
                  </a:cubicBezTo>
                  <a:cubicBezTo>
                    <a:pt x="2485568" y="1082538"/>
                    <a:pt x="2481758" y="1084443"/>
                    <a:pt x="2476996" y="1084443"/>
                  </a:cubicBezTo>
                  <a:cubicBezTo>
                    <a:pt x="2437943" y="1050153"/>
                    <a:pt x="2385556" y="1032056"/>
                    <a:pt x="2356028" y="985383"/>
                  </a:cubicBezTo>
                  <a:cubicBezTo>
                    <a:pt x="2346503" y="970143"/>
                    <a:pt x="2333168" y="968238"/>
                    <a:pt x="2317928" y="978716"/>
                  </a:cubicBezTo>
                  <a:cubicBezTo>
                    <a:pt x="2310308" y="984431"/>
                    <a:pt x="2301736" y="994908"/>
                    <a:pt x="2295068" y="993003"/>
                  </a:cubicBezTo>
                  <a:cubicBezTo>
                    <a:pt x="2237918" y="978716"/>
                    <a:pt x="2232203" y="1040628"/>
                    <a:pt x="2196008" y="1057773"/>
                  </a:cubicBezTo>
                  <a:cubicBezTo>
                    <a:pt x="2185531" y="1062536"/>
                    <a:pt x="2183626" y="1075871"/>
                    <a:pt x="2181721" y="1087301"/>
                  </a:cubicBezTo>
                  <a:cubicBezTo>
                    <a:pt x="2172196" y="1130163"/>
                    <a:pt x="2149336" y="1152071"/>
                    <a:pt x="2105521" y="1157786"/>
                  </a:cubicBezTo>
                  <a:cubicBezTo>
                    <a:pt x="2088376" y="1159691"/>
                    <a:pt x="2069326" y="1179693"/>
                    <a:pt x="2053133" y="1155881"/>
                  </a:cubicBezTo>
                  <a:cubicBezTo>
                    <a:pt x="2052181" y="1145403"/>
                    <a:pt x="2048371" y="1137783"/>
                    <a:pt x="2036941" y="1136831"/>
                  </a:cubicBezTo>
                  <a:cubicBezTo>
                    <a:pt x="2026463" y="1135878"/>
                    <a:pt x="2010271" y="1148261"/>
                    <a:pt x="2008366" y="1131116"/>
                  </a:cubicBezTo>
                  <a:cubicBezTo>
                    <a:pt x="2005508" y="1113018"/>
                    <a:pt x="1993126" y="1094921"/>
                    <a:pt x="2001698" y="1074918"/>
                  </a:cubicBezTo>
                  <a:cubicBezTo>
                    <a:pt x="2011223" y="1051106"/>
                    <a:pt x="2015986" y="1027293"/>
                    <a:pt x="2008366" y="1001576"/>
                  </a:cubicBezTo>
                  <a:cubicBezTo>
                    <a:pt x="2002651" y="979668"/>
                    <a:pt x="2021701" y="978716"/>
                    <a:pt x="2035988" y="977763"/>
                  </a:cubicBezTo>
                  <a:cubicBezTo>
                    <a:pt x="2059801" y="974906"/>
                    <a:pt x="2083613" y="981573"/>
                    <a:pt x="2107426" y="983478"/>
                  </a:cubicBezTo>
                  <a:cubicBezTo>
                    <a:pt x="2120761" y="984431"/>
                    <a:pt x="2139811" y="992051"/>
                    <a:pt x="2148383" y="975858"/>
                  </a:cubicBezTo>
                  <a:cubicBezTo>
                    <a:pt x="2157908" y="956808"/>
                    <a:pt x="2162671" y="934901"/>
                    <a:pt x="2150288" y="913946"/>
                  </a:cubicBezTo>
                  <a:cubicBezTo>
                    <a:pt x="2140763" y="897753"/>
                    <a:pt x="2131238" y="882513"/>
                    <a:pt x="2112188" y="876798"/>
                  </a:cubicBezTo>
                  <a:cubicBezTo>
                    <a:pt x="2105521" y="874893"/>
                    <a:pt x="2094091" y="873941"/>
                    <a:pt x="2096948" y="862511"/>
                  </a:cubicBezTo>
                  <a:cubicBezTo>
                    <a:pt x="2098853" y="852033"/>
                    <a:pt x="2109331" y="852033"/>
                    <a:pt x="2118856" y="849176"/>
                  </a:cubicBezTo>
                  <a:cubicBezTo>
                    <a:pt x="2149336" y="838698"/>
                    <a:pt x="2177911" y="830126"/>
                    <a:pt x="2206486" y="810123"/>
                  </a:cubicBezTo>
                  <a:cubicBezTo>
                    <a:pt x="2241728" y="785358"/>
                    <a:pt x="2258873" y="735828"/>
                    <a:pt x="2308403" y="731066"/>
                  </a:cubicBezTo>
                  <a:cubicBezTo>
                    <a:pt x="2322691" y="729161"/>
                    <a:pt x="2323643" y="718683"/>
                    <a:pt x="2321738" y="708206"/>
                  </a:cubicBezTo>
                  <a:cubicBezTo>
                    <a:pt x="2319833" y="698681"/>
                    <a:pt x="2314118" y="689156"/>
                    <a:pt x="2311261" y="679631"/>
                  </a:cubicBezTo>
                  <a:cubicBezTo>
                    <a:pt x="2307451" y="666296"/>
                    <a:pt x="2305546" y="652008"/>
                    <a:pt x="2320786" y="643436"/>
                  </a:cubicBezTo>
                  <a:cubicBezTo>
                    <a:pt x="2326501" y="640578"/>
                    <a:pt x="2334121" y="632958"/>
                    <a:pt x="2338883" y="638673"/>
                  </a:cubicBezTo>
                  <a:cubicBezTo>
                    <a:pt x="2346503" y="649151"/>
                    <a:pt x="2353171" y="662486"/>
                    <a:pt x="2343646" y="675821"/>
                  </a:cubicBezTo>
                  <a:cubicBezTo>
                    <a:pt x="2337931" y="685346"/>
                    <a:pt x="2342693" y="692966"/>
                    <a:pt x="2348408" y="699633"/>
                  </a:cubicBezTo>
                  <a:cubicBezTo>
                    <a:pt x="2356028" y="708206"/>
                    <a:pt x="2364601" y="711063"/>
                    <a:pt x="2376031" y="706301"/>
                  </a:cubicBezTo>
                  <a:cubicBezTo>
                    <a:pt x="2378888" y="705348"/>
                    <a:pt x="2381746" y="704396"/>
                    <a:pt x="2385556" y="704396"/>
                  </a:cubicBezTo>
                  <a:cubicBezTo>
                    <a:pt x="2409368" y="712968"/>
                    <a:pt x="2432228" y="712016"/>
                    <a:pt x="2454136" y="698681"/>
                  </a:cubicBezTo>
                  <a:cubicBezTo>
                    <a:pt x="2460803" y="694871"/>
                    <a:pt x="2469376" y="692966"/>
                    <a:pt x="2476996" y="692013"/>
                  </a:cubicBezTo>
                  <a:cubicBezTo>
                    <a:pt x="2517001" y="689156"/>
                    <a:pt x="2517001" y="689156"/>
                    <a:pt x="2517953" y="648198"/>
                  </a:cubicBezTo>
                  <a:cubicBezTo>
                    <a:pt x="2525573" y="626291"/>
                    <a:pt x="2540813" y="618671"/>
                    <a:pt x="2563673" y="626291"/>
                  </a:cubicBezTo>
                  <a:cubicBezTo>
                    <a:pt x="2558911" y="610098"/>
                    <a:pt x="2545576" y="599621"/>
                    <a:pt x="2554148" y="585333"/>
                  </a:cubicBezTo>
                  <a:lnTo>
                    <a:pt x="2572928" y="573708"/>
                  </a:lnTo>
                  <a:lnTo>
                    <a:pt x="2586098" y="571735"/>
                  </a:lnTo>
                  <a:lnTo>
                    <a:pt x="2586726" y="571671"/>
                  </a:lnTo>
                  <a:cubicBezTo>
                    <a:pt x="2599630" y="572653"/>
                    <a:pt x="2613203" y="578189"/>
                    <a:pt x="2624633" y="568188"/>
                  </a:cubicBezTo>
                  <a:cubicBezTo>
                    <a:pt x="2626538" y="566283"/>
                    <a:pt x="2628443" y="565331"/>
                    <a:pt x="2630348" y="563426"/>
                  </a:cubicBezTo>
                  <a:cubicBezTo>
                    <a:pt x="2634158" y="561521"/>
                    <a:pt x="2634158" y="568188"/>
                    <a:pt x="2633206" y="563426"/>
                  </a:cubicBezTo>
                  <a:cubicBezTo>
                    <a:pt x="2632253" y="557711"/>
                    <a:pt x="2629396" y="564378"/>
                    <a:pt x="2626538" y="563426"/>
                  </a:cubicBezTo>
                  <a:cubicBezTo>
                    <a:pt x="2615584" y="567236"/>
                    <a:pt x="2604392" y="569141"/>
                    <a:pt x="2593082" y="570689"/>
                  </a:cubicBezTo>
                  <a:lnTo>
                    <a:pt x="2586098" y="571735"/>
                  </a:lnTo>
                  <a:lnTo>
                    <a:pt x="2574151" y="572951"/>
                  </a:lnTo>
                  <a:lnTo>
                    <a:pt x="2572928" y="573708"/>
                  </a:lnTo>
                  <a:lnTo>
                    <a:pt x="2558911" y="575808"/>
                  </a:lnTo>
                  <a:cubicBezTo>
                    <a:pt x="2533193" y="580571"/>
                    <a:pt x="2516048" y="563426"/>
                    <a:pt x="2506523" y="541518"/>
                  </a:cubicBezTo>
                  <a:cubicBezTo>
                    <a:pt x="2496998" y="519611"/>
                    <a:pt x="2487473" y="498656"/>
                    <a:pt x="2512238" y="480558"/>
                  </a:cubicBezTo>
                  <a:cubicBezTo>
                    <a:pt x="2520811" y="474843"/>
                    <a:pt x="2527478" y="467223"/>
                    <a:pt x="2533193" y="458651"/>
                  </a:cubicBezTo>
                  <a:cubicBezTo>
                    <a:pt x="2537003" y="452936"/>
                    <a:pt x="2541766" y="446268"/>
                    <a:pt x="2534146" y="440553"/>
                  </a:cubicBezTo>
                  <a:cubicBezTo>
                    <a:pt x="2526526" y="434838"/>
                    <a:pt x="2515096" y="437696"/>
                    <a:pt x="2513191" y="445316"/>
                  </a:cubicBezTo>
                  <a:cubicBezTo>
                    <a:pt x="2506523" y="474843"/>
                    <a:pt x="2482711" y="489131"/>
                    <a:pt x="2464613" y="509133"/>
                  </a:cubicBezTo>
                  <a:cubicBezTo>
                    <a:pt x="2452231" y="523421"/>
                    <a:pt x="2455088" y="538661"/>
                    <a:pt x="2467471" y="551996"/>
                  </a:cubicBezTo>
                  <a:cubicBezTo>
                    <a:pt x="2481758" y="567236"/>
                    <a:pt x="2481758" y="582476"/>
                    <a:pt x="2468423" y="597716"/>
                  </a:cubicBezTo>
                  <a:cubicBezTo>
                    <a:pt x="2457946" y="610098"/>
                    <a:pt x="2455088" y="623433"/>
                    <a:pt x="2453183" y="638673"/>
                  </a:cubicBezTo>
                  <a:cubicBezTo>
                    <a:pt x="2451278" y="657723"/>
                    <a:pt x="2442706" y="671058"/>
                    <a:pt x="2423656" y="676773"/>
                  </a:cubicBezTo>
                  <a:cubicBezTo>
                    <a:pt x="2413178" y="682488"/>
                    <a:pt x="2402701" y="690108"/>
                    <a:pt x="2389366" y="683441"/>
                  </a:cubicBezTo>
                  <a:cubicBezTo>
                    <a:pt x="2381746" y="676773"/>
                    <a:pt x="2376983" y="670106"/>
                    <a:pt x="2383651" y="659628"/>
                  </a:cubicBezTo>
                  <a:cubicBezTo>
                    <a:pt x="2377936" y="649151"/>
                    <a:pt x="2372221" y="638673"/>
                    <a:pt x="2367458" y="627243"/>
                  </a:cubicBezTo>
                  <a:cubicBezTo>
                    <a:pt x="2348408" y="585333"/>
                    <a:pt x="2348408" y="584381"/>
                    <a:pt x="2308403" y="612003"/>
                  </a:cubicBezTo>
                  <a:cubicBezTo>
                    <a:pt x="2273161" y="616766"/>
                    <a:pt x="2265541" y="608193"/>
                    <a:pt x="2270303" y="571046"/>
                  </a:cubicBezTo>
                  <a:cubicBezTo>
                    <a:pt x="2271256" y="560568"/>
                    <a:pt x="2287448" y="545328"/>
                    <a:pt x="2260778" y="543423"/>
                  </a:cubicBezTo>
                  <a:cubicBezTo>
                    <a:pt x="2255063" y="542471"/>
                    <a:pt x="2255063" y="530088"/>
                    <a:pt x="2259826" y="522468"/>
                  </a:cubicBezTo>
                  <a:cubicBezTo>
                    <a:pt x="2313166" y="486273"/>
                    <a:pt x="2361743" y="445316"/>
                    <a:pt x="2390318" y="385308"/>
                  </a:cubicBezTo>
                  <a:cubicBezTo>
                    <a:pt x="2396986" y="372926"/>
                    <a:pt x="2403653" y="362448"/>
                    <a:pt x="2416988" y="357686"/>
                  </a:cubicBezTo>
                  <a:cubicBezTo>
                    <a:pt x="2416988" y="355781"/>
                    <a:pt x="2416988" y="353876"/>
                    <a:pt x="2417941" y="351971"/>
                  </a:cubicBezTo>
                  <a:cubicBezTo>
                    <a:pt x="2419846" y="352923"/>
                    <a:pt x="2423656" y="354828"/>
                    <a:pt x="2424608" y="353876"/>
                  </a:cubicBezTo>
                  <a:cubicBezTo>
                    <a:pt x="2434371" y="344351"/>
                    <a:pt x="2443539" y="338934"/>
                    <a:pt x="2452245" y="336582"/>
                  </a:cubicBezTo>
                  <a:cubicBezTo>
                    <a:pt x="2458775" y="334818"/>
                    <a:pt x="2465045" y="334779"/>
                    <a:pt x="2471113" y="336025"/>
                  </a:cubicBezTo>
                  <a:close/>
                  <a:moveTo>
                    <a:pt x="761544" y="194808"/>
                  </a:moveTo>
                  <a:cubicBezTo>
                    <a:pt x="773926" y="196713"/>
                    <a:pt x="774879" y="206238"/>
                    <a:pt x="773926" y="216716"/>
                  </a:cubicBezTo>
                  <a:cubicBezTo>
                    <a:pt x="755829" y="237671"/>
                    <a:pt x="760591" y="257673"/>
                    <a:pt x="773926" y="278628"/>
                  </a:cubicBezTo>
                  <a:cubicBezTo>
                    <a:pt x="748209" y="302441"/>
                    <a:pt x="720586" y="315776"/>
                    <a:pt x="687249" y="293868"/>
                  </a:cubicBezTo>
                  <a:cubicBezTo>
                    <a:pt x="682486" y="291011"/>
                    <a:pt x="675819" y="292916"/>
                    <a:pt x="671056" y="292916"/>
                  </a:cubicBezTo>
                  <a:cubicBezTo>
                    <a:pt x="660579" y="294821"/>
                    <a:pt x="650101" y="296726"/>
                    <a:pt x="640576" y="298631"/>
                  </a:cubicBezTo>
                  <a:cubicBezTo>
                    <a:pt x="627241" y="300536"/>
                    <a:pt x="613906" y="302441"/>
                    <a:pt x="603429" y="291011"/>
                  </a:cubicBezTo>
                  <a:cubicBezTo>
                    <a:pt x="636766" y="258626"/>
                    <a:pt x="678676" y="239576"/>
                    <a:pt x="715824" y="211953"/>
                  </a:cubicBezTo>
                  <a:cubicBezTo>
                    <a:pt x="719634" y="209096"/>
                    <a:pt x="724396" y="211953"/>
                    <a:pt x="727254" y="215763"/>
                  </a:cubicBezTo>
                  <a:cubicBezTo>
                    <a:pt x="746304" y="220526"/>
                    <a:pt x="741541" y="187188"/>
                    <a:pt x="761544" y="194808"/>
                  </a:cubicBezTo>
                  <a:close/>
                  <a:moveTo>
                    <a:pt x="873343" y="184331"/>
                  </a:moveTo>
                  <a:cubicBezTo>
                    <a:pt x="879653" y="185283"/>
                    <a:pt x="886320" y="188617"/>
                    <a:pt x="891083" y="191951"/>
                  </a:cubicBezTo>
                  <a:cubicBezTo>
                    <a:pt x="904418" y="200523"/>
                    <a:pt x="892988" y="209096"/>
                    <a:pt x="888226" y="217668"/>
                  </a:cubicBezTo>
                  <a:lnTo>
                    <a:pt x="879241" y="234820"/>
                  </a:lnTo>
                  <a:lnTo>
                    <a:pt x="895370" y="235036"/>
                  </a:lnTo>
                  <a:cubicBezTo>
                    <a:pt x="907514" y="238206"/>
                    <a:pt x="906800" y="249815"/>
                    <a:pt x="899656" y="266246"/>
                  </a:cubicBezTo>
                  <a:cubicBezTo>
                    <a:pt x="894893" y="277676"/>
                    <a:pt x="884416" y="289106"/>
                    <a:pt x="892988" y="303393"/>
                  </a:cubicBezTo>
                  <a:cubicBezTo>
                    <a:pt x="897751" y="310061"/>
                    <a:pt x="901561" y="309108"/>
                    <a:pt x="905371" y="303393"/>
                  </a:cubicBezTo>
                  <a:cubicBezTo>
                    <a:pt x="923468" y="307203"/>
                    <a:pt x="923468" y="307203"/>
                    <a:pt x="915848" y="337683"/>
                  </a:cubicBezTo>
                  <a:cubicBezTo>
                    <a:pt x="926326" y="330063"/>
                    <a:pt x="936803" y="329111"/>
                    <a:pt x="946328" y="324348"/>
                  </a:cubicBezTo>
                  <a:lnTo>
                    <a:pt x="973409" y="303804"/>
                  </a:lnTo>
                  <a:lnTo>
                    <a:pt x="975260" y="292796"/>
                  </a:lnTo>
                  <a:cubicBezTo>
                    <a:pt x="974903" y="288629"/>
                    <a:pt x="972522" y="284819"/>
                    <a:pt x="965378" y="281485"/>
                  </a:cubicBezTo>
                  <a:cubicBezTo>
                    <a:pt x="944423" y="270055"/>
                    <a:pt x="942518" y="249100"/>
                    <a:pt x="962521" y="233860"/>
                  </a:cubicBezTo>
                  <a:cubicBezTo>
                    <a:pt x="977761" y="221478"/>
                    <a:pt x="993953" y="208143"/>
                    <a:pt x="1013956" y="203380"/>
                  </a:cubicBezTo>
                  <a:cubicBezTo>
                    <a:pt x="1018718" y="201475"/>
                    <a:pt x="1023481" y="200046"/>
                    <a:pt x="1028243" y="200165"/>
                  </a:cubicBezTo>
                  <a:cubicBezTo>
                    <a:pt x="1033006" y="200284"/>
                    <a:pt x="1037768" y="201951"/>
                    <a:pt x="1042531" y="206238"/>
                  </a:cubicBezTo>
                  <a:cubicBezTo>
                    <a:pt x="1037768" y="220525"/>
                    <a:pt x="1018718" y="221478"/>
                    <a:pt x="1016813" y="234813"/>
                  </a:cubicBezTo>
                  <a:cubicBezTo>
                    <a:pt x="1029196" y="212905"/>
                    <a:pt x="1052056" y="208143"/>
                    <a:pt x="1075868" y="204333"/>
                  </a:cubicBezTo>
                  <a:cubicBezTo>
                    <a:pt x="1082536" y="204333"/>
                    <a:pt x="1089203" y="204333"/>
                    <a:pt x="1095871" y="204333"/>
                  </a:cubicBezTo>
                  <a:cubicBezTo>
                    <a:pt x="1106348" y="211953"/>
                    <a:pt x="1099681" y="223383"/>
                    <a:pt x="1099681" y="232908"/>
                  </a:cubicBezTo>
                  <a:cubicBezTo>
                    <a:pt x="1112063" y="235765"/>
                    <a:pt x="1123493" y="229098"/>
                    <a:pt x="1133971" y="231003"/>
                  </a:cubicBezTo>
                  <a:cubicBezTo>
                    <a:pt x="1140638" y="231003"/>
                    <a:pt x="1146353" y="233860"/>
                    <a:pt x="1151116" y="238623"/>
                  </a:cubicBezTo>
                  <a:cubicBezTo>
                    <a:pt x="1162546" y="262435"/>
                    <a:pt x="1192073" y="265293"/>
                    <a:pt x="1205408" y="287200"/>
                  </a:cubicBezTo>
                  <a:cubicBezTo>
                    <a:pt x="1219696" y="305298"/>
                    <a:pt x="1210171" y="320538"/>
                    <a:pt x="1198741" y="334825"/>
                  </a:cubicBezTo>
                  <a:cubicBezTo>
                    <a:pt x="1205408" y="359590"/>
                    <a:pt x="1234936" y="358638"/>
                    <a:pt x="1248271" y="377688"/>
                  </a:cubicBezTo>
                  <a:cubicBezTo>
                    <a:pt x="1257796" y="391023"/>
                    <a:pt x="1257796" y="393880"/>
                    <a:pt x="1246366" y="402453"/>
                  </a:cubicBezTo>
                  <a:cubicBezTo>
                    <a:pt x="1226363" y="415788"/>
                    <a:pt x="1207313" y="445315"/>
                    <a:pt x="1187311" y="402453"/>
                  </a:cubicBezTo>
                  <a:cubicBezTo>
                    <a:pt x="1184453" y="396738"/>
                    <a:pt x="1176833" y="390070"/>
                    <a:pt x="1171118" y="396738"/>
                  </a:cubicBezTo>
                  <a:cubicBezTo>
                    <a:pt x="1161593" y="407215"/>
                    <a:pt x="1163498" y="418645"/>
                    <a:pt x="1171118" y="431028"/>
                  </a:cubicBezTo>
                  <a:cubicBezTo>
                    <a:pt x="1186358" y="457698"/>
                    <a:pt x="1180643" y="471033"/>
                    <a:pt x="1151116" y="479605"/>
                  </a:cubicBezTo>
                  <a:cubicBezTo>
                    <a:pt x="1147306" y="475795"/>
                    <a:pt x="1141591" y="474843"/>
                    <a:pt x="1136828" y="476748"/>
                  </a:cubicBezTo>
                  <a:cubicBezTo>
                    <a:pt x="1132066" y="478653"/>
                    <a:pt x="1134923" y="483415"/>
                    <a:pt x="1136828" y="487225"/>
                  </a:cubicBezTo>
                  <a:cubicBezTo>
                    <a:pt x="1135876" y="500560"/>
                    <a:pt x="1128256" y="503418"/>
                    <a:pt x="1118731" y="497703"/>
                  </a:cubicBezTo>
                  <a:cubicBezTo>
                    <a:pt x="1098728" y="487225"/>
                    <a:pt x="1074916" y="482463"/>
                    <a:pt x="1066343" y="455793"/>
                  </a:cubicBezTo>
                  <a:cubicBezTo>
                    <a:pt x="1058723" y="432933"/>
                    <a:pt x="1039673" y="427218"/>
                    <a:pt x="1016813" y="433885"/>
                  </a:cubicBezTo>
                  <a:cubicBezTo>
                    <a:pt x="1008241" y="436743"/>
                    <a:pt x="999668" y="438648"/>
                    <a:pt x="996811" y="428170"/>
                  </a:cubicBezTo>
                  <a:cubicBezTo>
                    <a:pt x="993001" y="415788"/>
                    <a:pt x="1007288" y="411025"/>
                    <a:pt x="1013003" y="411978"/>
                  </a:cubicBezTo>
                  <a:cubicBezTo>
                    <a:pt x="1055866" y="420550"/>
                    <a:pt x="1078726" y="386260"/>
                    <a:pt x="1109206" y="369115"/>
                  </a:cubicBezTo>
                  <a:cubicBezTo>
                    <a:pt x="1117778" y="343398"/>
                    <a:pt x="1089203" y="330063"/>
                    <a:pt x="1089203" y="307203"/>
                  </a:cubicBezTo>
                  <a:cubicBezTo>
                    <a:pt x="1085393" y="301488"/>
                    <a:pt x="1081583" y="296725"/>
                    <a:pt x="1077773" y="291010"/>
                  </a:cubicBezTo>
                  <a:cubicBezTo>
                    <a:pt x="1057771" y="307203"/>
                    <a:pt x="1036816" y="290058"/>
                    <a:pt x="1016813" y="292915"/>
                  </a:cubicBezTo>
                  <a:cubicBezTo>
                    <a:pt x="1012050" y="293391"/>
                    <a:pt x="1008717" y="294106"/>
                    <a:pt x="1007169" y="296011"/>
                  </a:cubicBezTo>
                  <a:lnTo>
                    <a:pt x="1007866" y="302667"/>
                  </a:lnTo>
                  <a:lnTo>
                    <a:pt x="1009193" y="303393"/>
                  </a:lnTo>
                  <a:cubicBezTo>
                    <a:pt x="1013003" y="324348"/>
                    <a:pt x="986333" y="363401"/>
                    <a:pt x="962521" y="370068"/>
                  </a:cubicBezTo>
                  <a:cubicBezTo>
                    <a:pt x="943471" y="375783"/>
                    <a:pt x="924421" y="377688"/>
                    <a:pt x="905371" y="371973"/>
                  </a:cubicBezTo>
                  <a:cubicBezTo>
                    <a:pt x="896798" y="389118"/>
                    <a:pt x="879653" y="396738"/>
                    <a:pt x="868223" y="410073"/>
                  </a:cubicBezTo>
                  <a:cubicBezTo>
                    <a:pt x="859651" y="419598"/>
                    <a:pt x="849173" y="424361"/>
                    <a:pt x="836791" y="426266"/>
                  </a:cubicBezTo>
                  <a:cubicBezTo>
                    <a:pt x="830123" y="425313"/>
                    <a:pt x="820598" y="421503"/>
                    <a:pt x="816788" y="424361"/>
                  </a:cubicBezTo>
                  <a:cubicBezTo>
                    <a:pt x="772973" y="455793"/>
                    <a:pt x="714871" y="464366"/>
                    <a:pt x="677723" y="507228"/>
                  </a:cubicBezTo>
                  <a:cubicBezTo>
                    <a:pt x="667246" y="519611"/>
                    <a:pt x="646291" y="531993"/>
                    <a:pt x="668198" y="553901"/>
                  </a:cubicBezTo>
                  <a:cubicBezTo>
                    <a:pt x="672961" y="558663"/>
                    <a:pt x="665341" y="574856"/>
                    <a:pt x="662483" y="586286"/>
                  </a:cubicBezTo>
                  <a:cubicBezTo>
                    <a:pt x="685343" y="585333"/>
                    <a:pt x="702488" y="596763"/>
                    <a:pt x="716776" y="612956"/>
                  </a:cubicBezTo>
                  <a:cubicBezTo>
                    <a:pt x="731063" y="630101"/>
                    <a:pt x="747256" y="644388"/>
                    <a:pt x="771068" y="645341"/>
                  </a:cubicBezTo>
                  <a:cubicBezTo>
                    <a:pt x="789166" y="646293"/>
                    <a:pt x="788213" y="653913"/>
                    <a:pt x="782498" y="667248"/>
                  </a:cubicBezTo>
                  <a:cubicBezTo>
                    <a:pt x="774878" y="685346"/>
                    <a:pt x="766306" y="702491"/>
                    <a:pt x="772973" y="726303"/>
                  </a:cubicBezTo>
                  <a:cubicBezTo>
                    <a:pt x="779641" y="752973"/>
                    <a:pt x="789166" y="747258"/>
                    <a:pt x="805358" y="736781"/>
                  </a:cubicBezTo>
                  <a:cubicBezTo>
                    <a:pt x="823456" y="725351"/>
                    <a:pt x="826313" y="706301"/>
                    <a:pt x="828218" y="689156"/>
                  </a:cubicBezTo>
                  <a:cubicBezTo>
                    <a:pt x="831076" y="669153"/>
                    <a:pt x="841553" y="660581"/>
                    <a:pt x="858698" y="652961"/>
                  </a:cubicBezTo>
                  <a:cubicBezTo>
                    <a:pt x="901561" y="638673"/>
                    <a:pt x="911086" y="619623"/>
                    <a:pt x="901561" y="573903"/>
                  </a:cubicBezTo>
                  <a:cubicBezTo>
                    <a:pt x="900608" y="569141"/>
                    <a:pt x="899656" y="563426"/>
                    <a:pt x="904418" y="561521"/>
                  </a:cubicBezTo>
                  <a:cubicBezTo>
                    <a:pt x="937756" y="550091"/>
                    <a:pt x="937756" y="514848"/>
                    <a:pt x="953948" y="491988"/>
                  </a:cubicBezTo>
                  <a:cubicBezTo>
                    <a:pt x="957758" y="486273"/>
                    <a:pt x="961568" y="480558"/>
                    <a:pt x="968236" y="478653"/>
                  </a:cubicBezTo>
                  <a:cubicBezTo>
                    <a:pt x="991096" y="471986"/>
                    <a:pt x="1037768" y="491036"/>
                    <a:pt x="1049198" y="512943"/>
                  </a:cubicBezTo>
                  <a:cubicBezTo>
                    <a:pt x="1061581" y="517706"/>
                    <a:pt x="1074916" y="522468"/>
                    <a:pt x="1063486" y="539613"/>
                  </a:cubicBezTo>
                  <a:cubicBezTo>
                    <a:pt x="1048246" y="555806"/>
                    <a:pt x="1052056" y="572951"/>
                    <a:pt x="1067296" y="583428"/>
                  </a:cubicBezTo>
                  <a:cubicBezTo>
                    <a:pt x="1084441" y="593906"/>
                    <a:pt x="1099681" y="578666"/>
                    <a:pt x="1112063" y="568188"/>
                  </a:cubicBezTo>
                  <a:cubicBezTo>
                    <a:pt x="1139686" y="545328"/>
                    <a:pt x="1138733" y="544376"/>
                    <a:pt x="1146353" y="580571"/>
                  </a:cubicBezTo>
                  <a:cubicBezTo>
                    <a:pt x="1149211" y="592953"/>
                    <a:pt x="1154926" y="606288"/>
                    <a:pt x="1151116" y="616766"/>
                  </a:cubicBezTo>
                  <a:cubicBezTo>
                    <a:pt x="1138733" y="656771"/>
                    <a:pt x="1163498" y="672011"/>
                    <a:pt x="1193026" y="684393"/>
                  </a:cubicBezTo>
                  <a:cubicBezTo>
                    <a:pt x="1193026" y="693918"/>
                    <a:pt x="1188501" y="696537"/>
                    <a:pt x="1182905" y="697847"/>
                  </a:cubicBezTo>
                  <a:lnTo>
                    <a:pt x="1179024" y="699159"/>
                  </a:lnTo>
                  <a:lnTo>
                    <a:pt x="1177845" y="699023"/>
                  </a:lnTo>
                  <a:cubicBezTo>
                    <a:pt x="1174214" y="699455"/>
                    <a:pt x="1170404" y="700824"/>
                    <a:pt x="1166356" y="703443"/>
                  </a:cubicBezTo>
                  <a:lnTo>
                    <a:pt x="1179024" y="699159"/>
                  </a:lnTo>
                  <a:lnTo>
                    <a:pt x="1188263" y="700229"/>
                  </a:lnTo>
                  <a:cubicBezTo>
                    <a:pt x="1194931" y="702491"/>
                    <a:pt x="1201122" y="707253"/>
                    <a:pt x="1207313" y="712016"/>
                  </a:cubicBezTo>
                  <a:cubicBezTo>
                    <a:pt x="1210647" y="727732"/>
                    <a:pt x="1209694" y="741781"/>
                    <a:pt x="1205051" y="754402"/>
                  </a:cubicBezTo>
                  <a:lnTo>
                    <a:pt x="1180854" y="787924"/>
                  </a:lnTo>
                  <a:lnTo>
                    <a:pt x="1187073" y="807504"/>
                  </a:lnTo>
                  <a:cubicBezTo>
                    <a:pt x="1190883" y="812504"/>
                    <a:pt x="1196836" y="815362"/>
                    <a:pt x="1206361" y="814886"/>
                  </a:cubicBezTo>
                  <a:cubicBezTo>
                    <a:pt x="1214934" y="814886"/>
                    <a:pt x="1223506" y="816791"/>
                    <a:pt x="1213981" y="828221"/>
                  </a:cubicBezTo>
                  <a:cubicBezTo>
                    <a:pt x="1208266" y="850128"/>
                    <a:pt x="1205409" y="874893"/>
                    <a:pt x="1172071" y="862511"/>
                  </a:cubicBezTo>
                  <a:cubicBezTo>
                    <a:pt x="1153021" y="859653"/>
                    <a:pt x="1123494" y="872036"/>
                    <a:pt x="1115874" y="854891"/>
                  </a:cubicBezTo>
                  <a:cubicBezTo>
                    <a:pt x="1109206" y="839651"/>
                    <a:pt x="1133971" y="821553"/>
                    <a:pt x="1148259" y="807266"/>
                  </a:cubicBezTo>
                  <a:cubicBezTo>
                    <a:pt x="1157784" y="799646"/>
                    <a:pt x="1159689" y="785358"/>
                    <a:pt x="1173024" y="780596"/>
                  </a:cubicBezTo>
                  <a:lnTo>
                    <a:pt x="1173125" y="780684"/>
                  </a:lnTo>
                  <a:lnTo>
                    <a:pt x="1174333" y="770475"/>
                  </a:lnTo>
                  <a:cubicBezTo>
                    <a:pt x="1173023" y="767975"/>
                    <a:pt x="1169689" y="766784"/>
                    <a:pt x="1163498" y="767261"/>
                  </a:cubicBezTo>
                  <a:cubicBezTo>
                    <a:pt x="1147306" y="769166"/>
                    <a:pt x="1137781" y="780596"/>
                    <a:pt x="1124446" y="787263"/>
                  </a:cubicBezTo>
                  <a:cubicBezTo>
                    <a:pt x="1097776" y="793931"/>
                    <a:pt x="1070153" y="791073"/>
                    <a:pt x="1043483" y="789168"/>
                  </a:cubicBezTo>
                  <a:cubicBezTo>
                    <a:pt x="1026338" y="788216"/>
                    <a:pt x="1010146" y="786311"/>
                    <a:pt x="993953" y="794883"/>
                  </a:cubicBezTo>
                  <a:cubicBezTo>
                    <a:pt x="987286" y="810123"/>
                    <a:pt x="971093" y="808218"/>
                    <a:pt x="959663" y="814886"/>
                  </a:cubicBezTo>
                  <a:cubicBezTo>
                    <a:pt x="951091" y="825363"/>
                    <a:pt x="939661" y="831078"/>
                    <a:pt x="929183" y="839651"/>
                  </a:cubicBezTo>
                  <a:lnTo>
                    <a:pt x="925100" y="843462"/>
                  </a:lnTo>
                  <a:lnTo>
                    <a:pt x="915848" y="851081"/>
                  </a:lnTo>
                  <a:cubicBezTo>
                    <a:pt x="915848" y="851081"/>
                    <a:pt x="912991" y="851081"/>
                    <a:pt x="912991" y="851081"/>
                  </a:cubicBezTo>
                  <a:cubicBezTo>
                    <a:pt x="912991" y="851081"/>
                    <a:pt x="914896" y="852986"/>
                    <a:pt x="914896" y="852986"/>
                  </a:cubicBezTo>
                  <a:lnTo>
                    <a:pt x="925100" y="843462"/>
                  </a:lnTo>
                  <a:lnTo>
                    <a:pt x="932041" y="837746"/>
                  </a:lnTo>
                  <a:cubicBezTo>
                    <a:pt x="942518" y="824411"/>
                    <a:pt x="959663" y="826316"/>
                    <a:pt x="972998" y="820601"/>
                  </a:cubicBezTo>
                  <a:cubicBezTo>
                    <a:pt x="979666" y="818696"/>
                    <a:pt x="986333" y="814886"/>
                    <a:pt x="992048" y="814886"/>
                  </a:cubicBezTo>
                  <a:cubicBezTo>
                    <a:pt x="1003478" y="813933"/>
                    <a:pt x="1017766" y="809171"/>
                    <a:pt x="1023481" y="819648"/>
                  </a:cubicBezTo>
                  <a:cubicBezTo>
                    <a:pt x="1032053" y="834888"/>
                    <a:pt x="1013003" y="835841"/>
                    <a:pt x="1005383" y="842508"/>
                  </a:cubicBezTo>
                  <a:cubicBezTo>
                    <a:pt x="1003478" y="844413"/>
                    <a:pt x="1005383" y="851081"/>
                    <a:pt x="1006336" y="854891"/>
                  </a:cubicBezTo>
                  <a:cubicBezTo>
                    <a:pt x="997763" y="866321"/>
                    <a:pt x="1011098" y="877751"/>
                    <a:pt x="1005383" y="889181"/>
                  </a:cubicBezTo>
                  <a:cubicBezTo>
                    <a:pt x="1001573" y="899658"/>
                    <a:pt x="992048" y="903468"/>
                    <a:pt x="984428" y="910136"/>
                  </a:cubicBezTo>
                  <a:cubicBezTo>
                    <a:pt x="974903" y="918708"/>
                    <a:pt x="961568" y="909183"/>
                    <a:pt x="952043" y="916803"/>
                  </a:cubicBezTo>
                  <a:cubicBezTo>
                    <a:pt x="937756" y="931091"/>
                    <a:pt x="916801" y="932043"/>
                    <a:pt x="899656" y="938711"/>
                  </a:cubicBezTo>
                  <a:cubicBezTo>
                    <a:pt x="876796" y="947283"/>
                    <a:pt x="858698" y="959666"/>
                    <a:pt x="855841" y="985383"/>
                  </a:cubicBezTo>
                  <a:cubicBezTo>
                    <a:pt x="853936" y="1001576"/>
                    <a:pt x="839648" y="1003481"/>
                    <a:pt x="831076" y="1003481"/>
                  </a:cubicBezTo>
                  <a:cubicBezTo>
                    <a:pt x="779641" y="1006338"/>
                    <a:pt x="763448" y="1048248"/>
                    <a:pt x="738683" y="1081586"/>
                  </a:cubicBezTo>
                  <a:cubicBezTo>
                    <a:pt x="708203" y="1076823"/>
                    <a:pt x="712013" y="1097778"/>
                    <a:pt x="711061" y="1115876"/>
                  </a:cubicBezTo>
                  <a:cubicBezTo>
                    <a:pt x="707251" y="1144451"/>
                    <a:pt x="692011" y="1163501"/>
                    <a:pt x="666293" y="1175883"/>
                  </a:cubicBezTo>
                  <a:cubicBezTo>
                    <a:pt x="636766" y="1191123"/>
                    <a:pt x="610096" y="1209221"/>
                    <a:pt x="585331" y="1230176"/>
                  </a:cubicBezTo>
                  <a:cubicBezTo>
                    <a:pt x="565328" y="1247320"/>
                    <a:pt x="557708" y="1270181"/>
                    <a:pt x="559613" y="1297803"/>
                  </a:cubicBezTo>
                  <a:cubicBezTo>
                    <a:pt x="561518" y="1327331"/>
                    <a:pt x="564376" y="1356858"/>
                    <a:pt x="557708" y="1386386"/>
                  </a:cubicBezTo>
                  <a:cubicBezTo>
                    <a:pt x="555803" y="1394958"/>
                    <a:pt x="551993" y="1406388"/>
                    <a:pt x="542468" y="1407341"/>
                  </a:cubicBezTo>
                  <a:cubicBezTo>
                    <a:pt x="530086" y="1409246"/>
                    <a:pt x="531038" y="1394958"/>
                    <a:pt x="528181" y="1387338"/>
                  </a:cubicBezTo>
                  <a:cubicBezTo>
                    <a:pt x="522466" y="1365431"/>
                    <a:pt x="516751" y="1344476"/>
                    <a:pt x="519608" y="1320663"/>
                  </a:cubicBezTo>
                  <a:cubicBezTo>
                    <a:pt x="521513" y="1300661"/>
                    <a:pt x="522466" y="1280658"/>
                    <a:pt x="488176" y="1283516"/>
                  </a:cubicBezTo>
                  <a:cubicBezTo>
                    <a:pt x="470078" y="1285421"/>
                    <a:pt x="452933" y="1262561"/>
                    <a:pt x="429121" y="1267323"/>
                  </a:cubicBezTo>
                  <a:cubicBezTo>
                    <a:pt x="422453" y="1268276"/>
                    <a:pt x="411023" y="1265418"/>
                    <a:pt x="409118" y="1268276"/>
                  </a:cubicBezTo>
                  <a:cubicBezTo>
                    <a:pt x="391973" y="1307328"/>
                    <a:pt x="364351" y="1288278"/>
                    <a:pt x="336728" y="1284468"/>
                  </a:cubicBezTo>
                  <a:cubicBezTo>
                    <a:pt x="279578" y="1275896"/>
                    <a:pt x="228143" y="1315901"/>
                    <a:pt x="215761" y="1373051"/>
                  </a:cubicBezTo>
                  <a:cubicBezTo>
                    <a:pt x="210998" y="1396863"/>
                    <a:pt x="193853" y="1415913"/>
                    <a:pt x="189091" y="1441631"/>
                  </a:cubicBezTo>
                  <a:cubicBezTo>
                    <a:pt x="182423" y="1476873"/>
                    <a:pt x="183376" y="1511163"/>
                    <a:pt x="196711" y="1544501"/>
                  </a:cubicBezTo>
                  <a:cubicBezTo>
                    <a:pt x="204331" y="1564503"/>
                    <a:pt x="219571" y="1574028"/>
                    <a:pt x="244336" y="1573076"/>
                  </a:cubicBezTo>
                  <a:cubicBezTo>
                    <a:pt x="284341" y="1571171"/>
                    <a:pt x="310058" y="1555931"/>
                    <a:pt x="320536" y="1514973"/>
                  </a:cubicBezTo>
                  <a:cubicBezTo>
                    <a:pt x="324346" y="1500686"/>
                    <a:pt x="374828" y="1487351"/>
                    <a:pt x="387211" y="1494971"/>
                  </a:cubicBezTo>
                  <a:cubicBezTo>
                    <a:pt x="396736" y="1500686"/>
                    <a:pt x="392926" y="1507353"/>
                    <a:pt x="389116" y="1515926"/>
                  </a:cubicBezTo>
                  <a:cubicBezTo>
                    <a:pt x="372923" y="1552121"/>
                    <a:pt x="358636" y="1589268"/>
                    <a:pt x="340538" y="1624511"/>
                  </a:cubicBezTo>
                  <a:cubicBezTo>
                    <a:pt x="329108" y="1646418"/>
                    <a:pt x="340538" y="1644513"/>
                    <a:pt x="354826" y="1644513"/>
                  </a:cubicBezTo>
                  <a:cubicBezTo>
                    <a:pt x="372923" y="1644513"/>
                    <a:pt x="391973" y="1642608"/>
                    <a:pt x="410071" y="1645466"/>
                  </a:cubicBezTo>
                  <a:cubicBezTo>
                    <a:pt x="432931" y="1649276"/>
                    <a:pt x="449123" y="1658801"/>
                    <a:pt x="439598" y="1687376"/>
                  </a:cubicBezTo>
                  <a:cubicBezTo>
                    <a:pt x="433883" y="1705473"/>
                    <a:pt x="432931" y="1725476"/>
                    <a:pt x="426263" y="1743573"/>
                  </a:cubicBezTo>
                  <a:cubicBezTo>
                    <a:pt x="414833" y="1774053"/>
                    <a:pt x="432931" y="1793103"/>
                    <a:pt x="450076" y="1813106"/>
                  </a:cubicBezTo>
                  <a:cubicBezTo>
                    <a:pt x="466268" y="1832156"/>
                    <a:pt x="483413" y="1819773"/>
                    <a:pt x="499606" y="1812153"/>
                  </a:cubicBezTo>
                  <a:cubicBezTo>
                    <a:pt x="512941" y="1806438"/>
                    <a:pt x="528181" y="1806438"/>
                    <a:pt x="536753" y="1818821"/>
                  </a:cubicBezTo>
                  <a:cubicBezTo>
                    <a:pt x="554851" y="1843586"/>
                    <a:pt x="571996" y="1829298"/>
                    <a:pt x="577711" y="1813106"/>
                  </a:cubicBezTo>
                  <a:cubicBezTo>
                    <a:pt x="591998" y="1771196"/>
                    <a:pt x="630098" y="1768338"/>
                    <a:pt x="661531" y="1754051"/>
                  </a:cubicBezTo>
                  <a:cubicBezTo>
                    <a:pt x="671056" y="1754051"/>
                    <a:pt x="673913" y="1755956"/>
                    <a:pt x="672008" y="1763576"/>
                  </a:cubicBezTo>
                  <a:cubicBezTo>
                    <a:pt x="676771" y="1783578"/>
                    <a:pt x="689153" y="1777863"/>
                    <a:pt x="695821" y="1768338"/>
                  </a:cubicBezTo>
                  <a:cubicBezTo>
                    <a:pt x="713918" y="1745478"/>
                    <a:pt x="729158" y="1761671"/>
                    <a:pt x="741541" y="1772148"/>
                  </a:cubicBezTo>
                  <a:cubicBezTo>
                    <a:pt x="769163" y="1795008"/>
                    <a:pt x="799643" y="1798818"/>
                    <a:pt x="832028" y="1788341"/>
                  </a:cubicBezTo>
                  <a:cubicBezTo>
                    <a:pt x="845363" y="1783578"/>
                    <a:pt x="854888" y="1779768"/>
                    <a:pt x="865366" y="1796913"/>
                  </a:cubicBezTo>
                  <a:cubicBezTo>
                    <a:pt x="875843" y="1814058"/>
                    <a:pt x="896798" y="1823583"/>
                    <a:pt x="910133" y="1838823"/>
                  </a:cubicBezTo>
                  <a:cubicBezTo>
                    <a:pt x="947281" y="1881686"/>
                    <a:pt x="990143" y="1906451"/>
                    <a:pt x="1047293" y="1918833"/>
                  </a:cubicBezTo>
                  <a:cubicBezTo>
                    <a:pt x="1093966" y="1928358"/>
                    <a:pt x="1124446" y="1995986"/>
                    <a:pt x="1116826" y="2036943"/>
                  </a:cubicBezTo>
                  <a:cubicBezTo>
                    <a:pt x="1113968" y="2044563"/>
                    <a:pt x="1111111" y="2051231"/>
                    <a:pt x="1106348" y="2056946"/>
                  </a:cubicBezTo>
                  <a:cubicBezTo>
                    <a:pt x="1092061" y="2071233"/>
                    <a:pt x="1112063" y="2086473"/>
                    <a:pt x="1104443" y="2099808"/>
                  </a:cubicBezTo>
                  <a:cubicBezTo>
                    <a:pt x="1110158" y="2107428"/>
                    <a:pt x="1117778" y="2102666"/>
                    <a:pt x="1124446" y="2102666"/>
                  </a:cubicBezTo>
                  <a:cubicBezTo>
                    <a:pt x="1147306" y="2095046"/>
                    <a:pt x="1161593" y="2062661"/>
                    <a:pt x="1193026" y="2077901"/>
                  </a:cubicBezTo>
                  <a:cubicBezTo>
                    <a:pt x="1225411" y="2087426"/>
                    <a:pt x="1244461" y="2125526"/>
                    <a:pt x="1280656" y="2123621"/>
                  </a:cubicBezTo>
                  <a:cubicBezTo>
                    <a:pt x="1325423" y="2121716"/>
                    <a:pt x="1360666" y="2136956"/>
                    <a:pt x="1387336" y="2172198"/>
                  </a:cubicBezTo>
                  <a:cubicBezTo>
                    <a:pt x="1398766" y="2187438"/>
                    <a:pt x="1427341" y="2172198"/>
                    <a:pt x="1434008" y="2199821"/>
                  </a:cubicBezTo>
                  <a:cubicBezTo>
                    <a:pt x="1440676" y="2228396"/>
                    <a:pt x="1444486" y="2256018"/>
                    <a:pt x="1430198" y="2282688"/>
                  </a:cubicBezTo>
                  <a:cubicBezTo>
                    <a:pt x="1413053" y="2315073"/>
                    <a:pt x="1388288" y="2341743"/>
                    <a:pt x="1370191" y="2373176"/>
                  </a:cubicBezTo>
                  <a:cubicBezTo>
                    <a:pt x="1359713" y="2391273"/>
                    <a:pt x="1356856" y="2406513"/>
                    <a:pt x="1358761" y="2423658"/>
                  </a:cubicBezTo>
                  <a:cubicBezTo>
                    <a:pt x="1366381" y="2486523"/>
                    <a:pt x="1352093" y="2544626"/>
                    <a:pt x="1327328" y="2600823"/>
                  </a:cubicBezTo>
                  <a:cubicBezTo>
                    <a:pt x="1321613" y="2612253"/>
                    <a:pt x="1313041" y="2629398"/>
                    <a:pt x="1293991" y="2626541"/>
                  </a:cubicBezTo>
                  <a:cubicBezTo>
                    <a:pt x="1261606" y="2622731"/>
                    <a:pt x="1241603" y="2647496"/>
                    <a:pt x="1218743" y="2661783"/>
                  </a:cubicBezTo>
                  <a:cubicBezTo>
                    <a:pt x="1203503" y="2671308"/>
                    <a:pt x="1187311" y="2690358"/>
                    <a:pt x="1193026" y="2710361"/>
                  </a:cubicBezTo>
                  <a:cubicBezTo>
                    <a:pt x="1205408" y="2757033"/>
                    <a:pt x="1178738" y="2793228"/>
                    <a:pt x="1164451" y="2832281"/>
                  </a:cubicBezTo>
                  <a:cubicBezTo>
                    <a:pt x="1154926" y="2859903"/>
                    <a:pt x="1136828" y="2884668"/>
                    <a:pt x="1122541" y="2910386"/>
                  </a:cubicBezTo>
                  <a:cubicBezTo>
                    <a:pt x="1116826" y="2920863"/>
                    <a:pt x="1109206" y="2929436"/>
                    <a:pt x="1095871" y="2929436"/>
                  </a:cubicBezTo>
                  <a:cubicBezTo>
                    <a:pt x="1085393" y="2920863"/>
                    <a:pt x="1072058" y="2930388"/>
                    <a:pt x="1061581" y="2922768"/>
                  </a:cubicBezTo>
                  <a:cubicBezTo>
                    <a:pt x="1053961" y="2919911"/>
                    <a:pt x="1044436" y="2911338"/>
                    <a:pt x="1047293" y="2929436"/>
                  </a:cubicBezTo>
                  <a:cubicBezTo>
                    <a:pt x="1052056" y="2938961"/>
                    <a:pt x="1062533" y="2944676"/>
                    <a:pt x="1061581" y="2956106"/>
                  </a:cubicBezTo>
                  <a:cubicBezTo>
                    <a:pt x="1055866" y="2964678"/>
                    <a:pt x="1048246" y="2962773"/>
                    <a:pt x="1040626" y="2959916"/>
                  </a:cubicBezTo>
                  <a:cubicBezTo>
                    <a:pt x="952043" y="2929436"/>
                    <a:pt x="865366" y="2895146"/>
                    <a:pt x="783451" y="2850378"/>
                  </a:cubicBezTo>
                  <a:cubicBezTo>
                    <a:pt x="762496" y="2838948"/>
                    <a:pt x="762496" y="2820851"/>
                    <a:pt x="752971" y="2805611"/>
                  </a:cubicBezTo>
                  <a:cubicBezTo>
                    <a:pt x="730111" y="2799896"/>
                    <a:pt x="738683" y="2779893"/>
                    <a:pt x="737731" y="2765606"/>
                  </a:cubicBezTo>
                  <a:cubicBezTo>
                    <a:pt x="736778" y="2697978"/>
                    <a:pt x="732968" y="2631303"/>
                    <a:pt x="721538" y="2564628"/>
                  </a:cubicBezTo>
                  <a:cubicBezTo>
                    <a:pt x="715823" y="2532243"/>
                    <a:pt x="700583" y="2503668"/>
                    <a:pt x="670103" y="2492238"/>
                  </a:cubicBezTo>
                  <a:cubicBezTo>
                    <a:pt x="596761" y="2464616"/>
                    <a:pt x="568186" y="2400798"/>
                    <a:pt x="539611" y="2337933"/>
                  </a:cubicBezTo>
                  <a:cubicBezTo>
                    <a:pt x="520561" y="2296976"/>
                    <a:pt x="502463" y="2256971"/>
                    <a:pt x="473888" y="2221728"/>
                  </a:cubicBezTo>
                  <a:cubicBezTo>
                    <a:pt x="456743" y="2200773"/>
                    <a:pt x="450076" y="2174103"/>
                    <a:pt x="468173" y="2148386"/>
                  </a:cubicBezTo>
                  <a:cubicBezTo>
                    <a:pt x="473888" y="2140766"/>
                    <a:pt x="477698" y="2133146"/>
                    <a:pt x="471983" y="2122668"/>
                  </a:cubicBezTo>
                  <a:cubicBezTo>
                    <a:pt x="452933" y="2083616"/>
                    <a:pt x="471983" y="2052183"/>
                    <a:pt x="493891" y="2021703"/>
                  </a:cubicBezTo>
                  <a:cubicBezTo>
                    <a:pt x="518656" y="1987413"/>
                    <a:pt x="546278" y="1955028"/>
                    <a:pt x="538658" y="1907403"/>
                  </a:cubicBezTo>
                  <a:cubicBezTo>
                    <a:pt x="535801" y="1889306"/>
                    <a:pt x="531991" y="1871208"/>
                    <a:pt x="524371" y="1854063"/>
                  </a:cubicBezTo>
                  <a:cubicBezTo>
                    <a:pt x="517703" y="1837871"/>
                    <a:pt x="507226" y="1834061"/>
                    <a:pt x="499606" y="1853111"/>
                  </a:cubicBezTo>
                  <a:cubicBezTo>
                    <a:pt x="489128" y="1876923"/>
                    <a:pt x="475793" y="1875018"/>
                    <a:pt x="459601" y="1860731"/>
                  </a:cubicBezTo>
                  <a:cubicBezTo>
                    <a:pt x="443408" y="1847396"/>
                    <a:pt x="425311" y="1838823"/>
                    <a:pt x="408166" y="1827393"/>
                  </a:cubicBezTo>
                  <a:cubicBezTo>
                    <a:pt x="375781" y="1806438"/>
                    <a:pt x="371971" y="1771196"/>
                    <a:pt x="354826" y="1742621"/>
                  </a:cubicBezTo>
                  <a:cubicBezTo>
                    <a:pt x="346253" y="1729286"/>
                    <a:pt x="337681" y="1720713"/>
                    <a:pt x="322441" y="1715951"/>
                  </a:cubicBezTo>
                  <a:cubicBezTo>
                    <a:pt x="289103" y="1705473"/>
                    <a:pt x="255766" y="1691186"/>
                    <a:pt x="234811" y="1658801"/>
                  </a:cubicBezTo>
                  <a:cubicBezTo>
                    <a:pt x="228143" y="1649276"/>
                    <a:pt x="218618" y="1639751"/>
                    <a:pt x="206236" y="1644513"/>
                  </a:cubicBezTo>
                  <a:cubicBezTo>
                    <a:pt x="170993" y="1656896"/>
                    <a:pt x="143371" y="1639751"/>
                    <a:pt x="116701" y="1622606"/>
                  </a:cubicBezTo>
                  <a:cubicBezTo>
                    <a:pt x="85268" y="1603556"/>
                    <a:pt x="54788" y="1583553"/>
                    <a:pt x="28118" y="1557836"/>
                  </a:cubicBezTo>
                  <a:cubicBezTo>
                    <a:pt x="11926" y="1541643"/>
                    <a:pt x="1448" y="1523546"/>
                    <a:pt x="12878" y="1499733"/>
                  </a:cubicBezTo>
                  <a:cubicBezTo>
                    <a:pt x="20498" y="1482588"/>
                    <a:pt x="16688" y="1463538"/>
                    <a:pt x="10021" y="1446393"/>
                  </a:cubicBezTo>
                  <a:cubicBezTo>
                    <a:pt x="6211" y="1434963"/>
                    <a:pt x="-1409" y="1423533"/>
                    <a:pt x="5258" y="1410198"/>
                  </a:cubicBezTo>
                  <a:cubicBezTo>
                    <a:pt x="-12839" y="1304471"/>
                    <a:pt x="19546" y="1205411"/>
                    <a:pt x="45263" y="1105398"/>
                  </a:cubicBezTo>
                  <a:cubicBezTo>
                    <a:pt x="94793" y="912993"/>
                    <a:pt x="185281" y="739638"/>
                    <a:pt x="304343" y="581523"/>
                  </a:cubicBezTo>
                  <a:cubicBezTo>
                    <a:pt x="374828" y="487226"/>
                    <a:pt x="458648" y="405311"/>
                    <a:pt x="548183" y="329111"/>
                  </a:cubicBezTo>
                  <a:cubicBezTo>
                    <a:pt x="568186" y="311966"/>
                    <a:pt x="591046" y="303393"/>
                    <a:pt x="617716" y="317681"/>
                  </a:cubicBezTo>
                  <a:cubicBezTo>
                    <a:pt x="628193" y="324348"/>
                    <a:pt x="628193" y="314823"/>
                    <a:pt x="631051" y="309108"/>
                  </a:cubicBezTo>
                  <a:cubicBezTo>
                    <a:pt x="652006" y="308156"/>
                    <a:pt x="669151" y="289106"/>
                    <a:pt x="692011" y="299583"/>
                  </a:cubicBezTo>
                  <a:cubicBezTo>
                    <a:pt x="712013" y="311966"/>
                    <a:pt x="732968" y="317681"/>
                    <a:pt x="756781" y="316728"/>
                  </a:cubicBezTo>
                  <a:cubicBezTo>
                    <a:pt x="764401" y="317681"/>
                    <a:pt x="772973" y="320538"/>
                    <a:pt x="780593" y="315776"/>
                  </a:cubicBezTo>
                  <a:cubicBezTo>
                    <a:pt x="786308" y="312918"/>
                    <a:pt x="792023" y="311966"/>
                    <a:pt x="797738" y="314823"/>
                  </a:cubicBezTo>
                  <a:cubicBezTo>
                    <a:pt x="808216" y="327206"/>
                    <a:pt x="819646" y="321491"/>
                    <a:pt x="831076" y="316728"/>
                  </a:cubicBezTo>
                  <a:cubicBezTo>
                    <a:pt x="837743" y="304346"/>
                    <a:pt x="858698" y="297678"/>
                    <a:pt x="841553" y="277676"/>
                  </a:cubicBezTo>
                  <a:cubicBezTo>
                    <a:pt x="834886" y="270056"/>
                    <a:pt x="846316" y="263388"/>
                    <a:pt x="852031" y="259578"/>
                  </a:cubicBezTo>
                  <a:cubicBezTo>
                    <a:pt x="857269" y="255768"/>
                    <a:pt x="862508" y="252434"/>
                    <a:pt x="867152" y="248624"/>
                  </a:cubicBezTo>
                  <a:lnTo>
                    <a:pt x="876026" y="238011"/>
                  </a:lnTo>
                  <a:lnTo>
                    <a:pt x="858921" y="241392"/>
                  </a:lnTo>
                  <a:cubicBezTo>
                    <a:pt x="840303" y="244874"/>
                    <a:pt x="823694" y="244338"/>
                    <a:pt x="821551" y="210048"/>
                  </a:cubicBezTo>
                  <a:cubicBezTo>
                    <a:pt x="833933" y="208143"/>
                    <a:pt x="848221" y="208143"/>
                    <a:pt x="857746" y="190998"/>
                  </a:cubicBezTo>
                  <a:cubicBezTo>
                    <a:pt x="861079" y="184807"/>
                    <a:pt x="867032" y="183378"/>
                    <a:pt x="873343" y="184331"/>
                  </a:cubicBezTo>
                  <a:close/>
                  <a:moveTo>
                    <a:pt x="798215" y="181949"/>
                  </a:moveTo>
                  <a:cubicBezTo>
                    <a:pt x="801310" y="182187"/>
                    <a:pt x="803930" y="183378"/>
                    <a:pt x="805359" y="187188"/>
                  </a:cubicBezTo>
                  <a:cubicBezTo>
                    <a:pt x="808216" y="194808"/>
                    <a:pt x="800596" y="194808"/>
                    <a:pt x="795834" y="196713"/>
                  </a:cubicBezTo>
                  <a:cubicBezTo>
                    <a:pt x="790119" y="193856"/>
                    <a:pt x="788214" y="189093"/>
                    <a:pt x="788214" y="182426"/>
                  </a:cubicBezTo>
                  <a:cubicBezTo>
                    <a:pt x="791547" y="182426"/>
                    <a:pt x="795119" y="181711"/>
                    <a:pt x="798215" y="181949"/>
                  </a:cubicBezTo>
                  <a:close/>
                  <a:moveTo>
                    <a:pt x="938708" y="121466"/>
                  </a:moveTo>
                  <a:cubicBezTo>
                    <a:pt x="943471" y="128133"/>
                    <a:pt x="953948" y="130038"/>
                    <a:pt x="952043" y="141468"/>
                  </a:cubicBezTo>
                  <a:lnTo>
                    <a:pt x="951037" y="142501"/>
                  </a:lnTo>
                  <a:lnTo>
                    <a:pt x="953949" y="140516"/>
                  </a:lnTo>
                  <a:cubicBezTo>
                    <a:pt x="952996" y="143373"/>
                    <a:pt x="952996" y="146231"/>
                    <a:pt x="952996" y="148136"/>
                  </a:cubicBezTo>
                  <a:cubicBezTo>
                    <a:pt x="952996" y="154803"/>
                    <a:pt x="952996" y="161471"/>
                    <a:pt x="952996" y="169091"/>
                  </a:cubicBezTo>
                  <a:cubicBezTo>
                    <a:pt x="949662" y="166709"/>
                    <a:pt x="947281" y="162899"/>
                    <a:pt x="944424" y="159804"/>
                  </a:cubicBezTo>
                  <a:lnTo>
                    <a:pt x="933131" y="154863"/>
                  </a:lnTo>
                  <a:lnTo>
                    <a:pt x="931088" y="155756"/>
                  </a:lnTo>
                  <a:cubicBezTo>
                    <a:pt x="931088" y="155756"/>
                    <a:pt x="930136" y="155756"/>
                    <a:pt x="930136" y="155756"/>
                  </a:cubicBezTo>
                  <a:cubicBezTo>
                    <a:pt x="925373" y="152898"/>
                    <a:pt x="906323" y="162423"/>
                    <a:pt x="918706" y="144326"/>
                  </a:cubicBezTo>
                  <a:cubicBezTo>
                    <a:pt x="923468" y="137658"/>
                    <a:pt x="931088" y="131943"/>
                    <a:pt x="931088" y="122418"/>
                  </a:cubicBezTo>
                  <a:cubicBezTo>
                    <a:pt x="934898" y="118608"/>
                    <a:pt x="936803" y="118608"/>
                    <a:pt x="938708" y="121466"/>
                  </a:cubicBezTo>
                  <a:close/>
                  <a:moveTo>
                    <a:pt x="925373" y="107178"/>
                  </a:moveTo>
                  <a:cubicBezTo>
                    <a:pt x="930136" y="111940"/>
                    <a:pt x="934898" y="116703"/>
                    <a:pt x="938708" y="121465"/>
                  </a:cubicBezTo>
                  <a:lnTo>
                    <a:pt x="935851" y="121465"/>
                  </a:lnTo>
                  <a:cubicBezTo>
                    <a:pt x="935851" y="121465"/>
                    <a:pt x="932993" y="121465"/>
                    <a:pt x="932993" y="121465"/>
                  </a:cubicBezTo>
                  <a:cubicBezTo>
                    <a:pt x="923468" y="125275"/>
                    <a:pt x="912991" y="131943"/>
                    <a:pt x="901561" y="123370"/>
                  </a:cubicBezTo>
                  <a:cubicBezTo>
                    <a:pt x="904418" y="109083"/>
                    <a:pt x="915848" y="109083"/>
                    <a:pt x="925373" y="107178"/>
                  </a:cubicBezTo>
                  <a:close/>
                  <a:moveTo>
                    <a:pt x="1021576" y="71936"/>
                  </a:moveTo>
                  <a:cubicBezTo>
                    <a:pt x="1037768" y="75746"/>
                    <a:pt x="1038721" y="87176"/>
                    <a:pt x="1031101" y="97653"/>
                  </a:cubicBezTo>
                  <a:cubicBezTo>
                    <a:pt x="1019671" y="115751"/>
                    <a:pt x="1011098" y="95748"/>
                    <a:pt x="1000621" y="92891"/>
                  </a:cubicBezTo>
                  <a:cubicBezTo>
                    <a:pt x="1002526" y="88128"/>
                    <a:pt x="1005383" y="83366"/>
                    <a:pt x="1007288" y="79556"/>
                  </a:cubicBezTo>
                  <a:cubicBezTo>
                    <a:pt x="1012051" y="76698"/>
                    <a:pt x="1016813" y="74793"/>
                    <a:pt x="1021576" y="71936"/>
                  </a:cubicBezTo>
                  <a:close/>
                  <a:moveTo>
                    <a:pt x="1113849" y="40265"/>
                  </a:moveTo>
                  <a:cubicBezTo>
                    <a:pt x="1128732" y="39074"/>
                    <a:pt x="1143972" y="42885"/>
                    <a:pt x="1159689" y="51933"/>
                  </a:cubicBezTo>
                  <a:cubicBezTo>
                    <a:pt x="1175881" y="68126"/>
                    <a:pt x="1166356" y="76698"/>
                    <a:pt x="1151116" y="84318"/>
                  </a:cubicBezTo>
                  <a:cubicBezTo>
                    <a:pt x="1137781" y="90986"/>
                    <a:pt x="1123494" y="86223"/>
                    <a:pt x="1111111" y="92891"/>
                  </a:cubicBezTo>
                  <a:cubicBezTo>
                    <a:pt x="1083489" y="98606"/>
                    <a:pt x="1067296" y="90033"/>
                    <a:pt x="1070153" y="58601"/>
                  </a:cubicBezTo>
                  <a:cubicBezTo>
                    <a:pt x="1084441" y="47647"/>
                    <a:pt x="1098967" y="41456"/>
                    <a:pt x="1113849" y="40265"/>
                  </a:cubicBezTo>
                  <a:close/>
                  <a:moveTo>
                    <a:pt x="1400760" y="96"/>
                  </a:moveTo>
                  <a:cubicBezTo>
                    <a:pt x="1426031" y="498"/>
                    <a:pt x="1451392" y="2164"/>
                    <a:pt x="1476871" y="5260"/>
                  </a:cubicBezTo>
                  <a:cubicBezTo>
                    <a:pt x="1521639" y="13833"/>
                    <a:pt x="1566406" y="14785"/>
                    <a:pt x="1611174" y="9070"/>
                  </a:cubicBezTo>
                  <a:cubicBezTo>
                    <a:pt x="1614984" y="7165"/>
                    <a:pt x="1619746" y="9070"/>
                    <a:pt x="1619746" y="17643"/>
                  </a:cubicBezTo>
                  <a:cubicBezTo>
                    <a:pt x="1631176" y="13833"/>
                    <a:pt x="1639748" y="20500"/>
                    <a:pt x="1646416" y="28120"/>
                  </a:cubicBezTo>
                  <a:cubicBezTo>
                    <a:pt x="1652131" y="36693"/>
                    <a:pt x="1659751" y="35740"/>
                    <a:pt x="1667371" y="31930"/>
                  </a:cubicBezTo>
                  <a:cubicBezTo>
                    <a:pt x="1693088" y="18119"/>
                    <a:pt x="1717377" y="11690"/>
                    <a:pt x="1742261" y="11690"/>
                  </a:cubicBezTo>
                  <a:cubicBezTo>
                    <a:pt x="1767145" y="11690"/>
                    <a:pt x="1792624" y="18119"/>
                    <a:pt x="1820723" y="30025"/>
                  </a:cubicBezTo>
                  <a:cubicBezTo>
                    <a:pt x="1845488" y="40503"/>
                    <a:pt x="1874063" y="40503"/>
                    <a:pt x="1901686" y="45265"/>
                  </a:cubicBezTo>
                  <a:cubicBezTo>
                    <a:pt x="1905496" y="54790"/>
                    <a:pt x="1888351" y="56695"/>
                    <a:pt x="1894066" y="69078"/>
                  </a:cubicBezTo>
                  <a:cubicBezTo>
                    <a:pt x="1913116" y="57648"/>
                    <a:pt x="1934071" y="52885"/>
                    <a:pt x="1955978" y="55743"/>
                  </a:cubicBezTo>
                  <a:cubicBezTo>
                    <a:pt x="1961693" y="62410"/>
                    <a:pt x="1959788" y="69078"/>
                    <a:pt x="1954073" y="71935"/>
                  </a:cubicBezTo>
                  <a:cubicBezTo>
                    <a:pt x="1939786" y="78603"/>
                    <a:pt x="1939786" y="91938"/>
                    <a:pt x="1935976" y="103368"/>
                  </a:cubicBezTo>
                  <a:cubicBezTo>
                    <a:pt x="1904543" y="124323"/>
                    <a:pt x="1914068" y="142420"/>
                    <a:pt x="1949311" y="161470"/>
                  </a:cubicBezTo>
                  <a:cubicBezTo>
                    <a:pt x="1923593" y="162423"/>
                    <a:pt x="1905496" y="153850"/>
                    <a:pt x="1894066" y="171948"/>
                  </a:cubicBezTo>
                  <a:cubicBezTo>
                    <a:pt x="1899781" y="177663"/>
                    <a:pt x="1909306" y="175758"/>
                    <a:pt x="1913116" y="183378"/>
                  </a:cubicBezTo>
                  <a:cubicBezTo>
                    <a:pt x="1917878" y="187188"/>
                    <a:pt x="1922641" y="195760"/>
                    <a:pt x="1907401" y="196713"/>
                  </a:cubicBezTo>
                  <a:cubicBezTo>
                    <a:pt x="1907401" y="221478"/>
                    <a:pt x="1903591" y="242433"/>
                    <a:pt x="1873111" y="245290"/>
                  </a:cubicBezTo>
                  <a:cubicBezTo>
                    <a:pt x="1842631" y="244338"/>
                    <a:pt x="1879778" y="263388"/>
                    <a:pt x="1866443" y="267198"/>
                  </a:cubicBezTo>
                  <a:cubicBezTo>
                    <a:pt x="1860728" y="271008"/>
                    <a:pt x="1855013" y="271960"/>
                    <a:pt x="1851203" y="270055"/>
                  </a:cubicBezTo>
                  <a:cubicBezTo>
                    <a:pt x="1860728" y="280533"/>
                    <a:pt x="1876921" y="291963"/>
                    <a:pt x="1866443" y="313870"/>
                  </a:cubicBezTo>
                  <a:cubicBezTo>
                    <a:pt x="1859776" y="319585"/>
                    <a:pt x="1852156" y="321490"/>
                    <a:pt x="1843583" y="319585"/>
                  </a:cubicBezTo>
                  <a:cubicBezTo>
                    <a:pt x="1833106" y="315775"/>
                    <a:pt x="1827391" y="307203"/>
                    <a:pt x="1819771" y="300535"/>
                  </a:cubicBezTo>
                  <a:cubicBezTo>
                    <a:pt x="1811198" y="310060"/>
                    <a:pt x="1800721" y="314823"/>
                    <a:pt x="1788338" y="313870"/>
                  </a:cubicBezTo>
                  <a:cubicBezTo>
                    <a:pt x="1791196" y="322443"/>
                    <a:pt x="1796911" y="313870"/>
                    <a:pt x="1800721" y="315775"/>
                  </a:cubicBezTo>
                  <a:cubicBezTo>
                    <a:pt x="1808341" y="314823"/>
                    <a:pt x="1815961" y="312918"/>
                    <a:pt x="1823581" y="314823"/>
                  </a:cubicBezTo>
                  <a:cubicBezTo>
                    <a:pt x="1826438" y="315775"/>
                    <a:pt x="1830248" y="316728"/>
                    <a:pt x="1833106" y="317680"/>
                  </a:cubicBezTo>
                  <a:cubicBezTo>
                    <a:pt x="1838821" y="322443"/>
                    <a:pt x="1842631" y="327205"/>
                    <a:pt x="1838821" y="334825"/>
                  </a:cubicBezTo>
                  <a:cubicBezTo>
                    <a:pt x="1800721" y="354828"/>
                    <a:pt x="1760716" y="371020"/>
                    <a:pt x="1715948" y="370068"/>
                  </a:cubicBezTo>
                  <a:cubicBezTo>
                    <a:pt x="1707376" y="370068"/>
                    <a:pt x="1695946" y="372925"/>
                    <a:pt x="1691183" y="379593"/>
                  </a:cubicBezTo>
                  <a:cubicBezTo>
                    <a:pt x="1662608" y="411025"/>
                    <a:pt x="1627366" y="425313"/>
                    <a:pt x="1586408" y="430075"/>
                  </a:cubicBezTo>
                  <a:cubicBezTo>
                    <a:pt x="1564501" y="432933"/>
                    <a:pt x="1554976" y="450078"/>
                    <a:pt x="1542593" y="468175"/>
                  </a:cubicBezTo>
                  <a:cubicBezTo>
                    <a:pt x="1522591" y="497703"/>
                    <a:pt x="1501636" y="527230"/>
                    <a:pt x="1480681" y="555805"/>
                  </a:cubicBezTo>
                  <a:cubicBezTo>
                    <a:pt x="1475918" y="562473"/>
                    <a:pt x="1469251" y="562473"/>
                    <a:pt x="1462583" y="562473"/>
                  </a:cubicBezTo>
                  <a:cubicBezTo>
                    <a:pt x="1419721" y="558663"/>
                    <a:pt x="1380668" y="507228"/>
                    <a:pt x="1385431" y="462460"/>
                  </a:cubicBezTo>
                  <a:cubicBezTo>
                    <a:pt x="1388288" y="441505"/>
                    <a:pt x="1374001" y="421503"/>
                    <a:pt x="1379716" y="398643"/>
                  </a:cubicBezTo>
                  <a:cubicBezTo>
                    <a:pt x="1387336" y="363400"/>
                    <a:pt x="1418768" y="354828"/>
                    <a:pt x="1441628" y="335778"/>
                  </a:cubicBezTo>
                  <a:cubicBezTo>
                    <a:pt x="1443533" y="331015"/>
                    <a:pt x="1445438" y="325300"/>
                    <a:pt x="1449248" y="321490"/>
                  </a:cubicBezTo>
                  <a:cubicBezTo>
                    <a:pt x="1454011" y="314823"/>
                    <a:pt x="1454963" y="306250"/>
                    <a:pt x="1461631" y="300535"/>
                  </a:cubicBezTo>
                  <a:cubicBezTo>
                    <a:pt x="1451153" y="280533"/>
                    <a:pt x="1439723" y="265293"/>
                    <a:pt x="1412101" y="280533"/>
                  </a:cubicBezTo>
                  <a:cubicBezTo>
                    <a:pt x="1425436" y="259578"/>
                    <a:pt x="1438771" y="241480"/>
                    <a:pt x="1434961" y="215763"/>
                  </a:cubicBezTo>
                  <a:cubicBezTo>
                    <a:pt x="1430198" y="178615"/>
                    <a:pt x="1409243" y="158613"/>
                    <a:pt x="1371143" y="160518"/>
                  </a:cubicBezTo>
                  <a:cubicBezTo>
                    <a:pt x="1357808" y="161470"/>
                    <a:pt x="1343521" y="159565"/>
                    <a:pt x="1331138" y="162423"/>
                  </a:cubicBezTo>
                  <a:cubicBezTo>
                    <a:pt x="1317803" y="165280"/>
                    <a:pt x="1310183" y="161470"/>
                    <a:pt x="1303516" y="150040"/>
                  </a:cubicBezTo>
                  <a:cubicBezTo>
                    <a:pt x="1296848" y="136705"/>
                    <a:pt x="1300658" y="131943"/>
                    <a:pt x="1313993" y="130038"/>
                  </a:cubicBezTo>
                  <a:cubicBezTo>
                    <a:pt x="1321613" y="129085"/>
                    <a:pt x="1316851" y="124323"/>
                    <a:pt x="1313041" y="121465"/>
                  </a:cubicBezTo>
                  <a:cubicBezTo>
                    <a:pt x="1283513" y="99558"/>
                    <a:pt x="1311136" y="99558"/>
                    <a:pt x="1323518" y="96700"/>
                  </a:cubicBezTo>
                  <a:cubicBezTo>
                    <a:pt x="1344473" y="92890"/>
                    <a:pt x="1365428" y="88128"/>
                    <a:pt x="1387336" y="88128"/>
                  </a:cubicBezTo>
                  <a:cubicBezTo>
                    <a:pt x="1399718" y="88128"/>
                    <a:pt x="1414006" y="81460"/>
                    <a:pt x="1394003" y="68125"/>
                  </a:cubicBezTo>
                  <a:cubicBezTo>
                    <a:pt x="1402576" y="42408"/>
                    <a:pt x="1427341" y="49075"/>
                    <a:pt x="1445438" y="41455"/>
                  </a:cubicBezTo>
                  <a:lnTo>
                    <a:pt x="1471104" y="35589"/>
                  </a:lnTo>
                  <a:lnTo>
                    <a:pt x="1469608" y="35026"/>
                  </a:lnTo>
                  <a:cubicBezTo>
                    <a:pt x="1465441" y="34550"/>
                    <a:pt x="1461155" y="34788"/>
                    <a:pt x="1456869" y="34788"/>
                  </a:cubicBezTo>
                  <a:cubicBezTo>
                    <a:pt x="1424484" y="38598"/>
                    <a:pt x="1396861" y="56695"/>
                    <a:pt x="1365429" y="60505"/>
                  </a:cubicBezTo>
                  <a:cubicBezTo>
                    <a:pt x="1307326" y="66220"/>
                    <a:pt x="1264464" y="112893"/>
                    <a:pt x="1208266" y="122418"/>
                  </a:cubicBezTo>
                  <a:cubicBezTo>
                    <a:pt x="1196836" y="130038"/>
                    <a:pt x="1186359" y="129085"/>
                    <a:pt x="1175881" y="122418"/>
                  </a:cubicBezTo>
                  <a:cubicBezTo>
                    <a:pt x="1178739" y="129085"/>
                    <a:pt x="1197789" y="127180"/>
                    <a:pt x="1187311" y="142420"/>
                  </a:cubicBezTo>
                  <a:cubicBezTo>
                    <a:pt x="1185406" y="144325"/>
                    <a:pt x="1182549" y="146230"/>
                    <a:pt x="1180644" y="149088"/>
                  </a:cubicBezTo>
                  <a:cubicBezTo>
                    <a:pt x="1173262" y="152183"/>
                    <a:pt x="1165939" y="153434"/>
                    <a:pt x="1158647" y="153642"/>
                  </a:cubicBezTo>
                  <a:lnTo>
                    <a:pt x="1143520" y="152466"/>
                  </a:lnTo>
                  <a:lnTo>
                    <a:pt x="1148259" y="153731"/>
                  </a:lnTo>
                  <a:cubicBezTo>
                    <a:pt x="1153498" y="157422"/>
                    <a:pt x="1155879" y="163851"/>
                    <a:pt x="1152069" y="175758"/>
                  </a:cubicBezTo>
                  <a:cubicBezTo>
                    <a:pt x="1112064" y="198618"/>
                    <a:pt x="1069201" y="175758"/>
                    <a:pt x="1029196" y="182425"/>
                  </a:cubicBezTo>
                  <a:cubicBezTo>
                    <a:pt x="1020624" y="171948"/>
                    <a:pt x="980619" y="182425"/>
                    <a:pt x="1006336" y="148135"/>
                  </a:cubicBezTo>
                  <a:cubicBezTo>
                    <a:pt x="1011099" y="141468"/>
                    <a:pt x="1003479" y="136705"/>
                    <a:pt x="995859" y="134800"/>
                  </a:cubicBezTo>
                  <a:cubicBezTo>
                    <a:pt x="984429" y="131943"/>
                    <a:pt x="981571" y="125275"/>
                    <a:pt x="987286" y="114798"/>
                  </a:cubicBezTo>
                  <a:cubicBezTo>
                    <a:pt x="1010146" y="115750"/>
                    <a:pt x="1027291" y="130990"/>
                    <a:pt x="1049199" y="134800"/>
                  </a:cubicBezTo>
                  <a:cubicBezTo>
                    <a:pt x="1053009" y="140515"/>
                    <a:pt x="1055866" y="147183"/>
                    <a:pt x="1064439" y="149088"/>
                  </a:cubicBezTo>
                  <a:cubicBezTo>
                    <a:pt x="1074916" y="150993"/>
                    <a:pt x="1085394" y="150278"/>
                    <a:pt x="1095871" y="149326"/>
                  </a:cubicBezTo>
                  <a:lnTo>
                    <a:pt x="1106484" y="148924"/>
                  </a:lnTo>
                  <a:lnTo>
                    <a:pt x="1093014" y="149088"/>
                  </a:lnTo>
                  <a:cubicBezTo>
                    <a:pt x="1081584" y="144325"/>
                    <a:pt x="1067296" y="146230"/>
                    <a:pt x="1062534" y="131943"/>
                  </a:cubicBezTo>
                  <a:cubicBezTo>
                    <a:pt x="1083489" y="115750"/>
                    <a:pt x="1102539" y="93843"/>
                    <a:pt x="1133971" y="110988"/>
                  </a:cubicBezTo>
                  <a:cubicBezTo>
                    <a:pt x="1150164" y="112893"/>
                    <a:pt x="1147306" y="91938"/>
                    <a:pt x="1158736" y="88128"/>
                  </a:cubicBezTo>
                  <a:cubicBezTo>
                    <a:pt x="1164451" y="84318"/>
                    <a:pt x="1172071" y="81460"/>
                    <a:pt x="1173024" y="73840"/>
                  </a:cubicBezTo>
                  <a:cubicBezTo>
                    <a:pt x="1176834" y="44313"/>
                    <a:pt x="1193979" y="46218"/>
                    <a:pt x="1214934" y="54790"/>
                  </a:cubicBezTo>
                  <a:cubicBezTo>
                    <a:pt x="1234936" y="51933"/>
                    <a:pt x="1254939" y="44313"/>
                    <a:pt x="1275894" y="44313"/>
                  </a:cubicBezTo>
                  <a:cubicBezTo>
                    <a:pt x="1253986" y="44313"/>
                    <a:pt x="1233031" y="51933"/>
                    <a:pt x="1211124" y="51933"/>
                  </a:cubicBezTo>
                  <a:cubicBezTo>
                    <a:pt x="1199694" y="46218"/>
                    <a:pt x="1184454" y="50028"/>
                    <a:pt x="1174929" y="39550"/>
                  </a:cubicBezTo>
                  <a:cubicBezTo>
                    <a:pt x="1174929" y="34788"/>
                    <a:pt x="1174929" y="30978"/>
                    <a:pt x="1174929" y="26215"/>
                  </a:cubicBezTo>
                  <a:cubicBezTo>
                    <a:pt x="1249938" y="9070"/>
                    <a:pt x="1324947" y="-1110"/>
                    <a:pt x="1400760" y="96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69" name="Group 168">
            <a:extLst>
              <a:ext uri="{FF2B5EF4-FFF2-40B4-BE49-F238E27FC236}">
                <a16:creationId xmlns:a16="http://schemas.microsoft.com/office/drawing/2014/main" xmlns="" id="{0DFE7297-5D2E-4A1E-AF36-A4B43D60EE20}"/>
              </a:ext>
            </a:extLst>
          </p:cNvPr>
          <p:cNvGrpSpPr/>
          <p:nvPr/>
        </p:nvGrpSpPr>
        <p:grpSpPr>
          <a:xfrm>
            <a:off x="1622668" y="4943210"/>
            <a:ext cx="2295222" cy="1166481"/>
            <a:chOff x="1786971" y="4942919"/>
            <a:chExt cx="2041538" cy="1037553"/>
          </a:xfrm>
        </p:grpSpPr>
        <p:sp>
          <p:nvSpPr>
            <p:cNvPr id="170" name="Rectangle: Rounded Corners 169">
              <a:extLst>
                <a:ext uri="{FF2B5EF4-FFF2-40B4-BE49-F238E27FC236}">
                  <a16:creationId xmlns:a16="http://schemas.microsoft.com/office/drawing/2014/main" xmlns="" id="{542EA2AA-46CA-4542-867B-4B1CB448291F}"/>
                </a:ext>
              </a:extLst>
            </p:cNvPr>
            <p:cNvSpPr/>
            <p:nvPr/>
          </p:nvSpPr>
          <p:spPr>
            <a:xfrm>
              <a:off x="1886713" y="4942919"/>
              <a:ext cx="1842053" cy="62168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1" name="Trapezoid 170">
              <a:extLst>
                <a:ext uri="{FF2B5EF4-FFF2-40B4-BE49-F238E27FC236}">
                  <a16:creationId xmlns:a16="http://schemas.microsoft.com/office/drawing/2014/main" xmlns="" id="{D4CACEE3-B90F-4F91-BDC6-877A07B30437}"/>
                </a:ext>
              </a:extLst>
            </p:cNvPr>
            <p:cNvSpPr/>
            <p:nvPr/>
          </p:nvSpPr>
          <p:spPr>
            <a:xfrm>
              <a:off x="1786971" y="5005087"/>
              <a:ext cx="2041538" cy="972483"/>
            </a:xfrm>
            <a:prstGeom prst="trapezoid">
              <a:avLst>
                <a:gd name="adj" fmla="val 15411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2" name="Trapezoid 171">
              <a:extLst>
                <a:ext uri="{FF2B5EF4-FFF2-40B4-BE49-F238E27FC236}">
                  <a16:creationId xmlns:a16="http://schemas.microsoft.com/office/drawing/2014/main" xmlns="" id="{7A91969B-169B-4C9F-A000-5E82C767548C}"/>
                </a:ext>
              </a:extLst>
            </p:cNvPr>
            <p:cNvSpPr/>
            <p:nvPr/>
          </p:nvSpPr>
          <p:spPr>
            <a:xfrm>
              <a:off x="1950379" y="5043805"/>
              <a:ext cx="1714722" cy="187750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3" name="Group 172">
              <a:extLst>
                <a:ext uri="{FF2B5EF4-FFF2-40B4-BE49-F238E27FC236}">
                  <a16:creationId xmlns:a16="http://schemas.microsoft.com/office/drawing/2014/main" xmlns="" id="{B05ABD50-FAA4-4DC3-8D60-F356E81A32AF}"/>
                </a:ext>
              </a:extLst>
            </p:cNvPr>
            <p:cNvGrpSpPr/>
            <p:nvPr/>
          </p:nvGrpSpPr>
          <p:grpSpPr>
            <a:xfrm>
              <a:off x="2260924" y="5043805"/>
              <a:ext cx="1107473" cy="187751"/>
              <a:chOff x="7962899" y="2433000"/>
              <a:chExt cx="2294160" cy="371747"/>
            </a:xfrm>
          </p:grpSpPr>
          <p:grpSp>
            <p:nvGrpSpPr>
              <p:cNvPr id="227" name="Group 226">
                <a:extLst>
                  <a:ext uri="{FF2B5EF4-FFF2-40B4-BE49-F238E27FC236}">
                    <a16:creationId xmlns:a16="http://schemas.microsoft.com/office/drawing/2014/main" xmlns="" id="{86FD9438-9622-4C4E-BFA8-0C05525FCFD4}"/>
                  </a:ext>
                </a:extLst>
              </p:cNvPr>
              <p:cNvGrpSpPr/>
              <p:nvPr/>
            </p:nvGrpSpPr>
            <p:grpSpPr>
              <a:xfrm>
                <a:off x="7962899" y="2433000"/>
                <a:ext cx="344267" cy="371747"/>
                <a:chOff x="6383215" y="2833551"/>
                <a:chExt cx="240196" cy="371747"/>
              </a:xfrm>
            </p:grpSpPr>
            <p:sp>
              <p:nvSpPr>
                <p:cNvPr id="236" name="Rectangle 235">
                  <a:extLst>
                    <a:ext uri="{FF2B5EF4-FFF2-40B4-BE49-F238E27FC236}">
                      <a16:creationId xmlns:a16="http://schemas.microsoft.com/office/drawing/2014/main" xmlns="" id="{3F8AB41D-920E-42F9-ADC4-C5E4FA92A810}"/>
                    </a:ext>
                  </a:extLst>
                </p:cNvPr>
                <p:cNvSpPr/>
                <p:nvPr/>
              </p:nvSpPr>
              <p:spPr>
                <a:xfrm>
                  <a:off x="6427177" y="2833551"/>
                  <a:ext cx="152272" cy="10308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7" name="Rectangle 236">
                  <a:extLst>
                    <a:ext uri="{FF2B5EF4-FFF2-40B4-BE49-F238E27FC236}">
                      <a16:creationId xmlns:a16="http://schemas.microsoft.com/office/drawing/2014/main" xmlns="" id="{B6373E23-F5CD-4F0F-AA5B-23DBCE336F76}"/>
                    </a:ext>
                  </a:extLst>
                </p:cNvPr>
                <p:cNvSpPr/>
                <p:nvPr/>
              </p:nvSpPr>
              <p:spPr>
                <a:xfrm>
                  <a:off x="6383215" y="3030414"/>
                  <a:ext cx="240196" cy="17488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8" name="Trapezoid 237">
                  <a:extLst>
                    <a:ext uri="{FF2B5EF4-FFF2-40B4-BE49-F238E27FC236}">
                      <a16:creationId xmlns:a16="http://schemas.microsoft.com/office/drawing/2014/main" xmlns="" id="{F598B5F6-B0BA-4533-A3E1-814F76F6C2EA}"/>
                    </a:ext>
                  </a:extLst>
                </p:cNvPr>
                <p:cNvSpPr/>
                <p:nvPr/>
              </p:nvSpPr>
              <p:spPr>
                <a:xfrm>
                  <a:off x="6383215" y="2936632"/>
                  <a:ext cx="240196" cy="93782"/>
                </a:xfrm>
                <a:prstGeom prst="trapezoid">
                  <a:avLst>
                    <a:gd name="adj" fmla="val 74687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8" name="Group 227">
                <a:extLst>
                  <a:ext uri="{FF2B5EF4-FFF2-40B4-BE49-F238E27FC236}">
                    <a16:creationId xmlns:a16="http://schemas.microsoft.com/office/drawing/2014/main" xmlns="" id="{B9895C98-0D69-4F95-ABCE-8B972769064A}"/>
                  </a:ext>
                </a:extLst>
              </p:cNvPr>
              <p:cNvGrpSpPr/>
              <p:nvPr/>
            </p:nvGrpSpPr>
            <p:grpSpPr>
              <a:xfrm>
                <a:off x="8933083" y="2433000"/>
                <a:ext cx="344267" cy="371747"/>
                <a:chOff x="6383215" y="2833551"/>
                <a:chExt cx="240196" cy="371747"/>
              </a:xfrm>
            </p:grpSpPr>
            <p:sp>
              <p:nvSpPr>
                <p:cNvPr id="233" name="Rectangle 232">
                  <a:extLst>
                    <a:ext uri="{FF2B5EF4-FFF2-40B4-BE49-F238E27FC236}">
                      <a16:creationId xmlns:a16="http://schemas.microsoft.com/office/drawing/2014/main" xmlns="" id="{96EBE5C6-DE8F-44F9-9B6B-8B5ECBD2BD9B}"/>
                    </a:ext>
                  </a:extLst>
                </p:cNvPr>
                <p:cNvSpPr/>
                <p:nvPr/>
              </p:nvSpPr>
              <p:spPr>
                <a:xfrm>
                  <a:off x="6427177" y="2833551"/>
                  <a:ext cx="152272" cy="10308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4" name="Rectangle 233">
                  <a:extLst>
                    <a:ext uri="{FF2B5EF4-FFF2-40B4-BE49-F238E27FC236}">
                      <a16:creationId xmlns:a16="http://schemas.microsoft.com/office/drawing/2014/main" xmlns="" id="{3D184445-6645-4A77-A9FB-EB687E422469}"/>
                    </a:ext>
                  </a:extLst>
                </p:cNvPr>
                <p:cNvSpPr/>
                <p:nvPr/>
              </p:nvSpPr>
              <p:spPr>
                <a:xfrm>
                  <a:off x="6383215" y="3030414"/>
                  <a:ext cx="240196" cy="17488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5" name="Trapezoid 234">
                  <a:extLst>
                    <a:ext uri="{FF2B5EF4-FFF2-40B4-BE49-F238E27FC236}">
                      <a16:creationId xmlns:a16="http://schemas.microsoft.com/office/drawing/2014/main" xmlns="" id="{5A94EBDF-19DB-4165-92F2-1E0F0718FC4C}"/>
                    </a:ext>
                  </a:extLst>
                </p:cNvPr>
                <p:cNvSpPr/>
                <p:nvPr/>
              </p:nvSpPr>
              <p:spPr>
                <a:xfrm>
                  <a:off x="6383215" y="2936632"/>
                  <a:ext cx="240196" cy="93782"/>
                </a:xfrm>
                <a:prstGeom prst="trapezoid">
                  <a:avLst>
                    <a:gd name="adj" fmla="val 67722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229" name="Group 228">
                <a:extLst>
                  <a:ext uri="{FF2B5EF4-FFF2-40B4-BE49-F238E27FC236}">
                    <a16:creationId xmlns:a16="http://schemas.microsoft.com/office/drawing/2014/main" xmlns="" id="{FAD918A8-175F-40E7-869A-7618A3014E59}"/>
                  </a:ext>
                </a:extLst>
              </p:cNvPr>
              <p:cNvGrpSpPr/>
              <p:nvPr/>
            </p:nvGrpSpPr>
            <p:grpSpPr>
              <a:xfrm>
                <a:off x="9912792" y="2433000"/>
                <a:ext cx="344267" cy="371747"/>
                <a:chOff x="6383215" y="2833551"/>
                <a:chExt cx="240196" cy="371747"/>
              </a:xfrm>
            </p:grpSpPr>
            <p:sp>
              <p:nvSpPr>
                <p:cNvPr id="230" name="Rectangle 229">
                  <a:extLst>
                    <a:ext uri="{FF2B5EF4-FFF2-40B4-BE49-F238E27FC236}">
                      <a16:creationId xmlns:a16="http://schemas.microsoft.com/office/drawing/2014/main" xmlns="" id="{93BFED72-A954-4796-9EA9-FD6A91263F48}"/>
                    </a:ext>
                  </a:extLst>
                </p:cNvPr>
                <p:cNvSpPr/>
                <p:nvPr/>
              </p:nvSpPr>
              <p:spPr>
                <a:xfrm>
                  <a:off x="6427177" y="2833551"/>
                  <a:ext cx="152272" cy="10308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1" name="Rectangle 230">
                  <a:extLst>
                    <a:ext uri="{FF2B5EF4-FFF2-40B4-BE49-F238E27FC236}">
                      <a16:creationId xmlns:a16="http://schemas.microsoft.com/office/drawing/2014/main" xmlns="" id="{6DB22848-DE6A-434F-96FF-E95C3CD906E1}"/>
                    </a:ext>
                  </a:extLst>
                </p:cNvPr>
                <p:cNvSpPr/>
                <p:nvPr/>
              </p:nvSpPr>
              <p:spPr>
                <a:xfrm>
                  <a:off x="6383215" y="3030414"/>
                  <a:ext cx="240196" cy="17488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32" name="Trapezoid 231">
                  <a:extLst>
                    <a:ext uri="{FF2B5EF4-FFF2-40B4-BE49-F238E27FC236}">
                      <a16:creationId xmlns:a16="http://schemas.microsoft.com/office/drawing/2014/main" xmlns="" id="{B5E54CE8-3008-4CB1-824B-F057EC1055BB}"/>
                    </a:ext>
                  </a:extLst>
                </p:cNvPr>
                <p:cNvSpPr/>
                <p:nvPr/>
              </p:nvSpPr>
              <p:spPr>
                <a:xfrm>
                  <a:off x="6383215" y="2936632"/>
                  <a:ext cx="240196" cy="93782"/>
                </a:xfrm>
                <a:prstGeom prst="trapezoid">
                  <a:avLst>
                    <a:gd name="adj" fmla="val 71204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74" name="Trapezoid 173">
              <a:extLst>
                <a:ext uri="{FF2B5EF4-FFF2-40B4-BE49-F238E27FC236}">
                  <a16:creationId xmlns:a16="http://schemas.microsoft.com/office/drawing/2014/main" xmlns="" id="{D71F561F-BB5E-4E08-A62B-93F204E90C6F}"/>
                </a:ext>
              </a:extLst>
            </p:cNvPr>
            <p:cNvSpPr/>
            <p:nvPr/>
          </p:nvSpPr>
          <p:spPr>
            <a:xfrm>
              <a:off x="1842501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5" name="Trapezoid 174">
              <a:extLst>
                <a:ext uri="{FF2B5EF4-FFF2-40B4-BE49-F238E27FC236}">
                  <a16:creationId xmlns:a16="http://schemas.microsoft.com/office/drawing/2014/main" xmlns="" id="{926B953F-E07E-4B44-A2F2-83C58280DC83}"/>
                </a:ext>
              </a:extLst>
            </p:cNvPr>
            <p:cNvSpPr/>
            <p:nvPr/>
          </p:nvSpPr>
          <p:spPr>
            <a:xfrm>
              <a:off x="2313764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6" name="Trapezoid 175">
              <a:extLst>
                <a:ext uri="{FF2B5EF4-FFF2-40B4-BE49-F238E27FC236}">
                  <a16:creationId xmlns:a16="http://schemas.microsoft.com/office/drawing/2014/main" xmlns="" id="{D73A1ECF-C322-4F51-8A8A-056B6ECA0135}"/>
                </a:ext>
              </a:extLst>
            </p:cNvPr>
            <p:cNvSpPr/>
            <p:nvPr/>
          </p:nvSpPr>
          <p:spPr>
            <a:xfrm>
              <a:off x="2785027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Trapezoid 176">
              <a:extLst>
                <a:ext uri="{FF2B5EF4-FFF2-40B4-BE49-F238E27FC236}">
                  <a16:creationId xmlns:a16="http://schemas.microsoft.com/office/drawing/2014/main" xmlns="" id="{EEDD94C3-C6F2-430C-83ED-9003CA2F314C}"/>
                </a:ext>
              </a:extLst>
            </p:cNvPr>
            <p:cNvSpPr/>
            <p:nvPr/>
          </p:nvSpPr>
          <p:spPr>
            <a:xfrm>
              <a:off x="3256290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178" name="Group 177">
              <a:extLst>
                <a:ext uri="{FF2B5EF4-FFF2-40B4-BE49-F238E27FC236}">
                  <a16:creationId xmlns:a16="http://schemas.microsoft.com/office/drawing/2014/main" xmlns="" id="{10263849-62BA-451C-B197-C458827AF1E9}"/>
                </a:ext>
              </a:extLst>
            </p:cNvPr>
            <p:cNvGrpSpPr/>
            <p:nvPr/>
          </p:nvGrpSpPr>
          <p:grpSpPr>
            <a:xfrm>
              <a:off x="1962670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16" name="Rectangle: Rounded Corners 215">
                <a:extLst>
                  <a:ext uri="{FF2B5EF4-FFF2-40B4-BE49-F238E27FC236}">
                    <a16:creationId xmlns:a16="http://schemas.microsoft.com/office/drawing/2014/main" xmlns="" id="{1C3CCF86-B933-4353-9B3A-1DB36D4305ED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7" name="Rectangle: Rounded Corners 216">
                <a:extLst>
                  <a:ext uri="{FF2B5EF4-FFF2-40B4-BE49-F238E27FC236}">
                    <a16:creationId xmlns:a16="http://schemas.microsoft.com/office/drawing/2014/main" xmlns="" id="{87141F13-5FAA-4FB3-BD57-65B1DCFB0C93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8" name="Rectangle: Rounded Corners 217">
                <a:extLst>
                  <a:ext uri="{FF2B5EF4-FFF2-40B4-BE49-F238E27FC236}">
                    <a16:creationId xmlns:a16="http://schemas.microsoft.com/office/drawing/2014/main" xmlns="" id="{81DFD139-9103-43FD-996F-0C33D81607F8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9" name="Rectangle: Rounded Corners 218">
                <a:extLst>
                  <a:ext uri="{FF2B5EF4-FFF2-40B4-BE49-F238E27FC236}">
                    <a16:creationId xmlns:a16="http://schemas.microsoft.com/office/drawing/2014/main" xmlns="" id="{29DD79B1-E490-4CE7-872E-5D99A26FB2E2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0" name="Rectangle: Rounded Corners 219">
                <a:extLst>
                  <a:ext uri="{FF2B5EF4-FFF2-40B4-BE49-F238E27FC236}">
                    <a16:creationId xmlns:a16="http://schemas.microsoft.com/office/drawing/2014/main" xmlns="" id="{C0564815-BC6C-4565-A05B-816A9361D561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: Rounded Corners 220">
                <a:extLst>
                  <a:ext uri="{FF2B5EF4-FFF2-40B4-BE49-F238E27FC236}">
                    <a16:creationId xmlns:a16="http://schemas.microsoft.com/office/drawing/2014/main" xmlns="" id="{1E6B8734-96EA-42CE-9A25-027B730D03B3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2" name="Rectangle: Rounded Corners 221">
                <a:extLst>
                  <a:ext uri="{FF2B5EF4-FFF2-40B4-BE49-F238E27FC236}">
                    <a16:creationId xmlns:a16="http://schemas.microsoft.com/office/drawing/2014/main" xmlns="" id="{E07C30DC-29B8-49D1-815B-87EF8DAD90A6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3" name="Rectangle: Rounded Corners 222">
                <a:extLst>
                  <a:ext uri="{FF2B5EF4-FFF2-40B4-BE49-F238E27FC236}">
                    <a16:creationId xmlns:a16="http://schemas.microsoft.com/office/drawing/2014/main" xmlns="" id="{DFFAE26A-2273-41E9-B826-3C556F16755D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4" name="Rectangle: Rounded Corners 223">
                <a:extLst>
                  <a:ext uri="{FF2B5EF4-FFF2-40B4-BE49-F238E27FC236}">
                    <a16:creationId xmlns:a16="http://schemas.microsoft.com/office/drawing/2014/main" xmlns="" id="{F03B1CCC-644F-4515-AE4F-AEB9ED345D42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5" name="Rectangle: Rounded Corners 224">
                <a:extLst>
                  <a:ext uri="{FF2B5EF4-FFF2-40B4-BE49-F238E27FC236}">
                    <a16:creationId xmlns:a16="http://schemas.microsoft.com/office/drawing/2014/main" xmlns="" id="{7BCF6C98-A966-462D-88A5-DAD346C3ADEB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6" name="Rectangle: Rounded Corners 225">
                <a:extLst>
                  <a:ext uri="{FF2B5EF4-FFF2-40B4-BE49-F238E27FC236}">
                    <a16:creationId xmlns:a16="http://schemas.microsoft.com/office/drawing/2014/main" xmlns="" id="{DDB596CA-184F-40A2-9566-DF961E600637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79" name="Group 178">
              <a:extLst>
                <a:ext uri="{FF2B5EF4-FFF2-40B4-BE49-F238E27FC236}">
                  <a16:creationId xmlns:a16="http://schemas.microsoft.com/office/drawing/2014/main" xmlns="" id="{A739D00F-806A-4BB7-8A2F-1DFE0310997B}"/>
                </a:ext>
              </a:extLst>
            </p:cNvPr>
            <p:cNvGrpSpPr/>
            <p:nvPr/>
          </p:nvGrpSpPr>
          <p:grpSpPr>
            <a:xfrm>
              <a:off x="2430707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205" name="Rectangle: Rounded Corners 204">
                <a:extLst>
                  <a:ext uri="{FF2B5EF4-FFF2-40B4-BE49-F238E27FC236}">
                    <a16:creationId xmlns:a16="http://schemas.microsoft.com/office/drawing/2014/main" xmlns="" id="{1452CDC8-7256-4FF3-8FED-628116B53909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6" name="Rectangle: Rounded Corners 205">
                <a:extLst>
                  <a:ext uri="{FF2B5EF4-FFF2-40B4-BE49-F238E27FC236}">
                    <a16:creationId xmlns:a16="http://schemas.microsoft.com/office/drawing/2014/main" xmlns="" id="{BC5E81AA-5663-4DA9-9089-741502B53958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7" name="Rectangle: Rounded Corners 206">
                <a:extLst>
                  <a:ext uri="{FF2B5EF4-FFF2-40B4-BE49-F238E27FC236}">
                    <a16:creationId xmlns:a16="http://schemas.microsoft.com/office/drawing/2014/main" xmlns="" id="{8DC76A4B-48E7-498C-B613-19DA314AA69A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8" name="Rectangle: Rounded Corners 207">
                <a:extLst>
                  <a:ext uri="{FF2B5EF4-FFF2-40B4-BE49-F238E27FC236}">
                    <a16:creationId xmlns:a16="http://schemas.microsoft.com/office/drawing/2014/main" xmlns="" id="{C74E88BB-2AD8-434B-B25A-206207DF1CCD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9" name="Rectangle: Rounded Corners 208">
                <a:extLst>
                  <a:ext uri="{FF2B5EF4-FFF2-40B4-BE49-F238E27FC236}">
                    <a16:creationId xmlns:a16="http://schemas.microsoft.com/office/drawing/2014/main" xmlns="" id="{581F9D7B-C759-4535-A839-2ABC111149AB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0" name="Rectangle: Rounded Corners 209">
                <a:extLst>
                  <a:ext uri="{FF2B5EF4-FFF2-40B4-BE49-F238E27FC236}">
                    <a16:creationId xmlns:a16="http://schemas.microsoft.com/office/drawing/2014/main" xmlns="" id="{99965AFF-E5B1-498B-85E2-5B4EEC535799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1" name="Rectangle: Rounded Corners 210">
                <a:extLst>
                  <a:ext uri="{FF2B5EF4-FFF2-40B4-BE49-F238E27FC236}">
                    <a16:creationId xmlns:a16="http://schemas.microsoft.com/office/drawing/2014/main" xmlns="" id="{4708C725-A8B0-4EDB-8101-C8AEF888CA11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2" name="Rectangle: Rounded Corners 211">
                <a:extLst>
                  <a:ext uri="{FF2B5EF4-FFF2-40B4-BE49-F238E27FC236}">
                    <a16:creationId xmlns:a16="http://schemas.microsoft.com/office/drawing/2014/main" xmlns="" id="{0014FCF2-64F3-4347-99CD-10D4874CB1C6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3" name="Rectangle: Rounded Corners 212">
                <a:extLst>
                  <a:ext uri="{FF2B5EF4-FFF2-40B4-BE49-F238E27FC236}">
                    <a16:creationId xmlns:a16="http://schemas.microsoft.com/office/drawing/2014/main" xmlns="" id="{427272FB-D869-4B2F-BE88-D85A2175569F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4" name="Rectangle: Rounded Corners 213">
                <a:extLst>
                  <a:ext uri="{FF2B5EF4-FFF2-40B4-BE49-F238E27FC236}">
                    <a16:creationId xmlns:a16="http://schemas.microsoft.com/office/drawing/2014/main" xmlns="" id="{1B17C44F-98D1-4AC8-8120-2C369056386F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5" name="Rectangle: Rounded Corners 214">
                <a:extLst>
                  <a:ext uri="{FF2B5EF4-FFF2-40B4-BE49-F238E27FC236}">
                    <a16:creationId xmlns:a16="http://schemas.microsoft.com/office/drawing/2014/main" xmlns="" id="{10C4F26E-FC0C-4D71-A43D-DB65E27F3EC6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0" name="Group 179">
              <a:extLst>
                <a:ext uri="{FF2B5EF4-FFF2-40B4-BE49-F238E27FC236}">
                  <a16:creationId xmlns:a16="http://schemas.microsoft.com/office/drawing/2014/main" xmlns="" id="{795CDE37-3FBD-418F-9733-EB19520F4D28}"/>
                </a:ext>
              </a:extLst>
            </p:cNvPr>
            <p:cNvGrpSpPr/>
            <p:nvPr/>
          </p:nvGrpSpPr>
          <p:grpSpPr>
            <a:xfrm>
              <a:off x="2898745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94" name="Rectangle: Rounded Corners 193">
                <a:extLst>
                  <a:ext uri="{FF2B5EF4-FFF2-40B4-BE49-F238E27FC236}">
                    <a16:creationId xmlns:a16="http://schemas.microsoft.com/office/drawing/2014/main" xmlns="" id="{B0B55251-2755-45E1-BF60-CED61EF0A96A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5" name="Rectangle: Rounded Corners 194">
                <a:extLst>
                  <a:ext uri="{FF2B5EF4-FFF2-40B4-BE49-F238E27FC236}">
                    <a16:creationId xmlns:a16="http://schemas.microsoft.com/office/drawing/2014/main" xmlns="" id="{C4BD85E7-71FA-4639-ADC4-DEC534FBAE4E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6" name="Rectangle: Rounded Corners 195">
                <a:extLst>
                  <a:ext uri="{FF2B5EF4-FFF2-40B4-BE49-F238E27FC236}">
                    <a16:creationId xmlns:a16="http://schemas.microsoft.com/office/drawing/2014/main" xmlns="" id="{F734DBF5-03CF-4F1E-A840-2ED796BBEE13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7" name="Rectangle: Rounded Corners 196">
                <a:extLst>
                  <a:ext uri="{FF2B5EF4-FFF2-40B4-BE49-F238E27FC236}">
                    <a16:creationId xmlns:a16="http://schemas.microsoft.com/office/drawing/2014/main" xmlns="" id="{819B77A2-DFA0-4E71-BCD0-881DF33D51A4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8" name="Rectangle: Rounded Corners 197">
                <a:extLst>
                  <a:ext uri="{FF2B5EF4-FFF2-40B4-BE49-F238E27FC236}">
                    <a16:creationId xmlns:a16="http://schemas.microsoft.com/office/drawing/2014/main" xmlns="" id="{0129183D-51EB-4B5B-A106-2120213FDF06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9" name="Rectangle: Rounded Corners 198">
                <a:extLst>
                  <a:ext uri="{FF2B5EF4-FFF2-40B4-BE49-F238E27FC236}">
                    <a16:creationId xmlns:a16="http://schemas.microsoft.com/office/drawing/2014/main" xmlns="" id="{1E4B72F1-462E-4E33-A05B-B2E233933E3B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0" name="Rectangle: Rounded Corners 199">
                <a:extLst>
                  <a:ext uri="{FF2B5EF4-FFF2-40B4-BE49-F238E27FC236}">
                    <a16:creationId xmlns:a16="http://schemas.microsoft.com/office/drawing/2014/main" xmlns="" id="{4E4D23D5-B4A7-4958-8C67-5AD58C8D8ED0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1" name="Rectangle: Rounded Corners 200">
                <a:extLst>
                  <a:ext uri="{FF2B5EF4-FFF2-40B4-BE49-F238E27FC236}">
                    <a16:creationId xmlns:a16="http://schemas.microsoft.com/office/drawing/2014/main" xmlns="" id="{347D933A-BDB5-4645-9BBC-CCC53170E1E6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2" name="Rectangle: Rounded Corners 201">
                <a:extLst>
                  <a:ext uri="{FF2B5EF4-FFF2-40B4-BE49-F238E27FC236}">
                    <a16:creationId xmlns:a16="http://schemas.microsoft.com/office/drawing/2014/main" xmlns="" id="{1E91E59F-A2A6-4689-8835-8529250C6087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3" name="Rectangle: Rounded Corners 202">
                <a:extLst>
                  <a:ext uri="{FF2B5EF4-FFF2-40B4-BE49-F238E27FC236}">
                    <a16:creationId xmlns:a16="http://schemas.microsoft.com/office/drawing/2014/main" xmlns="" id="{9029F5D9-8869-4528-BA56-D6330F118906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4" name="Rectangle: Rounded Corners 203">
                <a:extLst>
                  <a:ext uri="{FF2B5EF4-FFF2-40B4-BE49-F238E27FC236}">
                    <a16:creationId xmlns:a16="http://schemas.microsoft.com/office/drawing/2014/main" xmlns="" id="{E1D524B3-9CE4-4E06-BF06-EDFB751E86E3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181" name="Group 180">
              <a:extLst>
                <a:ext uri="{FF2B5EF4-FFF2-40B4-BE49-F238E27FC236}">
                  <a16:creationId xmlns:a16="http://schemas.microsoft.com/office/drawing/2014/main" xmlns="" id="{12D0751E-48A5-4D26-8896-4EB7C15FEE9B}"/>
                </a:ext>
              </a:extLst>
            </p:cNvPr>
            <p:cNvGrpSpPr/>
            <p:nvPr/>
          </p:nvGrpSpPr>
          <p:grpSpPr>
            <a:xfrm>
              <a:off x="3366783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83" name="Rectangle: Rounded Corners 182">
                <a:extLst>
                  <a:ext uri="{FF2B5EF4-FFF2-40B4-BE49-F238E27FC236}">
                    <a16:creationId xmlns:a16="http://schemas.microsoft.com/office/drawing/2014/main" xmlns="" id="{0CE97A67-E510-43E1-9065-73B309F363B2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4" name="Rectangle: Rounded Corners 183">
                <a:extLst>
                  <a:ext uri="{FF2B5EF4-FFF2-40B4-BE49-F238E27FC236}">
                    <a16:creationId xmlns:a16="http://schemas.microsoft.com/office/drawing/2014/main" xmlns="" id="{D05D845F-EC26-43B5-83C8-05AA7E02D077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5" name="Rectangle: Rounded Corners 184">
                <a:extLst>
                  <a:ext uri="{FF2B5EF4-FFF2-40B4-BE49-F238E27FC236}">
                    <a16:creationId xmlns:a16="http://schemas.microsoft.com/office/drawing/2014/main" xmlns="" id="{716D805E-88CA-4423-9482-CAF413AA40A5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6" name="Rectangle: Rounded Corners 185">
                <a:extLst>
                  <a:ext uri="{FF2B5EF4-FFF2-40B4-BE49-F238E27FC236}">
                    <a16:creationId xmlns:a16="http://schemas.microsoft.com/office/drawing/2014/main" xmlns="" id="{DBC13362-F944-4171-801C-366C3F5A5EEA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7" name="Rectangle: Rounded Corners 186">
                <a:extLst>
                  <a:ext uri="{FF2B5EF4-FFF2-40B4-BE49-F238E27FC236}">
                    <a16:creationId xmlns:a16="http://schemas.microsoft.com/office/drawing/2014/main" xmlns="" id="{4F66B606-A82B-4BD3-A624-3B73E4B2FF55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8" name="Rectangle: Rounded Corners 187">
                <a:extLst>
                  <a:ext uri="{FF2B5EF4-FFF2-40B4-BE49-F238E27FC236}">
                    <a16:creationId xmlns:a16="http://schemas.microsoft.com/office/drawing/2014/main" xmlns="" id="{3BEFD1C3-6970-4F5D-AC99-B87C07A11B1D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9" name="Rectangle: Rounded Corners 188">
                <a:extLst>
                  <a:ext uri="{FF2B5EF4-FFF2-40B4-BE49-F238E27FC236}">
                    <a16:creationId xmlns:a16="http://schemas.microsoft.com/office/drawing/2014/main" xmlns="" id="{A9F7D3E2-7B87-4B44-864D-C1943A2E6A55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0" name="Rectangle: Rounded Corners 189">
                <a:extLst>
                  <a:ext uri="{FF2B5EF4-FFF2-40B4-BE49-F238E27FC236}">
                    <a16:creationId xmlns:a16="http://schemas.microsoft.com/office/drawing/2014/main" xmlns="" id="{C25A9BF3-0A32-4742-BE9A-F77C9AFEFA3A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1" name="Rectangle: Rounded Corners 190">
                <a:extLst>
                  <a:ext uri="{FF2B5EF4-FFF2-40B4-BE49-F238E27FC236}">
                    <a16:creationId xmlns:a16="http://schemas.microsoft.com/office/drawing/2014/main" xmlns="" id="{E77F2A87-AE22-481A-A853-243B8DA7D6C8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2" name="Rectangle: Rounded Corners 191">
                <a:extLst>
                  <a:ext uri="{FF2B5EF4-FFF2-40B4-BE49-F238E27FC236}">
                    <a16:creationId xmlns:a16="http://schemas.microsoft.com/office/drawing/2014/main" xmlns="" id="{6FDC3D30-5BA1-4BE7-BFC0-A55999B69580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3" name="Rectangle: Rounded Corners 192">
                <a:extLst>
                  <a:ext uri="{FF2B5EF4-FFF2-40B4-BE49-F238E27FC236}">
                    <a16:creationId xmlns:a16="http://schemas.microsoft.com/office/drawing/2014/main" xmlns="" id="{112E3405-B4AA-4531-BCBA-8323FCD79172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82" name="Graphic 181">
              <a:extLst>
                <a:ext uri="{FF2B5EF4-FFF2-40B4-BE49-F238E27FC236}">
                  <a16:creationId xmlns:a16="http://schemas.microsoft.com/office/drawing/2014/main" xmlns="" id="{9F8183D3-839A-4097-B592-2553D36853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843781" y="5671824"/>
              <a:ext cx="1940381" cy="308648"/>
            </a:xfrm>
            <a:prstGeom prst="rect">
              <a:avLst/>
            </a:prstGeom>
          </p:spPr>
        </p:pic>
      </p:grpSp>
      <p:sp>
        <p:nvSpPr>
          <p:cNvPr id="239" name="Freeform: Shape 238">
            <a:extLst>
              <a:ext uri="{FF2B5EF4-FFF2-40B4-BE49-F238E27FC236}">
                <a16:creationId xmlns:a16="http://schemas.microsoft.com/office/drawing/2014/main" xmlns="" id="{60A7BAFE-4515-426B-B889-AB845EEA69F9}"/>
              </a:ext>
            </a:extLst>
          </p:cNvPr>
          <p:cNvSpPr/>
          <p:nvPr/>
        </p:nvSpPr>
        <p:spPr>
          <a:xfrm flipH="1">
            <a:off x="9955729" y="1432002"/>
            <a:ext cx="892078" cy="1332338"/>
          </a:xfrm>
          <a:custGeom>
            <a:avLst/>
            <a:gdLst>
              <a:gd name="connsiteX0" fmla="*/ 501893 w 892078"/>
              <a:gd name="connsiteY0" fmla="*/ 0 h 1332338"/>
              <a:gd name="connsiteX1" fmla="*/ 498205 w 892078"/>
              <a:gd name="connsiteY1" fmla="*/ 53000 h 1332338"/>
              <a:gd name="connsiteX2" fmla="*/ 456830 w 892078"/>
              <a:gd name="connsiteY2" fmla="*/ 120945 h 1332338"/>
              <a:gd name="connsiteX3" fmla="*/ 387912 w 892078"/>
              <a:gd name="connsiteY3" fmla="*/ 218109 h 1332338"/>
              <a:gd name="connsiteX4" fmla="*/ 391667 w 892078"/>
              <a:gd name="connsiteY4" fmla="*/ 334412 h 1332338"/>
              <a:gd name="connsiteX5" fmla="*/ 407219 w 892078"/>
              <a:gd name="connsiteY5" fmla="*/ 351214 h 1332338"/>
              <a:gd name="connsiteX6" fmla="*/ 413637 w 892078"/>
              <a:gd name="connsiteY6" fmla="*/ 474030 h 1332338"/>
              <a:gd name="connsiteX7" fmla="*/ 416812 w 892078"/>
              <a:gd name="connsiteY7" fmla="*/ 504492 h 1332338"/>
              <a:gd name="connsiteX8" fmla="*/ 402754 w 892078"/>
              <a:gd name="connsiteY8" fmla="*/ 505610 h 1332338"/>
              <a:gd name="connsiteX9" fmla="*/ 369924 w 892078"/>
              <a:gd name="connsiteY9" fmla="*/ 475906 h 1332338"/>
              <a:gd name="connsiteX10" fmla="*/ 126043 w 892078"/>
              <a:gd name="connsiteY10" fmla="*/ 282053 h 1332338"/>
              <a:gd name="connsiteX11" fmla="*/ 204209 w 892078"/>
              <a:gd name="connsiteY11" fmla="*/ 408681 h 1332338"/>
              <a:gd name="connsiteX12" fmla="*/ 344910 w 892078"/>
              <a:gd name="connsiteY12" fmla="*/ 500918 h 1332338"/>
              <a:gd name="connsiteX13" fmla="*/ 418387 w 892078"/>
              <a:gd name="connsiteY13" fmla="*/ 565015 h 1332338"/>
              <a:gd name="connsiteX14" fmla="*/ 404318 w 892078"/>
              <a:gd name="connsiteY14" fmla="*/ 841726 h 1332338"/>
              <a:gd name="connsiteX15" fmla="*/ 354290 w 892078"/>
              <a:gd name="connsiteY15" fmla="*/ 830783 h 1332338"/>
              <a:gd name="connsiteX16" fmla="*/ 353526 w 892078"/>
              <a:gd name="connsiteY16" fmla="*/ 831058 h 1332338"/>
              <a:gd name="connsiteX17" fmla="*/ 350580 w 892078"/>
              <a:gd name="connsiteY17" fmla="*/ 827584 h 1332338"/>
              <a:gd name="connsiteX18" fmla="*/ 347061 w 892078"/>
              <a:gd name="connsiteY18" fmla="*/ 800105 h 1332338"/>
              <a:gd name="connsiteX19" fmla="*/ 281402 w 892078"/>
              <a:gd name="connsiteY19" fmla="*/ 603126 h 1332338"/>
              <a:gd name="connsiteX20" fmla="*/ 0 w 892078"/>
              <a:gd name="connsiteY20" fmla="*/ 531211 h 1332338"/>
              <a:gd name="connsiteX21" fmla="*/ 87546 w 892078"/>
              <a:gd name="connsiteY21" fmla="*/ 639081 h 1332338"/>
              <a:gd name="connsiteX22" fmla="*/ 156335 w 892078"/>
              <a:gd name="connsiteY22" fmla="*/ 770401 h 1332338"/>
              <a:gd name="connsiteX23" fmla="*/ 309542 w 892078"/>
              <a:gd name="connsiteY23" fmla="*/ 829808 h 1332338"/>
              <a:gd name="connsiteX24" fmla="*/ 340979 w 892078"/>
              <a:gd name="connsiteY24" fmla="*/ 837942 h 1332338"/>
              <a:gd name="connsiteX25" fmla="*/ 348283 w 892078"/>
              <a:gd name="connsiteY25" fmla="*/ 838787 h 1332338"/>
              <a:gd name="connsiteX26" fmla="*/ 348036 w 892078"/>
              <a:gd name="connsiteY26" fmla="*/ 840162 h 1332338"/>
              <a:gd name="connsiteX27" fmla="*/ 405880 w 892078"/>
              <a:gd name="connsiteY27" fmla="*/ 949596 h 1332338"/>
              <a:gd name="connsiteX28" fmla="*/ 392717 w 892078"/>
              <a:gd name="connsiteY28" fmla="*/ 1332338 h 1332338"/>
              <a:gd name="connsiteX29" fmla="*/ 473368 w 892078"/>
              <a:gd name="connsiteY29" fmla="*/ 1332338 h 1332338"/>
              <a:gd name="connsiteX30" fmla="*/ 463724 w 892078"/>
              <a:gd name="connsiteY30" fmla="*/ 999622 h 1332338"/>
              <a:gd name="connsiteX31" fmla="*/ 476231 w 892078"/>
              <a:gd name="connsiteY31" fmla="*/ 908949 h 1332338"/>
              <a:gd name="connsiteX32" fmla="*/ 523131 w 892078"/>
              <a:gd name="connsiteY32" fmla="*/ 880809 h 1332338"/>
              <a:gd name="connsiteX33" fmla="*/ 827981 w 892078"/>
              <a:gd name="connsiteY33" fmla="*/ 722913 h 1332338"/>
              <a:gd name="connsiteX34" fmla="*/ 892078 w 892078"/>
              <a:gd name="connsiteY34" fmla="*/ 391486 h 1332338"/>
              <a:gd name="connsiteX35" fmla="*/ 671648 w 892078"/>
              <a:gd name="connsiteY35" fmla="*/ 560326 h 1332338"/>
              <a:gd name="connsiteX36" fmla="*/ 535636 w 892078"/>
              <a:gd name="connsiteY36" fmla="*/ 646309 h 1332338"/>
              <a:gd name="connsiteX37" fmla="*/ 480920 w 892078"/>
              <a:gd name="connsiteY37" fmla="*/ 830783 h 1332338"/>
              <a:gd name="connsiteX38" fmla="*/ 448091 w 892078"/>
              <a:gd name="connsiteY38" fmla="*/ 882373 h 1332338"/>
              <a:gd name="connsiteX39" fmla="*/ 448091 w 892078"/>
              <a:gd name="connsiteY39" fmla="*/ 608790 h 1332338"/>
              <a:gd name="connsiteX40" fmla="*/ 513752 w 892078"/>
              <a:gd name="connsiteY40" fmla="*/ 546257 h 1332338"/>
              <a:gd name="connsiteX41" fmla="*/ 582537 w 892078"/>
              <a:gd name="connsiteY41" fmla="*/ 540003 h 1332338"/>
              <a:gd name="connsiteX42" fmla="*/ 748253 w 892078"/>
              <a:gd name="connsiteY42" fmla="*/ 207012 h 1332338"/>
              <a:gd name="connsiteX43" fmla="*/ 596608 w 892078"/>
              <a:gd name="connsiteY43" fmla="*/ 313318 h 1332338"/>
              <a:gd name="connsiteX44" fmla="*/ 451217 w 892078"/>
              <a:gd name="connsiteY44" fmla="*/ 482159 h 1332338"/>
              <a:gd name="connsiteX45" fmla="*/ 445183 w 892078"/>
              <a:gd name="connsiteY45" fmla="*/ 497255 h 1332338"/>
              <a:gd name="connsiteX46" fmla="*/ 439086 w 892078"/>
              <a:gd name="connsiteY46" fmla="*/ 500090 h 1332338"/>
              <a:gd name="connsiteX47" fmla="*/ 435706 w 892078"/>
              <a:gd name="connsiteY47" fmla="*/ 482384 h 1332338"/>
              <a:gd name="connsiteX48" fmla="*/ 420305 w 892078"/>
              <a:gd name="connsiteY48" fmla="*/ 370688 h 1332338"/>
              <a:gd name="connsiteX49" fmla="*/ 426244 w 892078"/>
              <a:gd name="connsiteY49" fmla="*/ 360755 h 1332338"/>
              <a:gd name="connsiteX50" fmla="*/ 485748 w 892078"/>
              <a:gd name="connsiteY50" fmla="*/ 335852 h 1332338"/>
              <a:gd name="connsiteX51" fmla="*/ 556629 w 892078"/>
              <a:gd name="connsiteY51" fmla="*/ 224791 h 1332338"/>
              <a:gd name="connsiteX52" fmla="*/ 533558 w 892078"/>
              <a:gd name="connsiteY52" fmla="*/ 68029 h 1332338"/>
              <a:gd name="connsiteX53" fmla="*/ 501893 w 892078"/>
              <a:gd name="connsiteY53" fmla="*/ 0 h 133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892078" h="1332338">
                <a:moveTo>
                  <a:pt x="501893" y="0"/>
                </a:moveTo>
                <a:cubicBezTo>
                  <a:pt x="505496" y="20041"/>
                  <a:pt x="503339" y="36518"/>
                  <a:pt x="498205" y="53000"/>
                </a:cubicBezTo>
                <a:cubicBezTo>
                  <a:pt x="489909" y="79014"/>
                  <a:pt x="474662" y="101069"/>
                  <a:pt x="456830" y="120945"/>
                </a:cubicBezTo>
                <a:cubicBezTo>
                  <a:pt x="430082" y="150759"/>
                  <a:pt x="404129" y="181166"/>
                  <a:pt x="387912" y="218109"/>
                </a:cubicBezTo>
                <a:cubicBezTo>
                  <a:pt x="370904" y="257435"/>
                  <a:pt x="367592" y="296342"/>
                  <a:pt x="391667" y="334412"/>
                </a:cubicBezTo>
                <a:cubicBezTo>
                  <a:pt x="396044" y="341153"/>
                  <a:pt x="402085" y="346893"/>
                  <a:pt x="407219" y="351214"/>
                </a:cubicBezTo>
                <a:cubicBezTo>
                  <a:pt x="406074" y="380095"/>
                  <a:pt x="409823" y="433373"/>
                  <a:pt x="413637" y="474030"/>
                </a:cubicBezTo>
                <a:lnTo>
                  <a:pt x="416812" y="504492"/>
                </a:lnTo>
                <a:lnTo>
                  <a:pt x="402754" y="505610"/>
                </a:lnTo>
                <a:cubicBezTo>
                  <a:pt x="393375" y="507174"/>
                  <a:pt x="371487" y="502482"/>
                  <a:pt x="369924" y="475906"/>
                </a:cubicBezTo>
                <a:cubicBezTo>
                  <a:pt x="358979" y="328953"/>
                  <a:pt x="269870" y="258602"/>
                  <a:pt x="126043" y="282053"/>
                </a:cubicBezTo>
                <a:cubicBezTo>
                  <a:pt x="168253" y="316446"/>
                  <a:pt x="180759" y="364908"/>
                  <a:pt x="204209" y="408681"/>
                </a:cubicBezTo>
                <a:cubicBezTo>
                  <a:pt x="232351" y="463399"/>
                  <a:pt x="265180" y="511863"/>
                  <a:pt x="344910" y="500918"/>
                </a:cubicBezTo>
                <a:cubicBezTo>
                  <a:pt x="371487" y="496228"/>
                  <a:pt x="423077" y="507174"/>
                  <a:pt x="418387" y="565015"/>
                </a:cubicBezTo>
                <a:cubicBezTo>
                  <a:pt x="412133" y="655690"/>
                  <a:pt x="409008" y="747925"/>
                  <a:pt x="404318" y="841726"/>
                </a:cubicBezTo>
                <a:cubicBezTo>
                  <a:pt x="387119" y="838598"/>
                  <a:pt x="371487" y="833909"/>
                  <a:pt x="354290" y="830783"/>
                </a:cubicBezTo>
                <a:lnTo>
                  <a:pt x="353526" y="831058"/>
                </a:lnTo>
                <a:lnTo>
                  <a:pt x="350580" y="827584"/>
                </a:lnTo>
                <a:cubicBezTo>
                  <a:pt x="345889" y="820623"/>
                  <a:pt x="344717" y="813002"/>
                  <a:pt x="347061" y="800105"/>
                </a:cubicBezTo>
                <a:cubicBezTo>
                  <a:pt x="362694" y="723500"/>
                  <a:pt x="339244" y="656278"/>
                  <a:pt x="281402" y="603126"/>
                </a:cubicBezTo>
                <a:cubicBezTo>
                  <a:pt x="218869" y="545282"/>
                  <a:pt x="87546" y="512451"/>
                  <a:pt x="0" y="531211"/>
                </a:cubicBezTo>
                <a:cubicBezTo>
                  <a:pt x="43773" y="554661"/>
                  <a:pt x="68787" y="595308"/>
                  <a:pt x="87546" y="639081"/>
                </a:cubicBezTo>
                <a:cubicBezTo>
                  <a:pt x="106307" y="684418"/>
                  <a:pt x="123503" y="731318"/>
                  <a:pt x="156335" y="770401"/>
                </a:cubicBezTo>
                <a:cubicBezTo>
                  <a:pt x="196980" y="818865"/>
                  <a:pt x="240755" y="856384"/>
                  <a:pt x="309542" y="829808"/>
                </a:cubicBezTo>
                <a:cubicBezTo>
                  <a:pt x="322440" y="823945"/>
                  <a:pt x="330940" y="833912"/>
                  <a:pt x="340979" y="837942"/>
                </a:cubicBezTo>
                <a:lnTo>
                  <a:pt x="348283" y="838787"/>
                </a:lnTo>
                <a:lnTo>
                  <a:pt x="348036" y="840162"/>
                </a:lnTo>
                <a:cubicBezTo>
                  <a:pt x="404318" y="857359"/>
                  <a:pt x="409008" y="898006"/>
                  <a:pt x="405880" y="949596"/>
                </a:cubicBezTo>
                <a:lnTo>
                  <a:pt x="392717" y="1332338"/>
                </a:lnTo>
                <a:lnTo>
                  <a:pt x="473368" y="1332338"/>
                </a:lnTo>
                <a:lnTo>
                  <a:pt x="463724" y="999622"/>
                </a:lnTo>
                <a:cubicBezTo>
                  <a:pt x="463724" y="968357"/>
                  <a:pt x="463724" y="938653"/>
                  <a:pt x="476231" y="908949"/>
                </a:cubicBezTo>
                <a:cubicBezTo>
                  <a:pt x="485610" y="887063"/>
                  <a:pt x="490302" y="874556"/>
                  <a:pt x="523131" y="880809"/>
                </a:cubicBezTo>
                <a:cubicBezTo>
                  <a:pt x="652888" y="904260"/>
                  <a:pt x="767011" y="840162"/>
                  <a:pt x="827981" y="722913"/>
                </a:cubicBezTo>
                <a:cubicBezTo>
                  <a:pt x="878009" y="624423"/>
                  <a:pt x="884261" y="516553"/>
                  <a:pt x="892078" y="391486"/>
                </a:cubicBezTo>
                <a:cubicBezTo>
                  <a:pt x="840488" y="494664"/>
                  <a:pt x="756068" y="525932"/>
                  <a:pt x="671648" y="560326"/>
                </a:cubicBezTo>
                <a:cubicBezTo>
                  <a:pt x="621620" y="580648"/>
                  <a:pt x="573158" y="607226"/>
                  <a:pt x="535636" y="646309"/>
                </a:cubicBezTo>
                <a:cubicBezTo>
                  <a:pt x="485610" y="697899"/>
                  <a:pt x="448091" y="754179"/>
                  <a:pt x="480920" y="830783"/>
                </a:cubicBezTo>
                <a:cubicBezTo>
                  <a:pt x="488738" y="849542"/>
                  <a:pt x="477793" y="868302"/>
                  <a:pt x="448091" y="882373"/>
                </a:cubicBezTo>
                <a:cubicBezTo>
                  <a:pt x="448091" y="787008"/>
                  <a:pt x="448091" y="697899"/>
                  <a:pt x="448091" y="608790"/>
                </a:cubicBezTo>
                <a:cubicBezTo>
                  <a:pt x="448091" y="565015"/>
                  <a:pt x="455908" y="533749"/>
                  <a:pt x="513752" y="546257"/>
                </a:cubicBezTo>
                <a:cubicBezTo>
                  <a:pt x="535636" y="550946"/>
                  <a:pt x="559087" y="546257"/>
                  <a:pt x="582537" y="540003"/>
                </a:cubicBezTo>
                <a:cubicBezTo>
                  <a:pt x="701352" y="504046"/>
                  <a:pt x="779518" y="347712"/>
                  <a:pt x="748253" y="207012"/>
                </a:cubicBezTo>
                <a:cubicBezTo>
                  <a:pt x="716985" y="269546"/>
                  <a:pt x="652888" y="285178"/>
                  <a:pt x="596608" y="313318"/>
                </a:cubicBezTo>
                <a:cubicBezTo>
                  <a:pt x="524693" y="349275"/>
                  <a:pt x="454344" y="386797"/>
                  <a:pt x="451217" y="482159"/>
                </a:cubicBezTo>
                <a:cubicBezTo>
                  <a:pt x="450826" y="489194"/>
                  <a:pt x="448579" y="493982"/>
                  <a:pt x="445183" y="497255"/>
                </a:cubicBezTo>
                <a:lnTo>
                  <a:pt x="439086" y="500090"/>
                </a:lnTo>
                <a:lnTo>
                  <a:pt x="435706" y="482384"/>
                </a:lnTo>
                <a:cubicBezTo>
                  <a:pt x="429401" y="445321"/>
                  <a:pt x="420625" y="384681"/>
                  <a:pt x="420305" y="370688"/>
                </a:cubicBezTo>
                <a:cubicBezTo>
                  <a:pt x="420100" y="366322"/>
                  <a:pt x="417511" y="361166"/>
                  <a:pt x="426244" y="360755"/>
                </a:cubicBezTo>
                <a:cubicBezTo>
                  <a:pt x="449067" y="359727"/>
                  <a:pt x="467310" y="348584"/>
                  <a:pt x="485748" y="335852"/>
                </a:cubicBezTo>
                <a:cubicBezTo>
                  <a:pt x="524607" y="308401"/>
                  <a:pt x="549757" y="272437"/>
                  <a:pt x="556629" y="224791"/>
                </a:cubicBezTo>
                <a:cubicBezTo>
                  <a:pt x="564085" y="170396"/>
                  <a:pt x="553286" y="118213"/>
                  <a:pt x="533558" y="68029"/>
                </a:cubicBezTo>
                <a:cubicBezTo>
                  <a:pt x="524789" y="45615"/>
                  <a:pt x="518004" y="22205"/>
                  <a:pt x="501893" y="0"/>
                </a:cubicBezTo>
                <a:close/>
              </a:path>
            </a:pathLst>
          </a:custGeom>
          <a:solidFill>
            <a:schemeClr val="accent1"/>
          </a:solidFill>
          <a:ln w="8081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48" name="TextBox 247">
            <a:extLst>
              <a:ext uri="{FF2B5EF4-FFF2-40B4-BE49-F238E27FC236}">
                <a16:creationId xmlns:a16="http://schemas.microsoft.com/office/drawing/2014/main" xmlns="" id="{8CBC96E6-0894-4594-BBF7-9DA20F996C45}"/>
              </a:ext>
            </a:extLst>
          </p:cNvPr>
          <p:cNvSpPr txBox="1"/>
          <p:nvPr/>
        </p:nvSpPr>
        <p:spPr>
          <a:xfrm>
            <a:off x="1064758" y="2085105"/>
            <a:ext cx="70500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altLang="ko-KR" sz="1400" b="1" dirty="0">
                <a:solidFill>
                  <a:schemeClr val="accent3"/>
                </a:solidFill>
                <a:cs typeface="Arial" pitchFamily="34" charset="0"/>
              </a:rPr>
              <a:t>Energetske efikasnost često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je</a:t>
            </a:r>
            <a:r>
              <a:rPr lang="vi-VN" altLang="ko-KR" sz="1400" b="1" dirty="0">
                <a:solidFill>
                  <a:schemeClr val="accent3"/>
                </a:solidFill>
                <a:cs typeface="Arial" pitchFamily="34" charset="0"/>
              </a:rPr>
              <a:t> pogrešno shvaćena kao smanjeni utrošak energije i organičavanje sopstvenih potreba, međutim ona zapravo podrazum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ij</a:t>
            </a:r>
            <a:r>
              <a:rPr lang="vi-VN" altLang="ko-KR" sz="1400" b="1" dirty="0">
                <a:solidFill>
                  <a:schemeClr val="accent3"/>
                </a:solidFill>
                <a:cs typeface="Arial" pitchFamily="34" charset="0"/>
              </a:rPr>
              <a:t>eva racionalniju i efikasniju upotrebu energije, bez bilo kakvog odricanja (pr. koristićemo štedljive sijalice i tako štedeti struju, a ne s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j</a:t>
            </a:r>
            <a:r>
              <a:rPr lang="vi-VN" altLang="ko-KR" sz="1400" b="1" dirty="0">
                <a:solidFill>
                  <a:schemeClr val="accent3"/>
                </a:solidFill>
                <a:cs typeface="Arial" pitchFamily="34" charset="0"/>
              </a:rPr>
              <a:t>edeti u mraku).</a:t>
            </a:r>
            <a:endParaRPr lang="en-US" altLang="ko-KR" sz="1400" b="1" dirty="0">
              <a:solidFill>
                <a:schemeClr val="accent3"/>
              </a:solidFill>
              <a:cs typeface="Arial" pitchFamily="34" charset="0"/>
            </a:endParaRPr>
          </a:p>
          <a:p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Energetska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efikasnost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podrazumijeva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niz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mjera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koje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preduzimamo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u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cilju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smanjenja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potrošnje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energije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, a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koje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pri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tome ne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narušavaju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uslove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rada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i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života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,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kao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i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povećano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korišćenje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obnovljivih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izvora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 </a:t>
            </a:r>
            <a:r>
              <a:rPr lang="en-US" altLang="ko-KR" sz="1400" b="1" dirty="0" err="1">
                <a:solidFill>
                  <a:schemeClr val="accent3"/>
                </a:solidFill>
                <a:cs typeface="Arial" pitchFamily="34" charset="0"/>
              </a:rPr>
              <a:t>energije</a:t>
            </a:r>
            <a:r>
              <a:rPr lang="en-US" altLang="ko-KR" sz="1400" b="1" dirty="0">
                <a:solidFill>
                  <a:schemeClr val="accent3"/>
                </a:solidFill>
                <a:cs typeface="Arial" pitchFamily="34" charset="0"/>
              </a:rPr>
              <a:t>.</a:t>
            </a:r>
            <a:endParaRPr lang="ko-KR" altLang="en-US" sz="1400" b="1" dirty="0">
              <a:solidFill>
                <a:schemeClr val="accent3"/>
              </a:solidFill>
              <a:cs typeface="Arial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8A72B55-3A59-4038-9590-8BF077C0F1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/>
              <a:t>Energetska</a:t>
            </a:r>
            <a:r>
              <a:rPr lang="en-US" dirty="0"/>
              <a:t> </a:t>
            </a:r>
            <a:r>
              <a:rPr lang="en-US" dirty="0" err="1"/>
              <a:t>efikasnost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685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err="1"/>
              <a:t>Oblici</a:t>
            </a:r>
            <a:r>
              <a:rPr lang="en-US" dirty="0"/>
              <a:t> </a:t>
            </a:r>
            <a:r>
              <a:rPr lang="en-US" dirty="0" err="1"/>
              <a:t>energije</a:t>
            </a:r>
            <a:endParaRPr lang="en-US" dirty="0"/>
          </a:p>
        </p:txBody>
      </p:sp>
      <p:sp>
        <p:nvSpPr>
          <p:cNvPr id="3" name="Teardrop 1">
            <a:extLst>
              <a:ext uri="{FF2B5EF4-FFF2-40B4-BE49-F238E27FC236}">
                <a16:creationId xmlns:a16="http://schemas.microsoft.com/office/drawing/2014/main" xmlns="" id="{1B8B9B7F-EFD6-43A8-A315-85F04DDAEDB2}"/>
              </a:ext>
            </a:extLst>
          </p:cNvPr>
          <p:cNvSpPr/>
          <p:nvPr/>
        </p:nvSpPr>
        <p:spPr>
          <a:xfrm flipH="1">
            <a:off x="5884362" y="4637753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" name="Teardrop 1">
            <a:extLst>
              <a:ext uri="{FF2B5EF4-FFF2-40B4-BE49-F238E27FC236}">
                <a16:creationId xmlns:a16="http://schemas.microsoft.com/office/drawing/2014/main" xmlns="" id="{44EC4711-8F5D-45C1-8C54-4A6007665EA0}"/>
              </a:ext>
            </a:extLst>
          </p:cNvPr>
          <p:cNvSpPr/>
          <p:nvPr/>
        </p:nvSpPr>
        <p:spPr>
          <a:xfrm rot="21068837" flipH="1">
            <a:off x="7438159" y="3623319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" name="Teardrop 1">
            <a:extLst>
              <a:ext uri="{FF2B5EF4-FFF2-40B4-BE49-F238E27FC236}">
                <a16:creationId xmlns:a16="http://schemas.microsoft.com/office/drawing/2014/main" xmlns="" id="{07777F44-9F6C-488E-84F4-353C3CEB099B}"/>
              </a:ext>
            </a:extLst>
          </p:cNvPr>
          <p:cNvSpPr/>
          <p:nvPr/>
        </p:nvSpPr>
        <p:spPr>
          <a:xfrm flipH="1">
            <a:off x="3017041" y="4202665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" name="Teardrop 1">
            <a:extLst>
              <a:ext uri="{FF2B5EF4-FFF2-40B4-BE49-F238E27FC236}">
                <a16:creationId xmlns:a16="http://schemas.microsoft.com/office/drawing/2014/main" xmlns="" id="{95F00CC9-DCFF-4AA4-A6A4-EA61E691730F}"/>
              </a:ext>
            </a:extLst>
          </p:cNvPr>
          <p:cNvSpPr/>
          <p:nvPr/>
        </p:nvSpPr>
        <p:spPr>
          <a:xfrm flipH="1">
            <a:off x="4312602" y="3158549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" name="Teardrop 1">
            <a:extLst>
              <a:ext uri="{FF2B5EF4-FFF2-40B4-BE49-F238E27FC236}">
                <a16:creationId xmlns:a16="http://schemas.microsoft.com/office/drawing/2014/main" xmlns="" id="{EEB3AF96-4BBD-45CD-9958-2689CF055827}"/>
              </a:ext>
            </a:extLst>
          </p:cNvPr>
          <p:cNvSpPr/>
          <p:nvPr/>
        </p:nvSpPr>
        <p:spPr>
          <a:xfrm flipH="1">
            <a:off x="5608164" y="2114433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xmlns="" id="{3517B2AD-55F3-4A76-AF00-2C4C5396E198}"/>
              </a:ext>
            </a:extLst>
          </p:cNvPr>
          <p:cNvSpPr/>
          <p:nvPr/>
        </p:nvSpPr>
        <p:spPr>
          <a:xfrm>
            <a:off x="3829117" y="1785223"/>
            <a:ext cx="4497940" cy="5075053"/>
          </a:xfrm>
          <a:custGeom>
            <a:avLst/>
            <a:gdLst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90550 w 4953000"/>
              <a:gd name="connsiteY1" fmla="*/ 5343525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90550 w 4953000"/>
              <a:gd name="connsiteY1" fmla="*/ 5343525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48050 w 4953000"/>
              <a:gd name="connsiteY3" fmla="*/ 27432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48050 w 4953000"/>
              <a:gd name="connsiteY3" fmla="*/ 27432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09511 w 4966836"/>
              <a:gd name="connsiteY3" fmla="*/ 281940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080761 w 4966836"/>
              <a:gd name="connsiteY2" fmla="*/ 3981450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080761 w 4966836"/>
              <a:gd name="connsiteY2" fmla="*/ 3981450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8988 w 4676238"/>
              <a:gd name="connsiteY0" fmla="*/ 6829425 h 6829425"/>
              <a:gd name="connsiteX1" fmla="*/ 561438 w 4676238"/>
              <a:gd name="connsiteY1" fmla="*/ 5257800 h 6829425"/>
              <a:gd name="connsiteX2" fmla="*/ 2075913 w 4676238"/>
              <a:gd name="connsiteY2" fmla="*/ 3933825 h 6829425"/>
              <a:gd name="connsiteX3" fmla="*/ 3552288 w 4676238"/>
              <a:gd name="connsiteY3" fmla="*/ 2562225 h 6829425"/>
              <a:gd name="connsiteX4" fmla="*/ 4676238 w 4676238"/>
              <a:gd name="connsiteY4" fmla="*/ 0 h 6829425"/>
              <a:gd name="connsiteX0" fmla="*/ 7744 w 4674994"/>
              <a:gd name="connsiteY0" fmla="*/ 6829425 h 6829425"/>
              <a:gd name="connsiteX1" fmla="*/ 560194 w 4674994"/>
              <a:gd name="connsiteY1" fmla="*/ 5257800 h 6829425"/>
              <a:gd name="connsiteX2" fmla="*/ 2074669 w 4674994"/>
              <a:gd name="connsiteY2" fmla="*/ 3933825 h 6829425"/>
              <a:gd name="connsiteX3" fmla="*/ 3551044 w 4674994"/>
              <a:gd name="connsiteY3" fmla="*/ 2562225 h 6829425"/>
              <a:gd name="connsiteX4" fmla="*/ 4674994 w 4674994"/>
              <a:gd name="connsiteY4" fmla="*/ 0 h 6829425"/>
              <a:gd name="connsiteX0" fmla="*/ 5269 w 4824919"/>
              <a:gd name="connsiteY0" fmla="*/ 6848475 h 6848475"/>
              <a:gd name="connsiteX1" fmla="*/ 710119 w 4824919"/>
              <a:gd name="connsiteY1" fmla="*/ 5257800 h 6848475"/>
              <a:gd name="connsiteX2" fmla="*/ 2224594 w 4824919"/>
              <a:gd name="connsiteY2" fmla="*/ 3933825 h 6848475"/>
              <a:gd name="connsiteX3" fmla="*/ 3700969 w 4824919"/>
              <a:gd name="connsiteY3" fmla="*/ 2562225 h 6848475"/>
              <a:gd name="connsiteX4" fmla="*/ 4824919 w 4824919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800475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800475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2219325 w 6172200"/>
              <a:gd name="connsiteY2" fmla="*/ 3924260 h 6857960"/>
              <a:gd name="connsiteX3" fmla="*/ 3752850 w 6172200"/>
              <a:gd name="connsiteY3" fmla="*/ 2609652 h 6857960"/>
              <a:gd name="connsiteX4" fmla="*/ 6172200 w 6172200"/>
              <a:gd name="connsiteY4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2219325 w 6172200"/>
              <a:gd name="connsiteY2" fmla="*/ 3924260 h 6857960"/>
              <a:gd name="connsiteX3" fmla="*/ 3752850 w 6172200"/>
              <a:gd name="connsiteY3" fmla="*/ 2609652 h 6857960"/>
              <a:gd name="connsiteX4" fmla="*/ 6172200 w 6172200"/>
              <a:gd name="connsiteY4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3752850 w 6172200"/>
              <a:gd name="connsiteY2" fmla="*/ 2609652 h 6857960"/>
              <a:gd name="connsiteX3" fmla="*/ 6172200 w 6172200"/>
              <a:gd name="connsiteY3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6172200 w 6172200"/>
              <a:gd name="connsiteY2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755249"/>
              <a:gd name="connsiteY0" fmla="*/ 6348520 h 6348520"/>
              <a:gd name="connsiteX1" fmla="*/ 5755249 w 5755249"/>
              <a:gd name="connsiteY1" fmla="*/ 0 h 6348520"/>
              <a:gd name="connsiteX0" fmla="*/ 0 w 5684194"/>
              <a:gd name="connsiteY0" fmla="*/ 6130085 h 6130085"/>
              <a:gd name="connsiteX1" fmla="*/ 5684194 w 5684194"/>
              <a:gd name="connsiteY1" fmla="*/ 0 h 6130085"/>
              <a:gd name="connsiteX0" fmla="*/ 0 w 5883541"/>
              <a:gd name="connsiteY0" fmla="*/ 6444564 h 6444564"/>
              <a:gd name="connsiteX1" fmla="*/ 5883541 w 5883541"/>
              <a:gd name="connsiteY1" fmla="*/ 0 h 6444564"/>
              <a:gd name="connsiteX0" fmla="*/ 0 w 5883541"/>
              <a:gd name="connsiteY0" fmla="*/ 6444564 h 6444564"/>
              <a:gd name="connsiteX1" fmla="*/ 5883541 w 5883541"/>
              <a:gd name="connsiteY1" fmla="*/ 0 h 6444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83541" h="6444564">
                <a:moveTo>
                  <a:pt x="0" y="6444564"/>
                </a:moveTo>
                <a:cubicBezTo>
                  <a:pt x="2341507" y="2229928"/>
                  <a:pt x="4352951" y="3601206"/>
                  <a:pt x="5883541" y="0"/>
                </a:cubicBezTo>
              </a:path>
            </a:pathLst>
          </a:custGeom>
          <a:ln w="889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B552D34E-E2B4-49A3-88E2-C7CD008F1BC3}"/>
              </a:ext>
            </a:extLst>
          </p:cNvPr>
          <p:cNvGrpSpPr/>
          <p:nvPr/>
        </p:nvGrpSpPr>
        <p:grpSpPr>
          <a:xfrm>
            <a:off x="5655310" y="2270963"/>
            <a:ext cx="1417711" cy="766944"/>
            <a:chOff x="3995936" y="1994356"/>
            <a:chExt cx="1417711" cy="766944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A8776142-BD61-4AB3-80BA-E951B97C2C97}"/>
                </a:ext>
              </a:extLst>
            </p:cNvPr>
            <p:cNvSpPr txBox="1"/>
            <p:nvPr/>
          </p:nvSpPr>
          <p:spPr>
            <a:xfrm>
              <a:off x="4377232" y="2176525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7E6FA507-A880-4BC4-A6D6-033840AB5DF3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>
                  <a:solidFill>
                    <a:schemeClr val="bg1"/>
                  </a:solidFill>
                  <a:cs typeface="Arial" pitchFamily="34" charset="0"/>
                </a:rPr>
                <a:t>Mehanička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A7BC8C7E-C820-4669-90FC-3083D14F2273}"/>
              </a:ext>
            </a:extLst>
          </p:cNvPr>
          <p:cNvGrpSpPr/>
          <p:nvPr/>
        </p:nvGrpSpPr>
        <p:grpSpPr>
          <a:xfrm>
            <a:off x="4359748" y="3322611"/>
            <a:ext cx="1417711" cy="751882"/>
            <a:chOff x="3995936" y="1994356"/>
            <a:chExt cx="1417711" cy="75188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xmlns="" id="{658F2184-28F8-4467-88AB-6EE75845D1BE}"/>
                </a:ext>
              </a:extLst>
            </p:cNvPr>
            <p:cNvSpPr txBox="1"/>
            <p:nvPr/>
          </p:nvSpPr>
          <p:spPr>
            <a:xfrm>
              <a:off x="4377232" y="2161463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F0AF5F39-9417-4123-A96F-5DF57A4EE638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>
                  <a:solidFill>
                    <a:schemeClr val="bg1"/>
                  </a:solidFill>
                  <a:cs typeface="Arial" pitchFamily="34" charset="0"/>
                </a:rPr>
                <a:t>Toplotna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5B3FD833-AFBA-4450-922A-7E2A02371579}"/>
              </a:ext>
            </a:extLst>
          </p:cNvPr>
          <p:cNvGrpSpPr/>
          <p:nvPr/>
        </p:nvGrpSpPr>
        <p:grpSpPr>
          <a:xfrm>
            <a:off x="3064187" y="4359195"/>
            <a:ext cx="1417711" cy="766944"/>
            <a:chOff x="3995936" y="1994356"/>
            <a:chExt cx="1417711" cy="766944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5D40AC38-C24C-43FD-9781-1DBE0B83B6F5}"/>
                </a:ext>
              </a:extLst>
            </p:cNvPr>
            <p:cNvSpPr txBox="1"/>
            <p:nvPr/>
          </p:nvSpPr>
          <p:spPr>
            <a:xfrm>
              <a:off x="4377232" y="2176525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05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06FCEE7F-DEE3-4805-8F84-2870204A64EF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>
                  <a:solidFill>
                    <a:schemeClr val="bg1"/>
                  </a:solidFill>
                  <a:cs typeface="Arial" pitchFamily="34" charset="0"/>
                </a:rPr>
                <a:t>Hemijska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09390C12-A082-4F03-A1BD-A692217386D4}"/>
              </a:ext>
            </a:extLst>
          </p:cNvPr>
          <p:cNvGrpSpPr/>
          <p:nvPr/>
        </p:nvGrpSpPr>
        <p:grpSpPr>
          <a:xfrm>
            <a:off x="5798569" y="4742665"/>
            <a:ext cx="1417711" cy="832387"/>
            <a:chOff x="3995936" y="1678418"/>
            <a:chExt cx="1417711" cy="832387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4A6989D2-CB5D-47CD-9A90-B6ED5BC05896}"/>
                </a:ext>
              </a:extLst>
            </p:cNvPr>
            <p:cNvSpPr txBox="1"/>
            <p:nvPr/>
          </p:nvSpPr>
          <p:spPr>
            <a:xfrm>
              <a:off x="4479848" y="1926030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2BAB6EDA-7B4D-4A4E-9B34-79214B359BCB}"/>
                </a:ext>
              </a:extLst>
            </p:cNvPr>
            <p:cNvSpPr txBox="1"/>
            <p:nvPr/>
          </p:nvSpPr>
          <p:spPr>
            <a:xfrm>
              <a:off x="3995936" y="1678418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>
                  <a:solidFill>
                    <a:schemeClr val="bg1"/>
                  </a:solidFill>
                  <a:cs typeface="Arial" pitchFamily="34" charset="0"/>
                </a:rPr>
                <a:t>Svjetlosna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E44AE7DE-6817-4665-ACF4-A53D3EAB4107}"/>
              </a:ext>
            </a:extLst>
          </p:cNvPr>
          <p:cNvGrpSpPr/>
          <p:nvPr/>
        </p:nvGrpSpPr>
        <p:grpSpPr>
          <a:xfrm>
            <a:off x="7485305" y="3798801"/>
            <a:ext cx="1417711" cy="729040"/>
            <a:chOff x="3995936" y="1994356"/>
            <a:chExt cx="1417711" cy="729040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xmlns="" id="{C6706C04-2963-4E26-80A5-7605F5EDC7A3}"/>
                </a:ext>
              </a:extLst>
            </p:cNvPr>
            <p:cNvSpPr txBox="1"/>
            <p:nvPr/>
          </p:nvSpPr>
          <p:spPr>
            <a:xfrm>
              <a:off x="4377232" y="2138621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xmlns="" id="{4E113E12-9933-4572-890C-5F5C9B093828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>
                  <a:solidFill>
                    <a:schemeClr val="bg1"/>
                  </a:solidFill>
                  <a:cs typeface="Arial" pitchFamily="34" charset="0"/>
                </a:rPr>
                <a:t>Električna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04D4D964-8CE5-4459-B33D-66493F189552}"/>
              </a:ext>
            </a:extLst>
          </p:cNvPr>
          <p:cNvSpPr txBox="1"/>
          <p:nvPr/>
        </p:nvSpPr>
        <p:spPr>
          <a:xfrm>
            <a:off x="873825" y="1388993"/>
            <a:ext cx="41254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ME" sz="2400" dirty="0"/>
              <a:t>Energija se u prirodi javlja u različitim oblicima:</a:t>
            </a: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xmlns="" id="{458188D9-64E3-4ACD-A8C3-C2CD9C9AFF4F}"/>
              </a:ext>
            </a:extLst>
          </p:cNvPr>
          <p:cNvSpPr/>
          <p:nvPr/>
        </p:nvSpPr>
        <p:spPr>
          <a:xfrm rot="1371778">
            <a:off x="8020413" y="1487365"/>
            <a:ext cx="613288" cy="528697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0" name="Isosceles Triangle 51">
            <a:extLst>
              <a:ext uri="{FF2B5EF4-FFF2-40B4-BE49-F238E27FC236}">
                <a16:creationId xmlns:a16="http://schemas.microsoft.com/office/drawing/2014/main" xmlns="" id="{AD8CD4F4-47B6-4813-A566-9FA2835F02AE}"/>
              </a:ext>
            </a:extLst>
          </p:cNvPr>
          <p:cNvSpPr/>
          <p:nvPr/>
        </p:nvSpPr>
        <p:spPr>
          <a:xfrm>
            <a:off x="4999301" y="4458935"/>
            <a:ext cx="304917" cy="223597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1" name="Rounded Rectangle 27">
            <a:extLst>
              <a:ext uri="{FF2B5EF4-FFF2-40B4-BE49-F238E27FC236}">
                <a16:creationId xmlns:a16="http://schemas.microsoft.com/office/drawing/2014/main" xmlns="" id="{C0F7EC35-13A6-4264-98D2-0F617C6BBBCC}"/>
              </a:ext>
            </a:extLst>
          </p:cNvPr>
          <p:cNvSpPr/>
          <p:nvPr/>
        </p:nvSpPr>
        <p:spPr>
          <a:xfrm>
            <a:off x="5128484" y="5381756"/>
            <a:ext cx="317145" cy="24361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2" name="Rounded Rectangle 7">
            <a:extLst>
              <a:ext uri="{FF2B5EF4-FFF2-40B4-BE49-F238E27FC236}">
                <a16:creationId xmlns:a16="http://schemas.microsoft.com/office/drawing/2014/main" xmlns="" id="{2FC9A17C-CEB3-4133-ABDD-565CE86F51F6}"/>
              </a:ext>
            </a:extLst>
          </p:cNvPr>
          <p:cNvSpPr/>
          <p:nvPr/>
        </p:nvSpPr>
        <p:spPr>
          <a:xfrm>
            <a:off x="6391455" y="3346619"/>
            <a:ext cx="322437" cy="27825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" name="Round Same Side Corner Rectangle 36">
            <a:extLst>
              <a:ext uri="{FF2B5EF4-FFF2-40B4-BE49-F238E27FC236}">
                <a16:creationId xmlns:a16="http://schemas.microsoft.com/office/drawing/2014/main" xmlns="" id="{3BC7CD63-171B-4BC3-BFE3-84F12F3EB890}"/>
              </a:ext>
            </a:extLst>
          </p:cNvPr>
          <p:cNvSpPr/>
          <p:nvPr/>
        </p:nvSpPr>
        <p:spPr>
          <a:xfrm>
            <a:off x="6791682" y="4100172"/>
            <a:ext cx="327620" cy="259022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2514" y="5754961"/>
            <a:ext cx="1511300" cy="1079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xmlns="" id="{5B3FD833-AFBA-4450-922A-7E2A02371579}"/>
              </a:ext>
            </a:extLst>
          </p:cNvPr>
          <p:cNvGrpSpPr/>
          <p:nvPr/>
        </p:nvGrpSpPr>
        <p:grpSpPr>
          <a:xfrm>
            <a:off x="4899308" y="5911239"/>
            <a:ext cx="1417711" cy="766944"/>
            <a:chOff x="3995936" y="1994356"/>
            <a:chExt cx="1417711" cy="766944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xmlns="" id="{5D40AC38-C24C-43FD-9781-1DBE0B83B6F5}"/>
                </a:ext>
              </a:extLst>
            </p:cNvPr>
            <p:cNvSpPr txBox="1"/>
            <p:nvPr/>
          </p:nvSpPr>
          <p:spPr>
            <a:xfrm>
              <a:off x="4377232" y="2176525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06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xmlns="" id="{06FCEE7F-DEE3-4805-8F84-2870204A64EF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 err="1">
                  <a:solidFill>
                    <a:schemeClr val="bg1"/>
                  </a:solidFill>
                  <a:cs typeface="Arial" pitchFamily="34" charset="0"/>
                </a:rPr>
                <a:t>Nuklearna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7921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dirty="0" err="1"/>
              <a:t>Izvori</a:t>
            </a:r>
            <a:r>
              <a:rPr lang="en-US" dirty="0"/>
              <a:t> </a:t>
            </a:r>
            <a:r>
              <a:rPr lang="en-US" dirty="0" err="1"/>
              <a:t>energije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215BBBF-5663-4624-9199-8B460B719C6E}"/>
              </a:ext>
            </a:extLst>
          </p:cNvPr>
          <p:cNvSpPr txBox="1"/>
          <p:nvPr/>
        </p:nvSpPr>
        <p:spPr>
          <a:xfrm>
            <a:off x="800792" y="3923007"/>
            <a:ext cx="33277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600" b="1" dirty="0" err="1">
                <a:solidFill>
                  <a:schemeClr val="accent1"/>
                </a:solidFill>
              </a:rPr>
              <a:t>Obnovljivi</a:t>
            </a:r>
            <a:r>
              <a:rPr lang="en-US" altLang="ko-KR" sz="3600" b="1" dirty="0">
                <a:solidFill>
                  <a:schemeClr val="accent1"/>
                </a:solidFill>
              </a:rPr>
              <a:t>:</a:t>
            </a:r>
            <a:endParaRPr lang="ko-KR" altLang="en-US" sz="3600" b="1" dirty="0">
              <a:solidFill>
                <a:schemeClr val="accent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9EC9169-DCBA-4031-9187-1393327C1DE9}"/>
              </a:ext>
            </a:extLst>
          </p:cNvPr>
          <p:cNvSpPr txBox="1"/>
          <p:nvPr/>
        </p:nvSpPr>
        <p:spPr>
          <a:xfrm>
            <a:off x="438482" y="1159622"/>
            <a:ext cx="33485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Izvori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energije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mogu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biti</a:t>
            </a: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6457C5D4-7035-4969-A970-8E91E6136275}"/>
              </a:ext>
            </a:extLst>
          </p:cNvPr>
          <p:cNvGrpSpPr/>
          <p:nvPr/>
        </p:nvGrpSpPr>
        <p:grpSpPr>
          <a:xfrm>
            <a:off x="4040500" y="2024099"/>
            <a:ext cx="4088861" cy="3662272"/>
            <a:chOff x="1801611" y="2029937"/>
            <a:chExt cx="3055033" cy="273630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7FA3492A-E104-4AFE-9F6C-F2D0DF646892}"/>
                </a:ext>
              </a:extLst>
            </p:cNvPr>
            <p:cNvSpPr txBox="1"/>
            <p:nvPr/>
          </p:nvSpPr>
          <p:spPr>
            <a:xfrm rot="19593018">
              <a:off x="1801611" y="2097155"/>
              <a:ext cx="1656185" cy="743934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734286"/>
                </a:avLst>
              </a:prstTxWarp>
              <a:spAutoFit/>
            </a:bodyPr>
            <a:lstStyle/>
            <a:p>
              <a:pPr algn="ctr"/>
              <a:r>
                <a:rPr lang="en-US" altLang="ko-KR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Obnovljivi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02713692-224A-45B7-BE93-8B9737DA8BA2}"/>
                </a:ext>
              </a:extLst>
            </p:cNvPr>
            <p:cNvSpPr txBox="1"/>
            <p:nvPr/>
          </p:nvSpPr>
          <p:spPr>
            <a:xfrm rot="8503641">
              <a:off x="3200459" y="3943835"/>
              <a:ext cx="1656185" cy="743934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0734286"/>
                </a:avLst>
              </a:prstTxWarp>
              <a:spAutoFit/>
            </a:bodyPr>
            <a:lstStyle/>
            <a:p>
              <a:pPr algn="ctr"/>
              <a:r>
                <a:rPr lang="en-US" altLang="ko-KR" sz="1200" b="1" dirty="0" err="1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Neobnovljivi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" name="Pie 5">
              <a:extLst>
                <a:ext uri="{FF2B5EF4-FFF2-40B4-BE49-F238E27FC236}">
                  <a16:creationId xmlns:a16="http://schemas.microsoft.com/office/drawing/2014/main" xmlns="" id="{BCAF90A6-82C5-4172-BF03-B729999D429B}"/>
                </a:ext>
              </a:extLst>
            </p:cNvPr>
            <p:cNvSpPr/>
            <p:nvPr/>
          </p:nvSpPr>
          <p:spPr>
            <a:xfrm rot="10800000">
              <a:off x="1965145" y="2029937"/>
              <a:ext cx="2736304" cy="2736304"/>
            </a:xfrm>
            <a:prstGeom prst="pie">
              <a:avLst>
                <a:gd name="adj1" fmla="val 10805857"/>
                <a:gd name="adj2" fmla="val 15099322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Pie 3">
              <a:extLst>
                <a:ext uri="{FF2B5EF4-FFF2-40B4-BE49-F238E27FC236}">
                  <a16:creationId xmlns:a16="http://schemas.microsoft.com/office/drawing/2014/main" xmlns="" id="{0B11E6D3-7D1C-4974-8728-55D443EC00ED}"/>
                </a:ext>
              </a:extLst>
            </p:cNvPr>
            <p:cNvSpPr/>
            <p:nvPr/>
          </p:nvSpPr>
          <p:spPr>
            <a:xfrm>
              <a:off x="1965144" y="2029937"/>
              <a:ext cx="2736304" cy="2736304"/>
            </a:xfrm>
            <a:prstGeom prst="pie">
              <a:avLst>
                <a:gd name="adj1" fmla="val 10783185"/>
                <a:gd name="adj2" fmla="val 17767367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xmlns="" id="{542ADE47-A556-44E3-857D-1F831B07A4E8}"/>
                </a:ext>
              </a:extLst>
            </p:cNvPr>
            <p:cNvSpPr/>
            <p:nvPr/>
          </p:nvSpPr>
          <p:spPr>
            <a:xfrm>
              <a:off x="2397192" y="2452878"/>
              <a:ext cx="1872208" cy="1872208"/>
            </a:xfrm>
            <a:prstGeom prst="ellipse">
              <a:avLst/>
            </a:prstGeom>
            <a:solidFill>
              <a:schemeClr val="accent3"/>
            </a:solidFill>
            <a:ln w="136525">
              <a:solidFill>
                <a:schemeClr val="bg1"/>
              </a:solidFill>
            </a:ln>
            <a:effectLst>
              <a:outerShdw blurRad="63500" sx="102000" sy="102000" algn="ctr" rotWithShape="0">
                <a:prstClr val="black">
                  <a:alpha val="1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11161483-F43E-4934-8B29-5737B594270C}"/>
                </a:ext>
              </a:extLst>
            </p:cNvPr>
            <p:cNvSpPr txBox="1"/>
            <p:nvPr/>
          </p:nvSpPr>
          <p:spPr>
            <a:xfrm>
              <a:off x="2629704" y="3409072"/>
              <a:ext cx="1407184" cy="2529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600" b="1" dirty="0" err="1">
                  <a:solidFill>
                    <a:schemeClr val="bg1"/>
                  </a:solidFill>
                </a:rPr>
                <a:t>Izvori</a:t>
              </a:r>
              <a:r>
                <a:rPr lang="en-US" altLang="ko-KR" sz="1600" b="1" dirty="0">
                  <a:solidFill>
                    <a:schemeClr val="bg1"/>
                  </a:solidFill>
                </a:rPr>
                <a:t> </a:t>
              </a:r>
              <a:r>
                <a:rPr lang="en-US" altLang="ko-KR" sz="1600" b="1" dirty="0" err="1">
                  <a:solidFill>
                    <a:schemeClr val="bg1"/>
                  </a:solidFill>
                </a:rPr>
                <a:t>energije</a:t>
              </a:r>
              <a:endParaRPr lang="ko-KR" altLang="en-US" sz="1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그룹 13">
            <a:extLst>
              <a:ext uri="{FF2B5EF4-FFF2-40B4-BE49-F238E27FC236}">
                <a16:creationId xmlns:a16="http://schemas.microsoft.com/office/drawing/2014/main" xmlns="" id="{C17C7939-E55F-4AEF-AB25-EE26EFB348C4}"/>
              </a:ext>
            </a:extLst>
          </p:cNvPr>
          <p:cNvGrpSpPr/>
          <p:nvPr/>
        </p:nvGrpSpPr>
        <p:grpSpPr>
          <a:xfrm>
            <a:off x="800793" y="4848132"/>
            <a:ext cx="4070261" cy="1384995"/>
            <a:chOff x="880173" y="3812940"/>
            <a:chExt cx="2340000" cy="1384995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xmlns="" id="{E9F2DE84-72BA-4141-B4F0-F0E09EB7A411}"/>
                </a:ext>
              </a:extLst>
            </p:cNvPr>
            <p:cNvSpPr txBox="1"/>
            <p:nvPr/>
          </p:nvSpPr>
          <p:spPr>
            <a:xfrm>
              <a:off x="880173" y="3812940"/>
              <a:ext cx="2340000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n-US" altLang="ko-KR" sz="14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Calibri" pitchFamily="34" charset="0"/>
                </a:rPr>
                <a:t>Vjetar</a:t>
              </a:r>
              <a:endPara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altLang="ko-KR" sz="14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Calibri" pitchFamily="34" charset="0"/>
                </a:rPr>
                <a:t>Talasi</a:t>
              </a:r>
              <a:endPara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altLang="ko-KR" sz="14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Calibri" pitchFamily="34" charset="0"/>
                </a:rPr>
                <a:t>Sunce</a:t>
              </a:r>
              <a:endPara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altLang="ko-KR" sz="14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Calibri" pitchFamily="34" charset="0"/>
                </a:rPr>
                <a:t>Voda</a:t>
              </a:r>
              <a:endPara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endParaRPr>
            </a:p>
            <a:p>
              <a:pPr marL="285750" indent="-285750">
                <a:buFont typeface="Arial" pitchFamily="34" charset="0"/>
                <a:buChar char="•"/>
              </a:pPr>
              <a:r>
                <a:rPr lang="en-US" altLang="ko-KR" sz="14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Calibri" pitchFamily="34" charset="0"/>
                </a:rPr>
                <a:t>Geometralna</a:t>
              </a: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Calibri" pitchFamily="34" charset="0"/>
                </a:rPr>
                <a:t> </a:t>
              </a:r>
              <a:r>
                <a:rPr lang="en-US" altLang="ko-KR" sz="1400" b="1" dirty="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Calibri" pitchFamily="34" charset="0"/>
                </a:rPr>
                <a:t>energija</a:t>
              </a:r>
              <a:endPara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endParaRPr>
            </a:p>
            <a:p>
              <a:pPr marL="285750" indent="-285750">
                <a:buFont typeface="Arial" pitchFamily="34" charset="0"/>
                <a:buChar char="•"/>
              </a:pPr>
              <a:endParaRPr lang="ko-KR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3F1664A6-5C08-4D52-8CE0-FBF2ABF3872C}"/>
                </a:ext>
              </a:extLst>
            </p:cNvPr>
            <p:cNvSpPr txBox="1"/>
            <p:nvPr/>
          </p:nvSpPr>
          <p:spPr>
            <a:xfrm>
              <a:off x="880173" y="4088803"/>
              <a:ext cx="23400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xmlns="" id="{44897CCC-473E-439F-9F9B-68D5ACCA94B1}"/>
              </a:ext>
            </a:extLst>
          </p:cNvPr>
          <p:cNvSpPr txBox="1"/>
          <p:nvPr/>
        </p:nvSpPr>
        <p:spPr>
          <a:xfrm>
            <a:off x="7901292" y="1761582"/>
            <a:ext cx="3783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3600" b="1" dirty="0" err="1">
                <a:solidFill>
                  <a:schemeClr val="accent4"/>
                </a:solidFill>
              </a:rPr>
              <a:t>Neobnovljivi</a:t>
            </a:r>
            <a:r>
              <a:rPr lang="en-US" altLang="ko-KR" sz="3600" b="1" dirty="0">
                <a:solidFill>
                  <a:schemeClr val="accent4"/>
                </a:solidFill>
              </a:rPr>
              <a:t>:</a:t>
            </a:r>
            <a:endParaRPr lang="ko-KR" altLang="en-US" sz="3600" b="1" dirty="0">
              <a:solidFill>
                <a:schemeClr val="accent4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3DA015D3-0546-43E7-BBF2-19D38942DF49}"/>
              </a:ext>
            </a:extLst>
          </p:cNvPr>
          <p:cNvSpPr txBox="1"/>
          <p:nvPr/>
        </p:nvSpPr>
        <p:spPr>
          <a:xfrm>
            <a:off x="9057736" y="2686707"/>
            <a:ext cx="262686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altLang="ko-KR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rPr>
              <a:t>Nuklearna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rPr>
              <a:t>Drvo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rPr>
              <a:t>Ugalj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rPr>
              <a:t>Nafta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sz="1400" b="1" dirty="0" err="1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rPr>
              <a:t>Zemni</a:t>
            </a:r>
            <a:r>
              <a:rPr lang="en-US" altLang="ko-KR" sz="1400" b="1" dirty="0">
                <a:solidFill>
                  <a:schemeClr val="tx1">
                    <a:lumMod val="65000"/>
                    <a:lumOff val="35000"/>
                  </a:schemeClr>
                </a:solidFill>
                <a:cs typeface="Calibri" pitchFamily="34" charset="0"/>
              </a:rPr>
              <a:t> gas</a:t>
            </a:r>
            <a:endParaRPr lang="ko-KR" altLang="en-US" sz="1400" b="1" dirty="0">
              <a:solidFill>
                <a:schemeClr val="tx1">
                  <a:lumMod val="65000"/>
                  <a:lumOff val="35000"/>
                </a:schemeClr>
              </a:solidFill>
              <a:cs typeface="Calibri" pitchFamily="34" charset="0"/>
            </a:endParaRPr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xmlns="" id="{BB19C846-6D5F-4EDC-9AA0-BB81A3CF4BAB}"/>
              </a:ext>
            </a:extLst>
          </p:cNvPr>
          <p:cNvSpPr/>
          <p:nvPr/>
        </p:nvSpPr>
        <p:spPr>
          <a:xfrm>
            <a:off x="5829310" y="2978333"/>
            <a:ext cx="542562" cy="940440"/>
          </a:xfrm>
          <a:custGeom>
            <a:avLst/>
            <a:gdLst>
              <a:gd name="connsiteX0" fmla="*/ 209564 w 363926"/>
              <a:gd name="connsiteY0" fmla="*/ 379331 h 630806"/>
              <a:gd name="connsiteX1" fmla="*/ 314699 w 363926"/>
              <a:gd name="connsiteY1" fmla="*/ 351834 h 630806"/>
              <a:gd name="connsiteX2" fmla="*/ 183685 w 363926"/>
              <a:gd name="connsiteY2" fmla="*/ 638123 h 630806"/>
              <a:gd name="connsiteX3" fmla="*/ 183685 w 363926"/>
              <a:gd name="connsiteY3" fmla="*/ 456160 h 630806"/>
              <a:gd name="connsiteX4" fmla="*/ 48628 w 363926"/>
              <a:gd name="connsiteY4" fmla="*/ 511153 h 630806"/>
              <a:gd name="connsiteX5" fmla="*/ 115752 w 363926"/>
              <a:gd name="connsiteY5" fmla="*/ 331616 h 630806"/>
              <a:gd name="connsiteX6" fmla="*/ 99577 w 363926"/>
              <a:gd name="connsiteY6" fmla="*/ 286327 h 630806"/>
              <a:gd name="connsiteX7" fmla="*/ 1722 w 363926"/>
              <a:gd name="connsiteY7" fmla="*/ 157740 h 630806"/>
              <a:gd name="connsiteX8" fmla="*/ 22748 w 363926"/>
              <a:gd name="connsiteY8" fmla="*/ 131861 h 630806"/>
              <a:gd name="connsiteX9" fmla="*/ 61567 w 363926"/>
              <a:gd name="connsiteY9" fmla="*/ 94659 h 630806"/>
              <a:gd name="connsiteX10" fmla="*/ 60759 w 363926"/>
              <a:gd name="connsiteY10" fmla="*/ 25918 h 630806"/>
              <a:gd name="connsiteX11" fmla="*/ 83403 w 363926"/>
              <a:gd name="connsiteY11" fmla="*/ 847 h 630806"/>
              <a:gd name="connsiteX12" fmla="*/ 102813 w 363926"/>
              <a:gd name="connsiteY12" fmla="*/ 25918 h 630806"/>
              <a:gd name="connsiteX13" fmla="*/ 102813 w 363926"/>
              <a:gd name="connsiteY13" fmla="*/ 113260 h 630806"/>
              <a:gd name="connsiteX14" fmla="*/ 123031 w 363926"/>
              <a:gd name="connsiteY14" fmla="*/ 132669 h 630806"/>
              <a:gd name="connsiteX15" fmla="*/ 237061 w 363926"/>
              <a:gd name="connsiteY15" fmla="*/ 132669 h 630806"/>
              <a:gd name="connsiteX16" fmla="*/ 259705 w 363926"/>
              <a:gd name="connsiteY16" fmla="*/ 108408 h 630806"/>
              <a:gd name="connsiteX17" fmla="*/ 259705 w 363926"/>
              <a:gd name="connsiteY17" fmla="*/ 27535 h 630806"/>
              <a:gd name="connsiteX18" fmla="*/ 280732 w 363926"/>
              <a:gd name="connsiteY18" fmla="*/ 38 h 630806"/>
              <a:gd name="connsiteX19" fmla="*/ 301759 w 363926"/>
              <a:gd name="connsiteY19" fmla="*/ 26726 h 630806"/>
              <a:gd name="connsiteX20" fmla="*/ 300950 w 363926"/>
              <a:gd name="connsiteY20" fmla="*/ 107599 h 630806"/>
              <a:gd name="connsiteX21" fmla="*/ 325212 w 363926"/>
              <a:gd name="connsiteY21" fmla="*/ 132669 h 630806"/>
              <a:gd name="connsiteX22" fmla="*/ 359987 w 363926"/>
              <a:gd name="connsiteY22" fmla="*/ 181193 h 630806"/>
              <a:gd name="connsiteX23" fmla="*/ 281541 w 363926"/>
              <a:gd name="connsiteY23" fmla="*/ 279049 h 630806"/>
              <a:gd name="connsiteX24" fmla="*/ 222504 w 363926"/>
              <a:gd name="connsiteY24" fmla="*/ 347791 h 630806"/>
              <a:gd name="connsiteX25" fmla="*/ 209564 w 363926"/>
              <a:gd name="connsiteY25" fmla="*/ 379331 h 630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63926" h="630806">
                <a:moveTo>
                  <a:pt x="209564" y="379331"/>
                </a:moveTo>
                <a:cubicBezTo>
                  <a:pt x="246766" y="369626"/>
                  <a:pt x="278306" y="361539"/>
                  <a:pt x="314699" y="351834"/>
                </a:cubicBezTo>
                <a:cubicBezTo>
                  <a:pt x="270219" y="448881"/>
                  <a:pt x="228165" y="541076"/>
                  <a:pt x="183685" y="638123"/>
                </a:cubicBezTo>
                <a:cubicBezTo>
                  <a:pt x="183685" y="575043"/>
                  <a:pt x="183685" y="516814"/>
                  <a:pt x="183685" y="456160"/>
                </a:cubicBezTo>
                <a:cubicBezTo>
                  <a:pt x="140014" y="473952"/>
                  <a:pt x="96343" y="491744"/>
                  <a:pt x="48628" y="511153"/>
                </a:cubicBezTo>
                <a:cubicBezTo>
                  <a:pt x="71272" y="448881"/>
                  <a:pt x="92299" y="389844"/>
                  <a:pt x="115752" y="331616"/>
                </a:cubicBezTo>
                <a:cubicBezTo>
                  <a:pt x="124648" y="308972"/>
                  <a:pt x="126266" y="298458"/>
                  <a:pt x="99577" y="286327"/>
                </a:cubicBezTo>
                <a:cubicBezTo>
                  <a:pt x="45393" y="262066"/>
                  <a:pt x="15470" y="215968"/>
                  <a:pt x="1722" y="157740"/>
                </a:cubicBezTo>
                <a:cubicBezTo>
                  <a:pt x="-2322" y="139948"/>
                  <a:pt x="-705" y="127817"/>
                  <a:pt x="22748" y="131861"/>
                </a:cubicBezTo>
                <a:cubicBezTo>
                  <a:pt x="53480" y="137522"/>
                  <a:pt x="64802" y="126200"/>
                  <a:pt x="61567" y="94659"/>
                </a:cubicBezTo>
                <a:cubicBezTo>
                  <a:pt x="59141" y="72015"/>
                  <a:pt x="60759" y="48562"/>
                  <a:pt x="60759" y="25918"/>
                </a:cubicBezTo>
                <a:cubicBezTo>
                  <a:pt x="60759" y="11360"/>
                  <a:pt x="67228" y="38"/>
                  <a:pt x="83403" y="847"/>
                </a:cubicBezTo>
                <a:cubicBezTo>
                  <a:pt x="97151" y="1656"/>
                  <a:pt x="102813" y="12169"/>
                  <a:pt x="102813" y="25918"/>
                </a:cubicBezTo>
                <a:cubicBezTo>
                  <a:pt x="102813" y="55032"/>
                  <a:pt x="103621" y="84146"/>
                  <a:pt x="102813" y="113260"/>
                </a:cubicBezTo>
                <a:cubicBezTo>
                  <a:pt x="102004" y="129434"/>
                  <a:pt x="107665" y="133478"/>
                  <a:pt x="123031" y="132669"/>
                </a:cubicBezTo>
                <a:cubicBezTo>
                  <a:pt x="161041" y="131861"/>
                  <a:pt x="199051" y="131052"/>
                  <a:pt x="237061" y="132669"/>
                </a:cubicBezTo>
                <a:cubicBezTo>
                  <a:pt x="257279" y="133478"/>
                  <a:pt x="260514" y="125391"/>
                  <a:pt x="259705" y="108408"/>
                </a:cubicBezTo>
                <a:cubicBezTo>
                  <a:pt x="258088" y="81720"/>
                  <a:pt x="259705" y="54223"/>
                  <a:pt x="259705" y="27535"/>
                </a:cubicBezTo>
                <a:cubicBezTo>
                  <a:pt x="259705" y="12169"/>
                  <a:pt x="265366" y="847"/>
                  <a:pt x="280732" y="38"/>
                </a:cubicBezTo>
                <a:cubicBezTo>
                  <a:pt x="296907" y="-771"/>
                  <a:pt x="301759" y="11360"/>
                  <a:pt x="301759" y="26726"/>
                </a:cubicBezTo>
                <a:cubicBezTo>
                  <a:pt x="301759" y="53414"/>
                  <a:pt x="302568" y="80911"/>
                  <a:pt x="300950" y="107599"/>
                </a:cubicBezTo>
                <a:cubicBezTo>
                  <a:pt x="300142" y="127008"/>
                  <a:pt x="304994" y="132669"/>
                  <a:pt x="325212" y="132669"/>
                </a:cubicBezTo>
                <a:cubicBezTo>
                  <a:pt x="373736" y="131861"/>
                  <a:pt x="375353" y="135096"/>
                  <a:pt x="359987" y="181193"/>
                </a:cubicBezTo>
                <a:cubicBezTo>
                  <a:pt x="345430" y="223247"/>
                  <a:pt x="321169" y="259639"/>
                  <a:pt x="281541" y="279049"/>
                </a:cubicBezTo>
                <a:cubicBezTo>
                  <a:pt x="250001" y="294415"/>
                  <a:pt x="232209" y="316250"/>
                  <a:pt x="222504" y="347791"/>
                </a:cubicBezTo>
                <a:cubicBezTo>
                  <a:pt x="219269" y="357495"/>
                  <a:pt x="215225" y="366391"/>
                  <a:pt x="209564" y="379331"/>
                </a:cubicBezTo>
                <a:close/>
              </a:path>
            </a:pathLst>
          </a:custGeom>
          <a:solidFill>
            <a:schemeClr val="bg1"/>
          </a:solidFill>
          <a:ln w="80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xmlns="" id="{E3E1039E-4E29-49A9-A897-D2E73FB835FC}"/>
              </a:ext>
            </a:extLst>
          </p:cNvPr>
          <p:cNvGrpSpPr/>
          <p:nvPr/>
        </p:nvGrpSpPr>
        <p:grpSpPr>
          <a:xfrm rot="6250191">
            <a:off x="7568663" y="4109737"/>
            <a:ext cx="972326" cy="590045"/>
            <a:chOff x="1786971" y="4942919"/>
            <a:chExt cx="2041538" cy="1037553"/>
          </a:xfrm>
        </p:grpSpPr>
        <p:sp>
          <p:nvSpPr>
            <p:cNvPr id="71" name="Rectangle: Rounded Corners 70">
              <a:extLst>
                <a:ext uri="{FF2B5EF4-FFF2-40B4-BE49-F238E27FC236}">
                  <a16:creationId xmlns:a16="http://schemas.microsoft.com/office/drawing/2014/main" xmlns="" id="{35A1073F-C3A7-4B7F-B039-03056E07658E}"/>
                </a:ext>
              </a:extLst>
            </p:cNvPr>
            <p:cNvSpPr/>
            <p:nvPr/>
          </p:nvSpPr>
          <p:spPr>
            <a:xfrm>
              <a:off x="1886713" y="4942919"/>
              <a:ext cx="1842053" cy="62168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rapezoid 71">
              <a:extLst>
                <a:ext uri="{FF2B5EF4-FFF2-40B4-BE49-F238E27FC236}">
                  <a16:creationId xmlns:a16="http://schemas.microsoft.com/office/drawing/2014/main" xmlns="" id="{F8F5B5B9-F512-4B0F-9B2F-80D37E7390A5}"/>
                </a:ext>
              </a:extLst>
            </p:cNvPr>
            <p:cNvSpPr/>
            <p:nvPr/>
          </p:nvSpPr>
          <p:spPr>
            <a:xfrm>
              <a:off x="1786971" y="5005087"/>
              <a:ext cx="2041538" cy="972483"/>
            </a:xfrm>
            <a:prstGeom prst="trapezoid">
              <a:avLst>
                <a:gd name="adj" fmla="val 15411"/>
              </a:avLst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Trapezoid 72">
              <a:extLst>
                <a:ext uri="{FF2B5EF4-FFF2-40B4-BE49-F238E27FC236}">
                  <a16:creationId xmlns:a16="http://schemas.microsoft.com/office/drawing/2014/main" xmlns="" id="{BC96E0BB-4B1D-4040-9292-5E2F9F130B27}"/>
                </a:ext>
              </a:extLst>
            </p:cNvPr>
            <p:cNvSpPr/>
            <p:nvPr/>
          </p:nvSpPr>
          <p:spPr>
            <a:xfrm>
              <a:off x="1950379" y="5043805"/>
              <a:ext cx="1714722" cy="187750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xmlns="" id="{1863A555-1364-4907-9928-9FF6CC2783AB}"/>
                </a:ext>
              </a:extLst>
            </p:cNvPr>
            <p:cNvGrpSpPr/>
            <p:nvPr/>
          </p:nvGrpSpPr>
          <p:grpSpPr>
            <a:xfrm>
              <a:off x="2260924" y="5043805"/>
              <a:ext cx="1107473" cy="187751"/>
              <a:chOff x="7962899" y="2433000"/>
              <a:chExt cx="2294160" cy="371747"/>
            </a:xfrm>
          </p:grpSpPr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xmlns="" id="{35DFA63B-4469-425C-849B-BB729589E40B}"/>
                  </a:ext>
                </a:extLst>
              </p:cNvPr>
              <p:cNvGrpSpPr/>
              <p:nvPr/>
            </p:nvGrpSpPr>
            <p:grpSpPr>
              <a:xfrm>
                <a:off x="7962899" y="2433000"/>
                <a:ext cx="344267" cy="371747"/>
                <a:chOff x="6383215" y="2833551"/>
                <a:chExt cx="240196" cy="371747"/>
              </a:xfrm>
            </p:grpSpPr>
            <p:sp>
              <p:nvSpPr>
                <p:cNvPr id="137" name="Rectangle 136">
                  <a:extLst>
                    <a:ext uri="{FF2B5EF4-FFF2-40B4-BE49-F238E27FC236}">
                      <a16:creationId xmlns:a16="http://schemas.microsoft.com/office/drawing/2014/main" xmlns="" id="{C0B03033-97CB-4D11-AB5A-3D22789640DE}"/>
                    </a:ext>
                  </a:extLst>
                </p:cNvPr>
                <p:cNvSpPr/>
                <p:nvPr/>
              </p:nvSpPr>
              <p:spPr>
                <a:xfrm>
                  <a:off x="6427177" y="2833551"/>
                  <a:ext cx="152272" cy="10308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8" name="Rectangle 137">
                  <a:extLst>
                    <a:ext uri="{FF2B5EF4-FFF2-40B4-BE49-F238E27FC236}">
                      <a16:creationId xmlns:a16="http://schemas.microsoft.com/office/drawing/2014/main" xmlns="" id="{30F600FA-7744-464F-A3C3-F6135A25E3DF}"/>
                    </a:ext>
                  </a:extLst>
                </p:cNvPr>
                <p:cNvSpPr/>
                <p:nvPr/>
              </p:nvSpPr>
              <p:spPr>
                <a:xfrm>
                  <a:off x="6383215" y="3030414"/>
                  <a:ext cx="240196" cy="17488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9" name="Trapezoid 138">
                  <a:extLst>
                    <a:ext uri="{FF2B5EF4-FFF2-40B4-BE49-F238E27FC236}">
                      <a16:creationId xmlns:a16="http://schemas.microsoft.com/office/drawing/2014/main" xmlns="" id="{338A1201-D47D-4AB8-BB70-D6BE9EE88CFA}"/>
                    </a:ext>
                  </a:extLst>
                </p:cNvPr>
                <p:cNvSpPr/>
                <p:nvPr/>
              </p:nvSpPr>
              <p:spPr>
                <a:xfrm>
                  <a:off x="6383215" y="2936632"/>
                  <a:ext cx="240196" cy="93782"/>
                </a:xfrm>
                <a:prstGeom prst="trapezoid">
                  <a:avLst>
                    <a:gd name="adj" fmla="val 74687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9" name="Group 128">
                <a:extLst>
                  <a:ext uri="{FF2B5EF4-FFF2-40B4-BE49-F238E27FC236}">
                    <a16:creationId xmlns:a16="http://schemas.microsoft.com/office/drawing/2014/main" xmlns="" id="{A78E41E1-C968-4216-98E9-E410060FDEA4}"/>
                  </a:ext>
                </a:extLst>
              </p:cNvPr>
              <p:cNvGrpSpPr/>
              <p:nvPr/>
            </p:nvGrpSpPr>
            <p:grpSpPr>
              <a:xfrm>
                <a:off x="8933083" y="2433000"/>
                <a:ext cx="344267" cy="371747"/>
                <a:chOff x="6383215" y="2833551"/>
                <a:chExt cx="240196" cy="371747"/>
              </a:xfrm>
            </p:grpSpPr>
            <p:sp>
              <p:nvSpPr>
                <p:cNvPr id="134" name="Rectangle 133">
                  <a:extLst>
                    <a:ext uri="{FF2B5EF4-FFF2-40B4-BE49-F238E27FC236}">
                      <a16:creationId xmlns:a16="http://schemas.microsoft.com/office/drawing/2014/main" xmlns="" id="{74CF54CB-F1D0-4126-9DD0-E6B46C918582}"/>
                    </a:ext>
                  </a:extLst>
                </p:cNvPr>
                <p:cNvSpPr/>
                <p:nvPr/>
              </p:nvSpPr>
              <p:spPr>
                <a:xfrm>
                  <a:off x="6427177" y="2833551"/>
                  <a:ext cx="152272" cy="10308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5" name="Rectangle 134">
                  <a:extLst>
                    <a:ext uri="{FF2B5EF4-FFF2-40B4-BE49-F238E27FC236}">
                      <a16:creationId xmlns:a16="http://schemas.microsoft.com/office/drawing/2014/main" xmlns="" id="{2D85E7A2-9F22-416C-83D6-28F44B17EF97}"/>
                    </a:ext>
                  </a:extLst>
                </p:cNvPr>
                <p:cNvSpPr/>
                <p:nvPr/>
              </p:nvSpPr>
              <p:spPr>
                <a:xfrm>
                  <a:off x="6383215" y="3030414"/>
                  <a:ext cx="240196" cy="17488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6" name="Trapezoid 135">
                  <a:extLst>
                    <a:ext uri="{FF2B5EF4-FFF2-40B4-BE49-F238E27FC236}">
                      <a16:creationId xmlns:a16="http://schemas.microsoft.com/office/drawing/2014/main" xmlns="" id="{910CF704-AA0F-4A1B-BA86-D918ED8AE94D}"/>
                    </a:ext>
                  </a:extLst>
                </p:cNvPr>
                <p:cNvSpPr/>
                <p:nvPr/>
              </p:nvSpPr>
              <p:spPr>
                <a:xfrm>
                  <a:off x="6383215" y="2936632"/>
                  <a:ext cx="240196" cy="93782"/>
                </a:xfrm>
                <a:prstGeom prst="trapezoid">
                  <a:avLst>
                    <a:gd name="adj" fmla="val 67722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30" name="Group 129">
                <a:extLst>
                  <a:ext uri="{FF2B5EF4-FFF2-40B4-BE49-F238E27FC236}">
                    <a16:creationId xmlns:a16="http://schemas.microsoft.com/office/drawing/2014/main" xmlns="" id="{D080F7EE-0D31-4E0F-85BD-3221C6C1A882}"/>
                  </a:ext>
                </a:extLst>
              </p:cNvPr>
              <p:cNvGrpSpPr/>
              <p:nvPr/>
            </p:nvGrpSpPr>
            <p:grpSpPr>
              <a:xfrm>
                <a:off x="9912792" y="2433000"/>
                <a:ext cx="344267" cy="371747"/>
                <a:chOff x="6383215" y="2833551"/>
                <a:chExt cx="240196" cy="371747"/>
              </a:xfrm>
            </p:grpSpPr>
            <p:sp>
              <p:nvSpPr>
                <p:cNvPr id="131" name="Rectangle 130">
                  <a:extLst>
                    <a:ext uri="{FF2B5EF4-FFF2-40B4-BE49-F238E27FC236}">
                      <a16:creationId xmlns:a16="http://schemas.microsoft.com/office/drawing/2014/main" xmlns="" id="{32A5D4CD-DD49-4589-B261-DE2AE39C0C54}"/>
                    </a:ext>
                  </a:extLst>
                </p:cNvPr>
                <p:cNvSpPr/>
                <p:nvPr/>
              </p:nvSpPr>
              <p:spPr>
                <a:xfrm>
                  <a:off x="6427177" y="2833551"/>
                  <a:ext cx="152272" cy="103080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2" name="Rectangle 131">
                  <a:extLst>
                    <a:ext uri="{FF2B5EF4-FFF2-40B4-BE49-F238E27FC236}">
                      <a16:creationId xmlns:a16="http://schemas.microsoft.com/office/drawing/2014/main" xmlns="" id="{AB39BB1A-6D08-47BA-A376-F49459E208B9}"/>
                    </a:ext>
                  </a:extLst>
                </p:cNvPr>
                <p:cNvSpPr/>
                <p:nvPr/>
              </p:nvSpPr>
              <p:spPr>
                <a:xfrm>
                  <a:off x="6383215" y="3030414"/>
                  <a:ext cx="240196" cy="174884"/>
                </a:xfrm>
                <a:prstGeom prst="rect">
                  <a:avLst/>
                </a:prstGeom>
                <a:solidFill>
                  <a:schemeClr val="accent6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3" name="Trapezoid 132">
                  <a:extLst>
                    <a:ext uri="{FF2B5EF4-FFF2-40B4-BE49-F238E27FC236}">
                      <a16:creationId xmlns:a16="http://schemas.microsoft.com/office/drawing/2014/main" xmlns="" id="{9961DAD9-B64D-421C-B566-EA9F8373F394}"/>
                    </a:ext>
                  </a:extLst>
                </p:cNvPr>
                <p:cNvSpPr/>
                <p:nvPr/>
              </p:nvSpPr>
              <p:spPr>
                <a:xfrm>
                  <a:off x="6383215" y="2936632"/>
                  <a:ext cx="240196" cy="93782"/>
                </a:xfrm>
                <a:prstGeom prst="trapezoid">
                  <a:avLst>
                    <a:gd name="adj" fmla="val 71204"/>
                  </a:avLst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5" name="Trapezoid 74">
              <a:extLst>
                <a:ext uri="{FF2B5EF4-FFF2-40B4-BE49-F238E27FC236}">
                  <a16:creationId xmlns:a16="http://schemas.microsoft.com/office/drawing/2014/main" xmlns="" id="{A4DA0A54-8E0A-4F01-94B5-242AE06127B9}"/>
                </a:ext>
              </a:extLst>
            </p:cNvPr>
            <p:cNvSpPr/>
            <p:nvPr/>
          </p:nvSpPr>
          <p:spPr>
            <a:xfrm>
              <a:off x="1842501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6" name="Trapezoid 75">
              <a:extLst>
                <a:ext uri="{FF2B5EF4-FFF2-40B4-BE49-F238E27FC236}">
                  <a16:creationId xmlns:a16="http://schemas.microsoft.com/office/drawing/2014/main" xmlns="" id="{C13A0A1F-7C3C-469F-B162-977537CE54E5}"/>
                </a:ext>
              </a:extLst>
            </p:cNvPr>
            <p:cNvSpPr/>
            <p:nvPr/>
          </p:nvSpPr>
          <p:spPr>
            <a:xfrm>
              <a:off x="2313764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Trapezoid 76">
              <a:extLst>
                <a:ext uri="{FF2B5EF4-FFF2-40B4-BE49-F238E27FC236}">
                  <a16:creationId xmlns:a16="http://schemas.microsoft.com/office/drawing/2014/main" xmlns="" id="{FEC14674-B04A-4929-9387-10FD11CBA663}"/>
                </a:ext>
              </a:extLst>
            </p:cNvPr>
            <p:cNvSpPr/>
            <p:nvPr/>
          </p:nvSpPr>
          <p:spPr>
            <a:xfrm>
              <a:off x="2785027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Trapezoid 77">
              <a:extLst>
                <a:ext uri="{FF2B5EF4-FFF2-40B4-BE49-F238E27FC236}">
                  <a16:creationId xmlns:a16="http://schemas.microsoft.com/office/drawing/2014/main" xmlns="" id="{9699C655-8A5E-4FF5-9347-350A25451B9A}"/>
                </a:ext>
              </a:extLst>
            </p:cNvPr>
            <p:cNvSpPr/>
            <p:nvPr/>
          </p:nvSpPr>
          <p:spPr>
            <a:xfrm>
              <a:off x="3256290" y="5231555"/>
              <a:ext cx="527872" cy="746014"/>
            </a:xfrm>
            <a:prstGeom prst="trapezoid">
              <a:avLst>
                <a:gd name="adj" fmla="val 2132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xmlns="" id="{AA33B7C8-B28B-4C6C-AC6D-494AB7F7F5DD}"/>
                </a:ext>
              </a:extLst>
            </p:cNvPr>
            <p:cNvGrpSpPr/>
            <p:nvPr/>
          </p:nvGrpSpPr>
          <p:grpSpPr>
            <a:xfrm>
              <a:off x="1962670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17" name="Rectangle: Rounded Corners 116">
                <a:extLst>
                  <a:ext uri="{FF2B5EF4-FFF2-40B4-BE49-F238E27FC236}">
                    <a16:creationId xmlns:a16="http://schemas.microsoft.com/office/drawing/2014/main" xmlns="" id="{5348AF5B-3D4E-499C-9B2A-0BC8AF8A9BC9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Rectangle: Rounded Corners 117">
                <a:extLst>
                  <a:ext uri="{FF2B5EF4-FFF2-40B4-BE49-F238E27FC236}">
                    <a16:creationId xmlns:a16="http://schemas.microsoft.com/office/drawing/2014/main" xmlns="" id="{24B29A14-5A66-458C-9FE8-194DB77F6B5B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9" name="Rectangle: Rounded Corners 118">
                <a:extLst>
                  <a:ext uri="{FF2B5EF4-FFF2-40B4-BE49-F238E27FC236}">
                    <a16:creationId xmlns:a16="http://schemas.microsoft.com/office/drawing/2014/main" xmlns="" id="{DBC753C7-DD6E-4B37-918E-273DDDF3E7C1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0" name="Rectangle: Rounded Corners 119">
                <a:extLst>
                  <a:ext uri="{FF2B5EF4-FFF2-40B4-BE49-F238E27FC236}">
                    <a16:creationId xmlns:a16="http://schemas.microsoft.com/office/drawing/2014/main" xmlns="" id="{A9BC80D7-EF2B-44BF-BF20-F48BAC6830D3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1" name="Rectangle: Rounded Corners 120">
                <a:extLst>
                  <a:ext uri="{FF2B5EF4-FFF2-40B4-BE49-F238E27FC236}">
                    <a16:creationId xmlns:a16="http://schemas.microsoft.com/office/drawing/2014/main" xmlns="" id="{67F7DD41-2B51-4CEA-A9FD-BC93F2138B88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: Rounded Corners 121">
                <a:extLst>
                  <a:ext uri="{FF2B5EF4-FFF2-40B4-BE49-F238E27FC236}">
                    <a16:creationId xmlns:a16="http://schemas.microsoft.com/office/drawing/2014/main" xmlns="" id="{12B8DE14-23B6-4FA7-B447-08B381D7E403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Rectangle: Rounded Corners 122">
                <a:extLst>
                  <a:ext uri="{FF2B5EF4-FFF2-40B4-BE49-F238E27FC236}">
                    <a16:creationId xmlns:a16="http://schemas.microsoft.com/office/drawing/2014/main" xmlns="" id="{C96288A1-94FD-4415-8945-C08B4F328D00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Rectangle: Rounded Corners 123">
                <a:extLst>
                  <a:ext uri="{FF2B5EF4-FFF2-40B4-BE49-F238E27FC236}">
                    <a16:creationId xmlns:a16="http://schemas.microsoft.com/office/drawing/2014/main" xmlns="" id="{C63C7F36-5E0B-46C5-8755-9720C4005C57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5" name="Rectangle: Rounded Corners 124">
                <a:extLst>
                  <a:ext uri="{FF2B5EF4-FFF2-40B4-BE49-F238E27FC236}">
                    <a16:creationId xmlns:a16="http://schemas.microsoft.com/office/drawing/2014/main" xmlns="" id="{A40214E9-4821-4A71-A673-EA292B8F4FF0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6" name="Rectangle: Rounded Corners 125">
                <a:extLst>
                  <a:ext uri="{FF2B5EF4-FFF2-40B4-BE49-F238E27FC236}">
                    <a16:creationId xmlns:a16="http://schemas.microsoft.com/office/drawing/2014/main" xmlns="" id="{AB64FF51-F1C6-4745-8453-961D05DA48BF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7" name="Rectangle: Rounded Corners 126">
                <a:extLst>
                  <a:ext uri="{FF2B5EF4-FFF2-40B4-BE49-F238E27FC236}">
                    <a16:creationId xmlns:a16="http://schemas.microsoft.com/office/drawing/2014/main" xmlns="" id="{4BF9E7F1-8567-463D-B73C-DA1BA4D75D72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0" name="Group 79">
              <a:extLst>
                <a:ext uri="{FF2B5EF4-FFF2-40B4-BE49-F238E27FC236}">
                  <a16:creationId xmlns:a16="http://schemas.microsoft.com/office/drawing/2014/main" xmlns="" id="{B9D3D97F-8A8A-4868-AD72-EB8C394CBA74}"/>
                </a:ext>
              </a:extLst>
            </p:cNvPr>
            <p:cNvGrpSpPr/>
            <p:nvPr/>
          </p:nvGrpSpPr>
          <p:grpSpPr>
            <a:xfrm>
              <a:off x="2430707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106" name="Rectangle: Rounded Corners 105">
                <a:extLst>
                  <a:ext uri="{FF2B5EF4-FFF2-40B4-BE49-F238E27FC236}">
                    <a16:creationId xmlns:a16="http://schemas.microsoft.com/office/drawing/2014/main" xmlns="" id="{6E26FB7F-8517-4064-8D98-3C336673CB22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7" name="Rectangle: Rounded Corners 106">
                <a:extLst>
                  <a:ext uri="{FF2B5EF4-FFF2-40B4-BE49-F238E27FC236}">
                    <a16:creationId xmlns:a16="http://schemas.microsoft.com/office/drawing/2014/main" xmlns="" id="{1234DB13-0824-426D-94D0-7D39DCD6FC81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: Rounded Corners 107">
                <a:extLst>
                  <a:ext uri="{FF2B5EF4-FFF2-40B4-BE49-F238E27FC236}">
                    <a16:creationId xmlns:a16="http://schemas.microsoft.com/office/drawing/2014/main" xmlns="" id="{C2C6FFDE-47EA-41A1-AD1C-79A5D40DBB9D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Rectangle: Rounded Corners 108">
                <a:extLst>
                  <a:ext uri="{FF2B5EF4-FFF2-40B4-BE49-F238E27FC236}">
                    <a16:creationId xmlns:a16="http://schemas.microsoft.com/office/drawing/2014/main" xmlns="" id="{010B0E3B-A054-4A98-AA52-A24B2E474436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Rectangle: Rounded Corners 109">
                <a:extLst>
                  <a:ext uri="{FF2B5EF4-FFF2-40B4-BE49-F238E27FC236}">
                    <a16:creationId xmlns:a16="http://schemas.microsoft.com/office/drawing/2014/main" xmlns="" id="{EA983C20-478E-4CC0-80DA-C93B938FD639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1" name="Rectangle: Rounded Corners 110">
                <a:extLst>
                  <a:ext uri="{FF2B5EF4-FFF2-40B4-BE49-F238E27FC236}">
                    <a16:creationId xmlns:a16="http://schemas.microsoft.com/office/drawing/2014/main" xmlns="" id="{1E693BE7-12EC-4A54-97A7-C0204B4E34B3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Rectangle: Rounded Corners 111">
                <a:extLst>
                  <a:ext uri="{FF2B5EF4-FFF2-40B4-BE49-F238E27FC236}">
                    <a16:creationId xmlns:a16="http://schemas.microsoft.com/office/drawing/2014/main" xmlns="" id="{A1982092-D73A-400C-A27A-F7068E49FDF5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3" name="Rectangle: Rounded Corners 112">
                <a:extLst>
                  <a:ext uri="{FF2B5EF4-FFF2-40B4-BE49-F238E27FC236}">
                    <a16:creationId xmlns:a16="http://schemas.microsoft.com/office/drawing/2014/main" xmlns="" id="{F1D239D3-8496-425F-A0BF-D6865770201C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Rectangle: Rounded Corners 113">
                <a:extLst>
                  <a:ext uri="{FF2B5EF4-FFF2-40B4-BE49-F238E27FC236}">
                    <a16:creationId xmlns:a16="http://schemas.microsoft.com/office/drawing/2014/main" xmlns="" id="{886E880B-BB15-42B1-B77F-12A10F3F06C8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: Rounded Corners 114">
                <a:extLst>
                  <a:ext uri="{FF2B5EF4-FFF2-40B4-BE49-F238E27FC236}">
                    <a16:creationId xmlns:a16="http://schemas.microsoft.com/office/drawing/2014/main" xmlns="" id="{26102367-CE42-49EC-95AF-0BAA5102DC42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Rectangle: Rounded Corners 115">
                <a:extLst>
                  <a:ext uri="{FF2B5EF4-FFF2-40B4-BE49-F238E27FC236}">
                    <a16:creationId xmlns:a16="http://schemas.microsoft.com/office/drawing/2014/main" xmlns="" id="{FDDBF52B-338C-473A-928C-D954EB44890D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1" name="Group 80">
              <a:extLst>
                <a:ext uri="{FF2B5EF4-FFF2-40B4-BE49-F238E27FC236}">
                  <a16:creationId xmlns:a16="http://schemas.microsoft.com/office/drawing/2014/main" xmlns="" id="{06DB9633-3C5D-42CE-BBFF-53B1B4055711}"/>
                </a:ext>
              </a:extLst>
            </p:cNvPr>
            <p:cNvGrpSpPr/>
            <p:nvPr/>
          </p:nvGrpSpPr>
          <p:grpSpPr>
            <a:xfrm>
              <a:off x="2898745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95" name="Rectangle: Rounded Corners 94">
                <a:extLst>
                  <a:ext uri="{FF2B5EF4-FFF2-40B4-BE49-F238E27FC236}">
                    <a16:creationId xmlns:a16="http://schemas.microsoft.com/office/drawing/2014/main" xmlns="" id="{2A4AD13E-3326-4CBF-A10C-6FDA81C69FA5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Rectangle: Rounded Corners 95">
                <a:extLst>
                  <a:ext uri="{FF2B5EF4-FFF2-40B4-BE49-F238E27FC236}">
                    <a16:creationId xmlns:a16="http://schemas.microsoft.com/office/drawing/2014/main" xmlns="" id="{64999B8A-A4B8-40E1-A356-A1075B50AEF0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7" name="Rectangle: Rounded Corners 96">
                <a:extLst>
                  <a:ext uri="{FF2B5EF4-FFF2-40B4-BE49-F238E27FC236}">
                    <a16:creationId xmlns:a16="http://schemas.microsoft.com/office/drawing/2014/main" xmlns="" id="{C5D90A67-B46A-4555-8A10-D5407FFC9AF6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Rectangle: Rounded Corners 97">
                <a:extLst>
                  <a:ext uri="{FF2B5EF4-FFF2-40B4-BE49-F238E27FC236}">
                    <a16:creationId xmlns:a16="http://schemas.microsoft.com/office/drawing/2014/main" xmlns="" id="{2F553C32-F959-4548-AD35-A7FBD76C0DA9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9" name="Rectangle: Rounded Corners 98">
                <a:extLst>
                  <a:ext uri="{FF2B5EF4-FFF2-40B4-BE49-F238E27FC236}">
                    <a16:creationId xmlns:a16="http://schemas.microsoft.com/office/drawing/2014/main" xmlns="" id="{27660851-AD53-4DB7-A537-EC7B6E79600F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Rectangle: Rounded Corners 99">
                <a:extLst>
                  <a:ext uri="{FF2B5EF4-FFF2-40B4-BE49-F238E27FC236}">
                    <a16:creationId xmlns:a16="http://schemas.microsoft.com/office/drawing/2014/main" xmlns="" id="{3E4954BD-B4E5-4992-A4D3-E8D9BF03BB1C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xmlns="" id="{E2C018E6-CB6C-4F1B-93F7-EFD91A451A79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Rectangle: Rounded Corners 101">
                <a:extLst>
                  <a:ext uri="{FF2B5EF4-FFF2-40B4-BE49-F238E27FC236}">
                    <a16:creationId xmlns:a16="http://schemas.microsoft.com/office/drawing/2014/main" xmlns="" id="{194E76A7-CCAD-4805-A421-3C3E1A4F878E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Rectangle: Rounded Corners 102">
                <a:extLst>
                  <a:ext uri="{FF2B5EF4-FFF2-40B4-BE49-F238E27FC236}">
                    <a16:creationId xmlns:a16="http://schemas.microsoft.com/office/drawing/2014/main" xmlns="" id="{D6F83275-E0A7-4989-B81C-F09F81BE3A5B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Rectangle: Rounded Corners 103">
                <a:extLst>
                  <a:ext uri="{FF2B5EF4-FFF2-40B4-BE49-F238E27FC236}">
                    <a16:creationId xmlns:a16="http://schemas.microsoft.com/office/drawing/2014/main" xmlns="" id="{4FFEAEC9-D993-4865-8877-BC6ABA4CDF4A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: Rounded Corners 104">
                <a:extLst>
                  <a:ext uri="{FF2B5EF4-FFF2-40B4-BE49-F238E27FC236}">
                    <a16:creationId xmlns:a16="http://schemas.microsoft.com/office/drawing/2014/main" xmlns="" id="{E2950019-67C4-4D9B-BBC9-416B4F100CC3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xmlns="" id="{AF29507B-BD12-40C7-8CBC-96BA3CE30055}"/>
                </a:ext>
              </a:extLst>
            </p:cNvPr>
            <p:cNvGrpSpPr/>
            <p:nvPr/>
          </p:nvGrpSpPr>
          <p:grpSpPr>
            <a:xfrm>
              <a:off x="3366783" y="5271362"/>
              <a:ext cx="302363" cy="682663"/>
              <a:chOff x="7384246" y="2899703"/>
              <a:chExt cx="626352" cy="1351672"/>
            </a:xfrm>
            <a:solidFill>
              <a:schemeClr val="accent4">
                <a:lumMod val="60000"/>
                <a:lumOff val="40000"/>
              </a:schemeClr>
            </a:solidFill>
          </p:grpSpPr>
          <p:sp>
            <p:nvSpPr>
              <p:cNvPr id="84" name="Rectangle: Rounded Corners 83">
                <a:extLst>
                  <a:ext uri="{FF2B5EF4-FFF2-40B4-BE49-F238E27FC236}">
                    <a16:creationId xmlns:a16="http://schemas.microsoft.com/office/drawing/2014/main" xmlns="" id="{BA512164-6155-4EA8-A7F4-0375FB64B956}"/>
                  </a:ext>
                </a:extLst>
              </p:cNvPr>
              <p:cNvSpPr/>
              <p:nvPr/>
            </p:nvSpPr>
            <p:spPr>
              <a:xfrm>
                <a:off x="7400629" y="2939722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5" name="Rectangle: Rounded Corners 84">
                <a:extLst>
                  <a:ext uri="{FF2B5EF4-FFF2-40B4-BE49-F238E27FC236}">
                    <a16:creationId xmlns:a16="http://schemas.microsoft.com/office/drawing/2014/main" xmlns="" id="{ACC55575-8146-4BFD-A5D5-E8EF6C4C7C04}"/>
                  </a:ext>
                </a:extLst>
              </p:cNvPr>
              <p:cNvSpPr/>
              <p:nvPr/>
            </p:nvSpPr>
            <p:spPr>
              <a:xfrm>
                <a:off x="747971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6" name="Rectangle: Rounded Corners 85">
                <a:extLst>
                  <a:ext uri="{FF2B5EF4-FFF2-40B4-BE49-F238E27FC236}">
                    <a16:creationId xmlns:a16="http://schemas.microsoft.com/office/drawing/2014/main" xmlns="" id="{DAC9160B-7718-479D-86B5-BDF76D22BACC}"/>
                  </a:ext>
                </a:extLst>
              </p:cNvPr>
              <p:cNvSpPr/>
              <p:nvPr/>
            </p:nvSpPr>
            <p:spPr>
              <a:xfrm>
                <a:off x="7589172" y="3070274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7" name="Rectangle: Rounded Corners 86">
                <a:extLst>
                  <a:ext uri="{FF2B5EF4-FFF2-40B4-BE49-F238E27FC236}">
                    <a16:creationId xmlns:a16="http://schemas.microsoft.com/office/drawing/2014/main" xmlns="" id="{75D2B86E-1504-4EFD-B24A-8D1B115F111D}"/>
                  </a:ext>
                </a:extLst>
              </p:cNvPr>
              <p:cNvSpPr/>
              <p:nvPr/>
            </p:nvSpPr>
            <p:spPr>
              <a:xfrm>
                <a:off x="7771871" y="336042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8" name="Rectangle: Rounded Corners 87">
                <a:extLst>
                  <a:ext uri="{FF2B5EF4-FFF2-40B4-BE49-F238E27FC236}">
                    <a16:creationId xmlns:a16="http://schemas.microsoft.com/office/drawing/2014/main" xmlns="" id="{2F2B62E4-700C-4F43-824C-DA77826F70B6}"/>
                  </a:ext>
                </a:extLst>
              </p:cNvPr>
              <p:cNvSpPr/>
              <p:nvPr/>
            </p:nvSpPr>
            <p:spPr>
              <a:xfrm>
                <a:off x="7902462" y="320802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9" name="Rectangle: Rounded Corners 88">
                <a:extLst>
                  <a:ext uri="{FF2B5EF4-FFF2-40B4-BE49-F238E27FC236}">
                    <a16:creationId xmlns:a16="http://schemas.microsoft.com/office/drawing/2014/main" xmlns="" id="{F1157E55-5677-4C34-9374-9BB3FFE7BAB5}"/>
                  </a:ext>
                </a:extLst>
              </p:cNvPr>
              <p:cNvSpPr/>
              <p:nvPr/>
            </p:nvSpPr>
            <p:spPr>
              <a:xfrm>
                <a:off x="7830766" y="37332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0" name="Rectangle: Rounded Corners 89">
                <a:extLst>
                  <a:ext uri="{FF2B5EF4-FFF2-40B4-BE49-F238E27FC236}">
                    <a16:creationId xmlns:a16="http://schemas.microsoft.com/office/drawing/2014/main" xmlns="" id="{275E66D3-6872-4E72-98B2-1C3E50611868}"/>
                  </a:ext>
                </a:extLst>
              </p:cNvPr>
              <p:cNvSpPr/>
              <p:nvPr/>
            </p:nvSpPr>
            <p:spPr>
              <a:xfrm>
                <a:off x="7673413" y="3573780"/>
                <a:ext cx="27432" cy="64008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1" name="Rectangle: Rounded Corners 90">
                <a:extLst>
                  <a:ext uri="{FF2B5EF4-FFF2-40B4-BE49-F238E27FC236}">
                    <a16:creationId xmlns:a16="http://schemas.microsoft.com/office/drawing/2014/main" xmlns="" id="{72BAF0FD-AD82-4DB1-BF48-3EF6D5B0319C}"/>
                  </a:ext>
                </a:extLst>
              </p:cNvPr>
              <p:cNvSpPr/>
              <p:nvPr/>
            </p:nvSpPr>
            <p:spPr>
              <a:xfrm>
                <a:off x="7548206" y="3756660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2" name="Rectangle: Rounded Corners 91">
                <a:extLst>
                  <a:ext uri="{FF2B5EF4-FFF2-40B4-BE49-F238E27FC236}">
                    <a16:creationId xmlns:a16="http://schemas.microsoft.com/office/drawing/2014/main" xmlns="" id="{099A4756-872B-4348-A1E8-96B69F8BF9DC}"/>
                  </a:ext>
                </a:extLst>
              </p:cNvPr>
              <p:cNvSpPr/>
              <p:nvPr/>
            </p:nvSpPr>
            <p:spPr>
              <a:xfrm>
                <a:off x="7384246" y="3865978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3" name="Rectangle: Rounded Corners 92">
                <a:extLst>
                  <a:ext uri="{FF2B5EF4-FFF2-40B4-BE49-F238E27FC236}">
                    <a16:creationId xmlns:a16="http://schemas.microsoft.com/office/drawing/2014/main" xmlns="" id="{9751F5BD-8038-4ED4-B61A-7002810CA407}"/>
                  </a:ext>
                </a:extLst>
              </p:cNvPr>
              <p:cNvSpPr/>
              <p:nvPr/>
            </p:nvSpPr>
            <p:spPr>
              <a:xfrm>
                <a:off x="7830765" y="2899703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4" name="Rectangle: Rounded Corners 93">
                <a:extLst>
                  <a:ext uri="{FF2B5EF4-FFF2-40B4-BE49-F238E27FC236}">
                    <a16:creationId xmlns:a16="http://schemas.microsoft.com/office/drawing/2014/main" xmlns="" id="{4C7BF540-A15F-4192-85C5-D7D3A30B92CC}"/>
                  </a:ext>
                </a:extLst>
              </p:cNvPr>
              <p:cNvSpPr/>
              <p:nvPr/>
            </p:nvSpPr>
            <p:spPr>
              <a:xfrm>
                <a:off x="7983166" y="3885615"/>
                <a:ext cx="27432" cy="365760"/>
              </a:xfrm>
              <a:prstGeom prst="roundRect">
                <a:avLst>
                  <a:gd name="adj" fmla="val 5000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83" name="Graphic 82">
              <a:extLst>
                <a:ext uri="{FF2B5EF4-FFF2-40B4-BE49-F238E27FC236}">
                  <a16:creationId xmlns:a16="http://schemas.microsoft.com/office/drawing/2014/main" xmlns="" id="{482BCE5C-EDFC-41EE-8F06-1C61E935A0C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843781" y="5671824"/>
              <a:ext cx="1940381" cy="308648"/>
            </a:xfrm>
            <a:prstGeom prst="rect">
              <a:avLst/>
            </a:prstGeom>
          </p:spPr>
        </p:pic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xmlns="" id="{DD730DB4-FA8B-4E71-9FEF-707DFCDF4A73}"/>
              </a:ext>
            </a:extLst>
          </p:cNvPr>
          <p:cNvGrpSpPr/>
          <p:nvPr/>
        </p:nvGrpSpPr>
        <p:grpSpPr>
          <a:xfrm rot="17251932">
            <a:off x="3606296" y="3111089"/>
            <a:ext cx="1172336" cy="423292"/>
            <a:chOff x="2751274" y="4274125"/>
            <a:chExt cx="1490433" cy="538144"/>
          </a:xfrm>
          <a:solidFill>
            <a:schemeClr val="accent1"/>
          </a:solidFill>
        </p:grpSpPr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xmlns="" id="{B1361DA1-A6CB-4417-92D1-C2F24F5679B2}"/>
                </a:ext>
              </a:extLst>
            </p:cNvPr>
            <p:cNvSpPr/>
            <p:nvPr/>
          </p:nvSpPr>
          <p:spPr>
            <a:xfrm>
              <a:off x="2751274" y="4567310"/>
              <a:ext cx="295404" cy="244959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grpFill/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xmlns="" id="{BC47210D-E236-4673-8B82-E9EAEDB5E7CE}"/>
                </a:ext>
              </a:extLst>
            </p:cNvPr>
            <p:cNvSpPr/>
            <p:nvPr/>
          </p:nvSpPr>
          <p:spPr>
            <a:xfrm>
              <a:off x="3010694" y="4274125"/>
              <a:ext cx="592070" cy="490966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grpFill/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xmlns="" id="{B6F26BA6-05B8-46C5-9A23-93EA5D207D82}"/>
                </a:ext>
              </a:extLst>
            </p:cNvPr>
            <p:cNvSpPr/>
            <p:nvPr/>
          </p:nvSpPr>
          <p:spPr>
            <a:xfrm>
              <a:off x="3593508" y="4427305"/>
              <a:ext cx="369266" cy="306207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grpFill/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xmlns="" id="{39A8BB4E-7461-422E-8330-574C7FAA809A}"/>
                </a:ext>
              </a:extLst>
            </p:cNvPr>
            <p:cNvSpPr/>
            <p:nvPr/>
          </p:nvSpPr>
          <p:spPr>
            <a:xfrm>
              <a:off x="3946303" y="4554975"/>
              <a:ext cx="295404" cy="244959"/>
            </a:xfrm>
            <a:custGeom>
              <a:avLst/>
              <a:gdLst>
                <a:gd name="connsiteX0" fmla="*/ 652747 w 958519"/>
                <a:gd name="connsiteY0" fmla="*/ 294854 h 794837"/>
                <a:gd name="connsiteX1" fmla="*/ 846112 w 958519"/>
                <a:gd name="connsiteY1" fmla="*/ 294854 h 794837"/>
                <a:gd name="connsiteX2" fmla="*/ 866369 w 958519"/>
                <a:gd name="connsiteY2" fmla="*/ 313270 h 794837"/>
                <a:gd name="connsiteX3" fmla="*/ 892151 w 958519"/>
                <a:gd name="connsiteY3" fmla="*/ 514000 h 794837"/>
                <a:gd name="connsiteX4" fmla="*/ 864527 w 958519"/>
                <a:gd name="connsiteY4" fmla="*/ 544846 h 794837"/>
                <a:gd name="connsiteX5" fmla="*/ 764623 w 958519"/>
                <a:gd name="connsiteY5" fmla="*/ 545307 h 794837"/>
                <a:gd name="connsiteX6" fmla="*/ 664256 w 958519"/>
                <a:gd name="connsiteY6" fmla="*/ 545307 h 794837"/>
                <a:gd name="connsiteX7" fmla="*/ 644920 w 958519"/>
                <a:gd name="connsiteY7" fmla="*/ 526431 h 794837"/>
                <a:gd name="connsiteX8" fmla="*/ 641880 w 958519"/>
                <a:gd name="connsiteY8" fmla="*/ 465357 h 794837"/>
                <a:gd name="connsiteX9" fmla="*/ 629441 w 958519"/>
                <a:gd name="connsiteY9" fmla="*/ 467387 h 794837"/>
                <a:gd name="connsiteX10" fmla="*/ 616525 w 958519"/>
                <a:gd name="connsiteY10" fmla="*/ 466971 h 794837"/>
                <a:gd name="connsiteX11" fmla="*/ 619140 w 958519"/>
                <a:gd name="connsiteY11" fmla="*/ 519985 h 794837"/>
                <a:gd name="connsiteX12" fmla="*/ 594278 w 958519"/>
                <a:gd name="connsiteY12" fmla="*/ 545767 h 794837"/>
                <a:gd name="connsiteX13" fmla="*/ 481942 w 958519"/>
                <a:gd name="connsiteY13" fmla="*/ 545306 h 794837"/>
                <a:gd name="connsiteX14" fmla="*/ 369607 w 958519"/>
                <a:gd name="connsiteY14" fmla="*/ 545306 h 794837"/>
                <a:gd name="connsiteX15" fmla="*/ 345666 w 958519"/>
                <a:gd name="connsiteY15" fmla="*/ 521826 h 794837"/>
                <a:gd name="connsiteX16" fmla="*/ 355795 w 958519"/>
                <a:gd name="connsiteY16" fmla="*/ 313269 h 794837"/>
                <a:gd name="connsiteX17" fmla="*/ 374211 w 958519"/>
                <a:gd name="connsiteY17" fmla="*/ 295775 h 794837"/>
                <a:gd name="connsiteX18" fmla="*/ 590135 w 958519"/>
                <a:gd name="connsiteY18" fmla="*/ 295775 h 794837"/>
                <a:gd name="connsiteX19" fmla="*/ 609011 w 958519"/>
                <a:gd name="connsiteY19" fmla="*/ 314651 h 794837"/>
                <a:gd name="connsiteX20" fmla="*/ 616342 w 958519"/>
                <a:gd name="connsiteY20" fmla="*/ 463262 h 794837"/>
                <a:gd name="connsiteX21" fmla="*/ 641779 w 958519"/>
                <a:gd name="connsiteY21" fmla="*/ 463326 h 794837"/>
                <a:gd name="connsiteX22" fmla="*/ 634331 w 958519"/>
                <a:gd name="connsiteY22" fmla="*/ 313730 h 794837"/>
                <a:gd name="connsiteX23" fmla="*/ 652747 w 958519"/>
                <a:gd name="connsiteY23" fmla="*/ 294854 h 794837"/>
                <a:gd name="connsiteX24" fmla="*/ 115471 w 958519"/>
                <a:gd name="connsiteY24" fmla="*/ 294854 h 794837"/>
                <a:gd name="connsiteX25" fmla="*/ 310677 w 958519"/>
                <a:gd name="connsiteY25" fmla="*/ 294854 h 794837"/>
                <a:gd name="connsiteX26" fmla="*/ 330474 w 958519"/>
                <a:gd name="connsiteY26" fmla="*/ 316032 h 794837"/>
                <a:gd name="connsiteX27" fmla="*/ 320346 w 958519"/>
                <a:gd name="connsiteY27" fmla="*/ 519985 h 794837"/>
                <a:gd name="connsiteX28" fmla="*/ 295024 w 958519"/>
                <a:gd name="connsiteY28" fmla="*/ 545307 h 794837"/>
                <a:gd name="connsiteX29" fmla="*/ 196499 w 958519"/>
                <a:gd name="connsiteY29" fmla="*/ 545307 h 794837"/>
                <a:gd name="connsiteX30" fmla="*/ 96134 w 958519"/>
                <a:gd name="connsiteY30" fmla="*/ 545307 h 794837"/>
                <a:gd name="connsiteX31" fmla="*/ 68050 w 958519"/>
                <a:gd name="connsiteY31" fmla="*/ 514460 h 794837"/>
                <a:gd name="connsiteX32" fmla="*/ 93832 w 958519"/>
                <a:gd name="connsiteY32" fmla="*/ 315572 h 794837"/>
                <a:gd name="connsiteX33" fmla="*/ 115471 w 958519"/>
                <a:gd name="connsiteY33" fmla="*/ 294854 h 794837"/>
                <a:gd name="connsiteX34" fmla="*/ 644460 w 958519"/>
                <a:gd name="connsiteY34" fmla="*/ 61896 h 794837"/>
                <a:gd name="connsiteX35" fmla="*/ 804215 w 958519"/>
                <a:gd name="connsiteY35" fmla="*/ 62357 h 794837"/>
                <a:gd name="connsiteX36" fmla="*/ 836443 w 958519"/>
                <a:gd name="connsiteY36" fmla="*/ 90901 h 794837"/>
                <a:gd name="connsiteX37" fmla="*/ 857621 w 958519"/>
                <a:gd name="connsiteY37" fmla="*/ 251118 h 794837"/>
                <a:gd name="connsiteX38" fmla="*/ 841968 w 958519"/>
                <a:gd name="connsiteY38" fmla="*/ 268153 h 794837"/>
                <a:gd name="connsiteX39" fmla="*/ 745746 w 958519"/>
                <a:gd name="connsiteY39" fmla="*/ 268153 h 794837"/>
                <a:gd name="connsiteX40" fmla="*/ 650905 w 958519"/>
                <a:gd name="connsiteY40" fmla="*/ 268153 h 794837"/>
                <a:gd name="connsiteX41" fmla="*/ 631109 w 958519"/>
                <a:gd name="connsiteY41" fmla="*/ 249737 h 794837"/>
                <a:gd name="connsiteX42" fmla="*/ 623282 w 958519"/>
                <a:gd name="connsiteY42" fmla="*/ 83074 h 794837"/>
                <a:gd name="connsiteX43" fmla="*/ 644460 w 958519"/>
                <a:gd name="connsiteY43" fmla="*/ 61896 h 794837"/>
                <a:gd name="connsiteX44" fmla="*/ 390324 w 958519"/>
                <a:gd name="connsiteY44" fmla="*/ 61896 h 794837"/>
                <a:gd name="connsiteX45" fmla="*/ 574941 w 958519"/>
                <a:gd name="connsiteY45" fmla="*/ 61896 h 794837"/>
                <a:gd name="connsiteX46" fmla="*/ 597500 w 958519"/>
                <a:gd name="connsiteY46" fmla="*/ 83074 h 794837"/>
                <a:gd name="connsiteX47" fmla="*/ 605327 w 958519"/>
                <a:gd name="connsiteY47" fmla="*/ 247895 h 794837"/>
                <a:gd name="connsiteX48" fmla="*/ 584609 w 958519"/>
                <a:gd name="connsiteY48" fmla="*/ 268152 h 794837"/>
                <a:gd name="connsiteX49" fmla="*/ 483323 w 958519"/>
                <a:gd name="connsiteY49" fmla="*/ 268152 h 794837"/>
                <a:gd name="connsiteX50" fmla="*/ 377894 w 958519"/>
                <a:gd name="connsiteY50" fmla="*/ 268152 h 794837"/>
                <a:gd name="connsiteX51" fmla="*/ 359478 w 958519"/>
                <a:gd name="connsiteY51" fmla="*/ 249276 h 794837"/>
                <a:gd name="connsiteX52" fmla="*/ 367305 w 958519"/>
                <a:gd name="connsiteY52" fmla="*/ 82614 h 794837"/>
                <a:gd name="connsiteX53" fmla="*/ 390324 w 958519"/>
                <a:gd name="connsiteY53" fmla="*/ 61896 h 794837"/>
                <a:gd name="connsiteX54" fmla="*/ 152302 w 958519"/>
                <a:gd name="connsiteY54" fmla="*/ 61896 h 794837"/>
                <a:gd name="connsiteX55" fmla="*/ 324488 w 958519"/>
                <a:gd name="connsiteY55" fmla="*/ 61896 h 794837"/>
                <a:gd name="connsiteX56" fmla="*/ 341522 w 958519"/>
                <a:gd name="connsiteY56" fmla="*/ 80312 h 794837"/>
                <a:gd name="connsiteX57" fmla="*/ 333696 w 958519"/>
                <a:gd name="connsiteY57" fmla="*/ 250197 h 794837"/>
                <a:gd name="connsiteX58" fmla="*/ 314820 w 958519"/>
                <a:gd name="connsiteY58" fmla="*/ 267692 h 794837"/>
                <a:gd name="connsiteX59" fmla="*/ 216757 w 958519"/>
                <a:gd name="connsiteY59" fmla="*/ 268152 h 794837"/>
                <a:gd name="connsiteX60" fmla="*/ 121916 w 958519"/>
                <a:gd name="connsiteY60" fmla="*/ 268152 h 794837"/>
                <a:gd name="connsiteX61" fmla="*/ 102580 w 958519"/>
                <a:gd name="connsiteY61" fmla="*/ 247435 h 794837"/>
                <a:gd name="connsiteX62" fmla="*/ 123758 w 958519"/>
                <a:gd name="connsiteY62" fmla="*/ 87217 h 794837"/>
                <a:gd name="connsiteX63" fmla="*/ 152302 w 958519"/>
                <a:gd name="connsiteY63" fmla="*/ 61896 h 794837"/>
                <a:gd name="connsiteX64" fmla="*/ 136187 w 958519"/>
                <a:gd name="connsiteY64" fmla="*/ 41639 h 794837"/>
                <a:gd name="connsiteX65" fmla="*/ 101198 w 958519"/>
                <a:gd name="connsiteY65" fmla="*/ 71564 h 794837"/>
                <a:gd name="connsiteX66" fmla="*/ 86465 w 958519"/>
                <a:gd name="connsiteY66" fmla="*/ 182979 h 794837"/>
                <a:gd name="connsiteX67" fmla="*/ 43188 w 958519"/>
                <a:gd name="connsiteY67" fmla="*/ 523209 h 794837"/>
                <a:gd name="connsiteX68" fmla="*/ 80020 w 958519"/>
                <a:gd name="connsiteY68" fmla="*/ 563723 h 794837"/>
                <a:gd name="connsiteX69" fmla="*/ 479180 w 958519"/>
                <a:gd name="connsiteY69" fmla="*/ 563723 h 794837"/>
                <a:gd name="connsiteX70" fmla="*/ 887546 w 958519"/>
                <a:gd name="connsiteY70" fmla="*/ 563263 h 794837"/>
                <a:gd name="connsiteX71" fmla="*/ 917932 w 958519"/>
                <a:gd name="connsiteY71" fmla="*/ 530115 h 794837"/>
                <a:gd name="connsiteX72" fmla="*/ 859462 w 958519"/>
                <a:gd name="connsiteY72" fmla="*/ 73406 h 794837"/>
                <a:gd name="connsiteX73" fmla="*/ 824012 w 958519"/>
                <a:gd name="connsiteY73" fmla="*/ 41639 h 794837"/>
                <a:gd name="connsiteX74" fmla="*/ 136187 w 958519"/>
                <a:gd name="connsiteY74" fmla="*/ 41639 h 794837"/>
                <a:gd name="connsiteX75" fmla="*/ 130202 w 958519"/>
                <a:gd name="connsiteY75" fmla="*/ 204 h 794837"/>
                <a:gd name="connsiteX76" fmla="*/ 342903 w 958519"/>
                <a:gd name="connsiteY76" fmla="*/ 204 h 794837"/>
                <a:gd name="connsiteX77" fmla="*/ 819408 w 958519"/>
                <a:gd name="connsiteY77" fmla="*/ 204 h 794837"/>
                <a:gd name="connsiteX78" fmla="*/ 899976 w 958519"/>
                <a:gd name="connsiteY78" fmla="*/ 71564 h 794837"/>
                <a:gd name="connsiteX79" fmla="*/ 957986 w 958519"/>
                <a:gd name="connsiteY79" fmla="*/ 528272 h 794837"/>
                <a:gd name="connsiteX80" fmla="*/ 904120 w 958519"/>
                <a:gd name="connsiteY80" fmla="*/ 636003 h 794837"/>
                <a:gd name="connsiteX81" fmla="*/ 870051 w 958519"/>
                <a:gd name="connsiteY81" fmla="*/ 643369 h 794837"/>
                <a:gd name="connsiteX82" fmla="*/ 707533 w 958519"/>
                <a:gd name="connsiteY82" fmla="*/ 643369 h 794837"/>
                <a:gd name="connsiteX83" fmla="*/ 536728 w 958519"/>
                <a:gd name="connsiteY83" fmla="*/ 642909 h 794837"/>
                <a:gd name="connsiteX84" fmla="*/ 521995 w 958519"/>
                <a:gd name="connsiteY84" fmla="*/ 661325 h 794837"/>
                <a:gd name="connsiteX85" fmla="*/ 547317 w 958519"/>
                <a:gd name="connsiteY85" fmla="*/ 770898 h 794837"/>
                <a:gd name="connsiteX86" fmla="*/ 531203 w 958519"/>
                <a:gd name="connsiteY86" fmla="*/ 792996 h 794837"/>
                <a:gd name="connsiteX87" fmla="*/ 423932 w 958519"/>
                <a:gd name="connsiteY87" fmla="*/ 792536 h 794837"/>
                <a:gd name="connsiteX88" fmla="*/ 411962 w 958519"/>
                <a:gd name="connsiteY88" fmla="*/ 775502 h 794837"/>
                <a:gd name="connsiteX89" fmla="*/ 436823 w 958519"/>
                <a:gd name="connsiteY89" fmla="*/ 664087 h 794837"/>
                <a:gd name="connsiteX90" fmla="*/ 419789 w 958519"/>
                <a:gd name="connsiteY90" fmla="*/ 643369 h 794837"/>
                <a:gd name="connsiteX91" fmla="*/ 103039 w 958519"/>
                <a:gd name="connsiteY91" fmla="*/ 643369 h 794837"/>
                <a:gd name="connsiteX92" fmla="*/ 832 w 958519"/>
                <a:gd name="connsiteY92" fmla="*/ 528732 h 794837"/>
                <a:gd name="connsiteX93" fmla="*/ 60683 w 958519"/>
                <a:gd name="connsiteY93" fmla="*/ 59594 h 794837"/>
                <a:gd name="connsiteX94" fmla="*/ 130202 w 958519"/>
                <a:gd name="connsiteY94" fmla="*/ 204 h 794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958519" h="794837">
                  <a:moveTo>
                    <a:pt x="652747" y="294854"/>
                  </a:moveTo>
                  <a:cubicBezTo>
                    <a:pt x="717201" y="295314"/>
                    <a:pt x="781657" y="295314"/>
                    <a:pt x="846112" y="294854"/>
                  </a:cubicBezTo>
                  <a:cubicBezTo>
                    <a:pt x="859463" y="294854"/>
                    <a:pt x="864527" y="300379"/>
                    <a:pt x="866369" y="313270"/>
                  </a:cubicBezTo>
                  <a:cubicBezTo>
                    <a:pt x="874656" y="380026"/>
                    <a:pt x="883864" y="446783"/>
                    <a:pt x="892151" y="514000"/>
                  </a:cubicBezTo>
                  <a:cubicBezTo>
                    <a:pt x="894913" y="534257"/>
                    <a:pt x="885705" y="544846"/>
                    <a:pt x="864527" y="544846"/>
                  </a:cubicBezTo>
                  <a:cubicBezTo>
                    <a:pt x="831379" y="545767"/>
                    <a:pt x="797771" y="545307"/>
                    <a:pt x="764623" y="545307"/>
                  </a:cubicBezTo>
                  <a:cubicBezTo>
                    <a:pt x="731014" y="545307"/>
                    <a:pt x="697865" y="544846"/>
                    <a:pt x="664256" y="545307"/>
                  </a:cubicBezTo>
                  <a:cubicBezTo>
                    <a:pt x="650445" y="545307"/>
                    <a:pt x="645380" y="539782"/>
                    <a:pt x="644920" y="526431"/>
                  </a:cubicBezTo>
                  <a:lnTo>
                    <a:pt x="641880" y="465357"/>
                  </a:lnTo>
                  <a:lnTo>
                    <a:pt x="629441" y="467387"/>
                  </a:lnTo>
                  <a:lnTo>
                    <a:pt x="616525" y="466971"/>
                  </a:lnTo>
                  <a:lnTo>
                    <a:pt x="619140" y="519985"/>
                  </a:lnTo>
                  <a:cubicBezTo>
                    <a:pt x="620521" y="544386"/>
                    <a:pt x="618679" y="545767"/>
                    <a:pt x="594278" y="545767"/>
                  </a:cubicBezTo>
                  <a:cubicBezTo>
                    <a:pt x="556987" y="545306"/>
                    <a:pt x="519235" y="545306"/>
                    <a:pt x="481942" y="545306"/>
                  </a:cubicBezTo>
                  <a:cubicBezTo>
                    <a:pt x="444650" y="545306"/>
                    <a:pt x="406898" y="545306"/>
                    <a:pt x="369607" y="545306"/>
                  </a:cubicBezTo>
                  <a:cubicBezTo>
                    <a:pt x="346587" y="545306"/>
                    <a:pt x="344746" y="543925"/>
                    <a:pt x="345666" y="521826"/>
                  </a:cubicBezTo>
                  <a:cubicBezTo>
                    <a:pt x="348889" y="452307"/>
                    <a:pt x="352572" y="382788"/>
                    <a:pt x="355795" y="313269"/>
                  </a:cubicBezTo>
                  <a:cubicBezTo>
                    <a:pt x="356255" y="300839"/>
                    <a:pt x="361320" y="295314"/>
                    <a:pt x="374211" y="295775"/>
                  </a:cubicBezTo>
                  <a:cubicBezTo>
                    <a:pt x="446031" y="296235"/>
                    <a:pt x="518314" y="296235"/>
                    <a:pt x="590135" y="295775"/>
                  </a:cubicBezTo>
                  <a:cubicBezTo>
                    <a:pt x="603946" y="295775"/>
                    <a:pt x="608550" y="301760"/>
                    <a:pt x="609011" y="314651"/>
                  </a:cubicBezTo>
                  <a:lnTo>
                    <a:pt x="616342" y="463262"/>
                  </a:lnTo>
                  <a:lnTo>
                    <a:pt x="641779" y="463326"/>
                  </a:lnTo>
                  <a:lnTo>
                    <a:pt x="634331" y="313730"/>
                  </a:lnTo>
                  <a:cubicBezTo>
                    <a:pt x="633410" y="299918"/>
                    <a:pt x="638935" y="294854"/>
                    <a:pt x="652747" y="294854"/>
                  </a:cubicBezTo>
                  <a:close/>
                  <a:moveTo>
                    <a:pt x="115471" y="294854"/>
                  </a:moveTo>
                  <a:cubicBezTo>
                    <a:pt x="180386" y="295314"/>
                    <a:pt x="245762" y="295314"/>
                    <a:pt x="310677" y="294854"/>
                  </a:cubicBezTo>
                  <a:cubicBezTo>
                    <a:pt x="326331" y="294854"/>
                    <a:pt x="330934" y="300839"/>
                    <a:pt x="330474" y="316032"/>
                  </a:cubicBezTo>
                  <a:cubicBezTo>
                    <a:pt x="326791" y="383710"/>
                    <a:pt x="323568" y="451847"/>
                    <a:pt x="320346" y="519985"/>
                  </a:cubicBezTo>
                  <a:cubicBezTo>
                    <a:pt x="319425" y="543005"/>
                    <a:pt x="317583" y="545307"/>
                    <a:pt x="295024" y="545307"/>
                  </a:cubicBezTo>
                  <a:cubicBezTo>
                    <a:pt x="261876" y="545767"/>
                    <a:pt x="229187" y="545307"/>
                    <a:pt x="196499" y="545307"/>
                  </a:cubicBezTo>
                  <a:cubicBezTo>
                    <a:pt x="162891" y="545307"/>
                    <a:pt x="129743" y="545767"/>
                    <a:pt x="96134" y="545307"/>
                  </a:cubicBezTo>
                  <a:cubicBezTo>
                    <a:pt x="74496" y="545307"/>
                    <a:pt x="65288" y="535638"/>
                    <a:pt x="68050" y="514460"/>
                  </a:cubicBezTo>
                  <a:cubicBezTo>
                    <a:pt x="76337" y="448164"/>
                    <a:pt x="85545" y="381868"/>
                    <a:pt x="93832" y="315572"/>
                  </a:cubicBezTo>
                  <a:cubicBezTo>
                    <a:pt x="95674" y="301760"/>
                    <a:pt x="100278" y="294854"/>
                    <a:pt x="115471" y="294854"/>
                  </a:cubicBezTo>
                  <a:close/>
                  <a:moveTo>
                    <a:pt x="644460" y="61896"/>
                  </a:moveTo>
                  <a:cubicBezTo>
                    <a:pt x="697865" y="62357"/>
                    <a:pt x="750810" y="61896"/>
                    <a:pt x="804215" y="62357"/>
                  </a:cubicBezTo>
                  <a:cubicBezTo>
                    <a:pt x="826314" y="62357"/>
                    <a:pt x="833681" y="68802"/>
                    <a:pt x="836443" y="90901"/>
                  </a:cubicBezTo>
                  <a:cubicBezTo>
                    <a:pt x="843809" y="144306"/>
                    <a:pt x="850255" y="197713"/>
                    <a:pt x="857621" y="251118"/>
                  </a:cubicBezTo>
                  <a:cubicBezTo>
                    <a:pt x="859462" y="264009"/>
                    <a:pt x="853938" y="268153"/>
                    <a:pt x="841968" y="268153"/>
                  </a:cubicBezTo>
                  <a:cubicBezTo>
                    <a:pt x="810201" y="268153"/>
                    <a:pt x="777973" y="268153"/>
                    <a:pt x="745746" y="268153"/>
                  </a:cubicBezTo>
                  <a:cubicBezTo>
                    <a:pt x="713979" y="268153"/>
                    <a:pt x="682672" y="267692"/>
                    <a:pt x="650905" y="268153"/>
                  </a:cubicBezTo>
                  <a:cubicBezTo>
                    <a:pt x="637554" y="268153"/>
                    <a:pt x="631569" y="263088"/>
                    <a:pt x="631109" y="249737"/>
                  </a:cubicBezTo>
                  <a:cubicBezTo>
                    <a:pt x="628807" y="194030"/>
                    <a:pt x="626505" y="138782"/>
                    <a:pt x="623282" y="83074"/>
                  </a:cubicBezTo>
                  <a:cubicBezTo>
                    <a:pt x="622361" y="66500"/>
                    <a:pt x="628807" y="61436"/>
                    <a:pt x="644460" y="61896"/>
                  </a:cubicBezTo>
                  <a:close/>
                  <a:moveTo>
                    <a:pt x="390324" y="61896"/>
                  </a:moveTo>
                  <a:cubicBezTo>
                    <a:pt x="452016" y="62817"/>
                    <a:pt x="513249" y="62817"/>
                    <a:pt x="574941" y="61896"/>
                  </a:cubicBezTo>
                  <a:cubicBezTo>
                    <a:pt x="591055" y="61896"/>
                    <a:pt x="597040" y="67881"/>
                    <a:pt x="597500" y="83074"/>
                  </a:cubicBezTo>
                  <a:cubicBezTo>
                    <a:pt x="599802" y="137861"/>
                    <a:pt x="602564" y="193109"/>
                    <a:pt x="605327" y="247895"/>
                  </a:cubicBezTo>
                  <a:cubicBezTo>
                    <a:pt x="606247" y="263549"/>
                    <a:pt x="599802" y="268152"/>
                    <a:pt x="584609" y="268152"/>
                  </a:cubicBezTo>
                  <a:cubicBezTo>
                    <a:pt x="551461" y="267692"/>
                    <a:pt x="517392" y="268152"/>
                    <a:pt x="483323" y="268152"/>
                  </a:cubicBezTo>
                  <a:cubicBezTo>
                    <a:pt x="448333" y="268152"/>
                    <a:pt x="412883" y="267692"/>
                    <a:pt x="377894" y="268152"/>
                  </a:cubicBezTo>
                  <a:cubicBezTo>
                    <a:pt x="364082" y="268152"/>
                    <a:pt x="358557" y="263088"/>
                    <a:pt x="359478" y="249276"/>
                  </a:cubicBezTo>
                  <a:cubicBezTo>
                    <a:pt x="362240" y="193569"/>
                    <a:pt x="365003" y="138321"/>
                    <a:pt x="367305" y="82614"/>
                  </a:cubicBezTo>
                  <a:cubicBezTo>
                    <a:pt x="367765" y="66961"/>
                    <a:pt x="374671" y="61436"/>
                    <a:pt x="390324" y="61896"/>
                  </a:cubicBezTo>
                  <a:close/>
                  <a:moveTo>
                    <a:pt x="152302" y="61896"/>
                  </a:moveTo>
                  <a:cubicBezTo>
                    <a:pt x="209851" y="61896"/>
                    <a:pt x="266939" y="61896"/>
                    <a:pt x="324488" y="61896"/>
                  </a:cubicBezTo>
                  <a:cubicBezTo>
                    <a:pt x="337379" y="61896"/>
                    <a:pt x="342443" y="67881"/>
                    <a:pt x="341522" y="80312"/>
                  </a:cubicBezTo>
                  <a:cubicBezTo>
                    <a:pt x="338760" y="136940"/>
                    <a:pt x="335998" y="193569"/>
                    <a:pt x="333696" y="250197"/>
                  </a:cubicBezTo>
                  <a:cubicBezTo>
                    <a:pt x="333235" y="262627"/>
                    <a:pt x="327711" y="267692"/>
                    <a:pt x="314820" y="267692"/>
                  </a:cubicBezTo>
                  <a:cubicBezTo>
                    <a:pt x="282592" y="268152"/>
                    <a:pt x="249905" y="268152"/>
                    <a:pt x="216757" y="268152"/>
                  </a:cubicBezTo>
                  <a:cubicBezTo>
                    <a:pt x="184990" y="268152"/>
                    <a:pt x="153683" y="267692"/>
                    <a:pt x="121916" y="268152"/>
                  </a:cubicBezTo>
                  <a:cubicBezTo>
                    <a:pt x="106723" y="268613"/>
                    <a:pt x="100738" y="263088"/>
                    <a:pt x="102580" y="247435"/>
                  </a:cubicBezTo>
                  <a:cubicBezTo>
                    <a:pt x="109946" y="194029"/>
                    <a:pt x="116852" y="140623"/>
                    <a:pt x="123758" y="87217"/>
                  </a:cubicBezTo>
                  <a:cubicBezTo>
                    <a:pt x="126060" y="71104"/>
                    <a:pt x="135267" y="61896"/>
                    <a:pt x="152302" y="61896"/>
                  </a:cubicBezTo>
                  <a:close/>
                  <a:moveTo>
                    <a:pt x="136187" y="41639"/>
                  </a:moveTo>
                  <a:cubicBezTo>
                    <a:pt x="112247" y="41639"/>
                    <a:pt x="104420" y="48084"/>
                    <a:pt x="101198" y="71564"/>
                  </a:cubicBezTo>
                  <a:cubicBezTo>
                    <a:pt x="95673" y="108396"/>
                    <a:pt x="91069" y="145687"/>
                    <a:pt x="86465" y="182979"/>
                  </a:cubicBezTo>
                  <a:cubicBezTo>
                    <a:pt x="72193" y="296696"/>
                    <a:pt x="57461" y="409953"/>
                    <a:pt x="43188" y="523209"/>
                  </a:cubicBezTo>
                  <a:cubicBezTo>
                    <a:pt x="38584" y="556817"/>
                    <a:pt x="45951" y="563723"/>
                    <a:pt x="80020" y="563723"/>
                  </a:cubicBezTo>
                  <a:cubicBezTo>
                    <a:pt x="213073" y="563723"/>
                    <a:pt x="346125" y="563723"/>
                    <a:pt x="479180" y="563723"/>
                  </a:cubicBezTo>
                  <a:cubicBezTo>
                    <a:pt x="615455" y="563723"/>
                    <a:pt x="751270" y="563723"/>
                    <a:pt x="887546" y="563263"/>
                  </a:cubicBezTo>
                  <a:cubicBezTo>
                    <a:pt x="912407" y="563263"/>
                    <a:pt x="921155" y="554055"/>
                    <a:pt x="917932" y="530115"/>
                  </a:cubicBezTo>
                  <a:cubicBezTo>
                    <a:pt x="898595" y="377725"/>
                    <a:pt x="878799" y="225795"/>
                    <a:pt x="859462" y="73406"/>
                  </a:cubicBezTo>
                  <a:cubicBezTo>
                    <a:pt x="856240" y="49005"/>
                    <a:pt x="848413" y="41639"/>
                    <a:pt x="824012" y="41639"/>
                  </a:cubicBezTo>
                  <a:cubicBezTo>
                    <a:pt x="594738" y="41639"/>
                    <a:pt x="365463" y="41639"/>
                    <a:pt x="136187" y="41639"/>
                  </a:cubicBezTo>
                  <a:close/>
                  <a:moveTo>
                    <a:pt x="130202" y="204"/>
                  </a:moveTo>
                  <a:cubicBezTo>
                    <a:pt x="201102" y="-257"/>
                    <a:pt x="272002" y="204"/>
                    <a:pt x="342903" y="204"/>
                  </a:cubicBezTo>
                  <a:cubicBezTo>
                    <a:pt x="501738" y="204"/>
                    <a:pt x="660573" y="204"/>
                    <a:pt x="819408" y="204"/>
                  </a:cubicBezTo>
                  <a:cubicBezTo>
                    <a:pt x="869130" y="204"/>
                    <a:pt x="893991" y="22302"/>
                    <a:pt x="899976" y="71564"/>
                  </a:cubicBezTo>
                  <a:cubicBezTo>
                    <a:pt x="919313" y="223954"/>
                    <a:pt x="938649" y="376343"/>
                    <a:pt x="957986" y="528272"/>
                  </a:cubicBezTo>
                  <a:cubicBezTo>
                    <a:pt x="962590" y="566024"/>
                    <a:pt x="936808" y="617588"/>
                    <a:pt x="904120" y="636003"/>
                  </a:cubicBezTo>
                  <a:cubicBezTo>
                    <a:pt x="893531" y="641988"/>
                    <a:pt x="882021" y="643369"/>
                    <a:pt x="870051" y="643369"/>
                  </a:cubicBezTo>
                  <a:cubicBezTo>
                    <a:pt x="816646" y="643369"/>
                    <a:pt x="761859" y="643369"/>
                    <a:pt x="707533" y="643369"/>
                  </a:cubicBezTo>
                  <a:cubicBezTo>
                    <a:pt x="650445" y="643369"/>
                    <a:pt x="593817" y="643830"/>
                    <a:pt x="536728" y="642909"/>
                  </a:cubicBezTo>
                  <a:cubicBezTo>
                    <a:pt x="521995" y="642909"/>
                    <a:pt x="518312" y="647053"/>
                    <a:pt x="521995" y="661325"/>
                  </a:cubicBezTo>
                  <a:cubicBezTo>
                    <a:pt x="530743" y="697696"/>
                    <a:pt x="538109" y="734527"/>
                    <a:pt x="547317" y="770898"/>
                  </a:cubicBezTo>
                  <a:cubicBezTo>
                    <a:pt x="551461" y="786551"/>
                    <a:pt x="546857" y="792076"/>
                    <a:pt x="531203" y="792996"/>
                  </a:cubicBezTo>
                  <a:cubicBezTo>
                    <a:pt x="495293" y="795298"/>
                    <a:pt x="459843" y="795759"/>
                    <a:pt x="423932" y="792536"/>
                  </a:cubicBezTo>
                  <a:cubicBezTo>
                    <a:pt x="411502" y="791615"/>
                    <a:pt x="409200" y="786551"/>
                    <a:pt x="411962" y="775502"/>
                  </a:cubicBezTo>
                  <a:cubicBezTo>
                    <a:pt x="420709" y="738210"/>
                    <a:pt x="428536" y="701379"/>
                    <a:pt x="436823" y="664087"/>
                  </a:cubicBezTo>
                  <a:cubicBezTo>
                    <a:pt x="441427" y="644290"/>
                    <a:pt x="440506" y="643369"/>
                    <a:pt x="419789" y="643369"/>
                  </a:cubicBezTo>
                  <a:cubicBezTo>
                    <a:pt x="314358" y="643369"/>
                    <a:pt x="208929" y="643369"/>
                    <a:pt x="103039" y="643369"/>
                  </a:cubicBezTo>
                  <a:cubicBezTo>
                    <a:pt x="41347" y="643369"/>
                    <a:pt x="-6994" y="589964"/>
                    <a:pt x="832" y="528732"/>
                  </a:cubicBezTo>
                  <a:cubicBezTo>
                    <a:pt x="20168" y="372199"/>
                    <a:pt x="40426" y="216127"/>
                    <a:pt x="60683" y="59594"/>
                  </a:cubicBezTo>
                  <a:cubicBezTo>
                    <a:pt x="65287" y="24144"/>
                    <a:pt x="93371" y="664"/>
                    <a:pt x="130202" y="204"/>
                  </a:cubicBezTo>
                  <a:close/>
                </a:path>
              </a:pathLst>
            </a:custGeom>
            <a:grpFill/>
            <a:ln w="45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21011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3">
            <a:extLst>
              <a:ext uri="{FF2B5EF4-FFF2-40B4-BE49-F238E27FC236}">
                <a16:creationId xmlns:a16="http://schemas.microsoft.com/office/drawing/2014/main" xmlns="" id="{5E42F44F-03B8-42D5-8585-5B65DF7BA732}"/>
              </a:ext>
            </a:extLst>
          </p:cNvPr>
          <p:cNvSpPr txBox="1">
            <a:spLocks/>
          </p:cNvSpPr>
          <p:nvPr/>
        </p:nvSpPr>
        <p:spPr>
          <a:xfrm>
            <a:off x="3217653" y="620405"/>
            <a:ext cx="8974347" cy="1757872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sr-Latn-ME" sz="2800" dirty="0"/>
              <a:t>Najčešće mjere koje se preduzimaju u cilju smanjenj</a:t>
            </a:r>
            <a:r>
              <a:rPr lang="en-US" sz="2800" dirty="0"/>
              <a:t>a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r-Latn-ME" sz="2800" dirty="0"/>
              <a:t>gubitaka energije i povećanja energetske efikasnosti s</a:t>
            </a:r>
            <a:r>
              <a:rPr lang="en-US" sz="2800" dirty="0"/>
              <a:t>u</a:t>
            </a:r>
            <a:r>
              <a:rPr lang="sr-Latn-ME" sz="2800" dirty="0"/>
              <a:t>:</a:t>
            </a:r>
            <a:endParaRPr lang="en-US" altLang="ko-KR" sz="2800" b="1" dirty="0">
              <a:latin typeface="+mj-lt"/>
              <a:cs typeface="Arial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D6B9DDCE-AFE4-4356-A207-3FA3C6F56C6C}"/>
              </a:ext>
            </a:extLst>
          </p:cNvPr>
          <p:cNvSpPr txBox="1"/>
          <p:nvPr/>
        </p:nvSpPr>
        <p:spPr>
          <a:xfrm>
            <a:off x="3846122" y="2813397"/>
            <a:ext cx="7928934" cy="20313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285750" indent="-285750" fontAlgn="base">
              <a:buFont typeface="Arial" pitchFamily="34" charset="0"/>
              <a:buChar char="•"/>
            </a:pPr>
            <a:r>
              <a:rPr lang="sr-Latn-ME" dirty="0"/>
              <a:t>Zamjena neobnovljivih energenata obnovljivim,</a:t>
            </a:r>
            <a:r>
              <a:rPr lang="en-US" dirty="0"/>
              <a:t>​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sr-Latn-ME" dirty="0"/>
              <a:t>Zamjene energetski neefikasnih potrošača efikasnijim,</a:t>
            </a:r>
            <a:r>
              <a:rPr lang="en-US" dirty="0"/>
              <a:t>​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sr-Latn-ME" dirty="0"/>
              <a:t>Izolacija prostora koji se grije ili hladi,</a:t>
            </a:r>
            <a:r>
              <a:rPr lang="en-US" dirty="0"/>
              <a:t>​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sr-Latn-ME" dirty="0"/>
              <a:t>Zamjena dotrajale ili neefikasne stolarije,</a:t>
            </a:r>
            <a:r>
              <a:rPr lang="en-US" dirty="0"/>
              <a:t>​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sr-Latn-ME" dirty="0"/>
              <a:t>Ugradnja mjernih i regulacionih uređaja,</a:t>
            </a:r>
            <a:r>
              <a:rPr lang="en-US" dirty="0"/>
              <a:t>​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sr-Latn-ME" dirty="0"/>
              <a:t>Zamjena ili ugradnja efikasnih sistema za grijanje, klimatizaciju ili ventilaciju.</a:t>
            </a:r>
            <a:endParaRPr lang="en-US" dirty="0"/>
          </a:p>
        </p:txBody>
      </p:sp>
      <p:pic>
        <p:nvPicPr>
          <p:cNvPr id="6" name="Picture Placeholder 5"/>
          <p:cNvPicPr>
            <a:picLocks noGrp="1" noChangeAspect="1"/>
          </p:cNvPicPr>
          <p:nvPr>
            <p:ph type="pic" sz="quarter" idx="66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978" r="31978"/>
          <a:stretch>
            <a:fillRect/>
          </a:stretch>
        </p:blipFill>
        <p:spPr>
          <a:xfrm>
            <a:off x="68263" y="479425"/>
            <a:ext cx="3103562" cy="5740400"/>
          </a:xfrm>
        </p:spPr>
      </p:pic>
    </p:spTree>
    <p:extLst>
      <p:ext uri="{BB962C8B-B14F-4D97-AF65-F5344CB8AC3E}">
        <p14:creationId xmlns:p14="http://schemas.microsoft.com/office/powerpoint/2010/main" val="390273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5">
            <a:extLst>
              <a:ext uri="{FF2B5EF4-FFF2-40B4-BE49-F238E27FC236}">
                <a16:creationId xmlns:a16="http://schemas.microsoft.com/office/drawing/2014/main" xmlns="" id="{E9044838-F750-48AF-A351-C931F64B1CC2}"/>
              </a:ext>
            </a:extLst>
          </p:cNvPr>
          <p:cNvSpPr txBox="1">
            <a:spLocks/>
          </p:cNvSpPr>
          <p:nvPr/>
        </p:nvSpPr>
        <p:spPr>
          <a:xfrm>
            <a:off x="4490304" y="3997597"/>
            <a:ext cx="1460935" cy="232093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CAD9BDE0-0E73-43BC-A3CF-B295F14E6A79}"/>
              </a:ext>
            </a:extLst>
          </p:cNvPr>
          <p:cNvGrpSpPr/>
          <p:nvPr/>
        </p:nvGrpSpPr>
        <p:grpSpPr>
          <a:xfrm>
            <a:off x="7076066" y="3745912"/>
            <a:ext cx="1460935" cy="483778"/>
            <a:chOff x="4795420" y="3844865"/>
            <a:chExt cx="1800000" cy="483778"/>
          </a:xfrm>
        </p:grpSpPr>
        <p:sp>
          <p:nvSpPr>
            <p:cNvPr id="13" name="Text Placeholder 8">
              <a:extLst>
                <a:ext uri="{FF2B5EF4-FFF2-40B4-BE49-F238E27FC236}">
                  <a16:creationId xmlns:a16="http://schemas.microsoft.com/office/drawing/2014/main" xmlns="" id="{51F09032-8C1F-4C1C-B0F0-398A5D308C2C}"/>
                </a:ext>
              </a:extLst>
            </p:cNvPr>
            <p:cNvSpPr txBox="1">
              <a:spLocks/>
            </p:cNvSpPr>
            <p:nvPr/>
          </p:nvSpPr>
          <p:spPr>
            <a:xfrm>
              <a:off x="4795420" y="3844865"/>
              <a:ext cx="1800000" cy="232093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 Placeholder 9">
              <a:extLst>
                <a:ext uri="{FF2B5EF4-FFF2-40B4-BE49-F238E27FC236}">
                  <a16:creationId xmlns:a16="http://schemas.microsoft.com/office/drawing/2014/main" xmlns="" id="{BA3B761C-4FA2-45D3-9CE6-59A6B5F44E84}"/>
                </a:ext>
              </a:extLst>
            </p:cNvPr>
            <p:cNvSpPr txBox="1">
              <a:spLocks/>
            </p:cNvSpPr>
            <p:nvPr/>
          </p:nvSpPr>
          <p:spPr>
            <a:xfrm>
              <a:off x="4795420" y="4096550"/>
              <a:ext cx="1800000" cy="232093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xmlns="" id="{B97D8C62-A01E-44AF-8D69-AF5D19E49DFB}"/>
              </a:ext>
            </a:extLst>
          </p:cNvPr>
          <p:cNvGrpSpPr/>
          <p:nvPr/>
        </p:nvGrpSpPr>
        <p:grpSpPr>
          <a:xfrm>
            <a:off x="9643420" y="3745912"/>
            <a:ext cx="1460935" cy="483778"/>
            <a:chOff x="6739082" y="3855169"/>
            <a:chExt cx="1800000" cy="483778"/>
          </a:xfrm>
        </p:grpSpPr>
        <p:sp>
          <p:nvSpPr>
            <p:cNvPr id="16" name="Text Placeholder 12">
              <a:extLst>
                <a:ext uri="{FF2B5EF4-FFF2-40B4-BE49-F238E27FC236}">
                  <a16:creationId xmlns:a16="http://schemas.microsoft.com/office/drawing/2014/main" xmlns="" id="{694AFDF6-B387-4174-84FF-A334B2FC9AD6}"/>
                </a:ext>
              </a:extLst>
            </p:cNvPr>
            <p:cNvSpPr txBox="1">
              <a:spLocks/>
            </p:cNvSpPr>
            <p:nvPr/>
          </p:nvSpPr>
          <p:spPr>
            <a:xfrm>
              <a:off x="6739082" y="3855169"/>
              <a:ext cx="1800000" cy="232093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14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Text Placeholder 13">
              <a:extLst>
                <a:ext uri="{FF2B5EF4-FFF2-40B4-BE49-F238E27FC236}">
                  <a16:creationId xmlns:a16="http://schemas.microsoft.com/office/drawing/2014/main" xmlns="" id="{B247BA3D-ED34-401B-8A5F-35A4B0E85C4C}"/>
                </a:ext>
              </a:extLst>
            </p:cNvPr>
            <p:cNvSpPr txBox="1">
              <a:spLocks/>
            </p:cNvSpPr>
            <p:nvPr/>
          </p:nvSpPr>
          <p:spPr>
            <a:xfrm>
              <a:off x="6739082" y="4106854"/>
              <a:ext cx="1800000" cy="232093"/>
            </a:xfrm>
            <a:prstGeom prst="rect">
              <a:avLst/>
            </a:prstGeom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endParaRPr 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4571999" y="1714587"/>
            <a:ext cx="65323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Energetski efikasan uređaj</a:t>
            </a:r>
            <a:endParaRPr lang="en-US" dirty="0"/>
          </a:p>
          <a:p>
            <a:r>
              <a:rPr lang="vi-VN" dirty="0"/>
              <a:t> • Smatra se onaj koji ima veliki stepen korisnog dejstva, tj. male gubitke prilikom transformacije jednog vida energije u drugi. Na primer, "obična" sijalica veliki deo električne energije pretvara u toplotnu energiju, a samo mali u korisnu svetlosnu energiju, i u tom smislu ona (sijalica) predstavlja energetski neefikasan uređaj.</a:t>
            </a:r>
            <a:endParaRPr lang="en-US" dirty="0"/>
          </a:p>
          <a:p>
            <a:pPr marL="285750" indent="-285750" fontAlgn="base">
              <a:buFont typeface="Arial" pitchFamily="34" charset="0"/>
              <a:buChar char="•"/>
            </a:pPr>
            <a:r>
              <a:rPr lang="sr-Latn-ME" dirty="0"/>
              <a:t>Na uštedu električne energije utiče i upotreba električnih uređaja u domaćinstvu koji se, prema potrošnji energije, dijele na sedam nivoa efikasnosti od A do G. </a:t>
            </a:r>
            <a:r>
              <a:rPr lang="en-US" dirty="0"/>
              <a:t>​</a:t>
            </a:r>
          </a:p>
          <a:p>
            <a:pPr marL="285750" indent="-285750" fontAlgn="base">
              <a:buFont typeface="Arial" pitchFamily="34" charset="0"/>
              <a:buChar char="•"/>
            </a:pPr>
            <a:r>
              <a:rPr lang="sr-Latn-ME" dirty="0"/>
              <a:t>Grupa A - energetski najefikasniji, što znači da troše najmanje energije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64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206381AD-4C2B-4745-99B1-0BBCE6131A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 sz="4000" dirty="0" err="1"/>
              <a:t>Prednosti</a:t>
            </a:r>
            <a:r>
              <a:rPr lang="en-US" sz="4000" dirty="0"/>
              <a:t> </a:t>
            </a:r>
            <a:r>
              <a:rPr lang="en-US" sz="4000" dirty="0" err="1"/>
              <a:t>obnovljivih</a:t>
            </a:r>
            <a:r>
              <a:rPr lang="en-US" sz="4000" dirty="0"/>
              <a:t> </a:t>
            </a:r>
            <a:r>
              <a:rPr lang="en-US" sz="4000" dirty="0" err="1"/>
              <a:t>izvora</a:t>
            </a:r>
            <a:r>
              <a:rPr lang="en-US" sz="4000" dirty="0"/>
              <a:t> </a:t>
            </a:r>
            <a:r>
              <a:rPr lang="en-US" sz="4000" dirty="0" err="1"/>
              <a:t>energije</a:t>
            </a:r>
            <a:r>
              <a:rPr lang="en-US" sz="4000" dirty="0"/>
              <a:t> 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xmlns="" id="{F590A001-1016-476A-85BE-34C75059168B}"/>
              </a:ext>
            </a:extLst>
          </p:cNvPr>
          <p:cNvSpPr/>
          <p:nvPr/>
        </p:nvSpPr>
        <p:spPr>
          <a:xfrm>
            <a:off x="5178407" y="1691445"/>
            <a:ext cx="1835186" cy="2209400"/>
          </a:xfrm>
          <a:custGeom>
            <a:avLst/>
            <a:gdLst>
              <a:gd name="connsiteX0" fmla="*/ 451864 w 901271"/>
              <a:gd name="connsiteY0" fmla="*/ 600810 h 1085050"/>
              <a:gd name="connsiteX1" fmla="*/ 479027 w 901271"/>
              <a:gd name="connsiteY1" fmla="*/ 629814 h 1085050"/>
              <a:gd name="connsiteX2" fmla="*/ 513096 w 901271"/>
              <a:gd name="connsiteY2" fmla="*/ 986617 h 1085050"/>
              <a:gd name="connsiteX3" fmla="*/ 520462 w 901271"/>
              <a:gd name="connsiteY3" fmla="*/ 1061661 h 1085050"/>
              <a:gd name="connsiteX4" fmla="*/ 506651 w 901271"/>
              <a:gd name="connsiteY4" fmla="*/ 1079616 h 1085050"/>
              <a:gd name="connsiteX5" fmla="*/ 450943 w 901271"/>
              <a:gd name="connsiteY5" fmla="*/ 1084680 h 1085050"/>
              <a:gd name="connsiteX6" fmla="*/ 396617 w 901271"/>
              <a:gd name="connsiteY6" fmla="*/ 1080997 h 1085050"/>
              <a:gd name="connsiteX7" fmla="*/ 380043 w 901271"/>
              <a:gd name="connsiteY7" fmla="*/ 1060280 h 1085050"/>
              <a:gd name="connsiteX8" fmla="*/ 399840 w 901271"/>
              <a:gd name="connsiteY8" fmla="*/ 852183 h 1085050"/>
              <a:gd name="connsiteX9" fmla="*/ 419176 w 901271"/>
              <a:gd name="connsiteY9" fmla="*/ 647309 h 1085050"/>
              <a:gd name="connsiteX10" fmla="*/ 421018 w 901271"/>
              <a:gd name="connsiteY10" fmla="*/ 627973 h 1085050"/>
              <a:gd name="connsiteX11" fmla="*/ 451864 w 901271"/>
              <a:gd name="connsiteY11" fmla="*/ 600810 h 1085050"/>
              <a:gd name="connsiteX12" fmla="*/ 528347 w 901271"/>
              <a:gd name="connsiteY12" fmla="*/ 520644 h 1085050"/>
              <a:gd name="connsiteX13" fmla="*/ 542101 w 901271"/>
              <a:gd name="connsiteY13" fmla="*/ 521622 h 1085050"/>
              <a:gd name="connsiteX14" fmla="*/ 694951 w 901271"/>
              <a:gd name="connsiteY14" fmla="*/ 596206 h 1085050"/>
              <a:gd name="connsiteX15" fmla="*/ 886474 w 901271"/>
              <a:gd name="connsiteY15" fmla="*/ 757344 h 1085050"/>
              <a:gd name="connsiteX16" fmla="*/ 897063 w 901271"/>
              <a:gd name="connsiteY16" fmla="*/ 771616 h 1085050"/>
              <a:gd name="connsiteX17" fmla="*/ 900286 w 901271"/>
              <a:gd name="connsiteY17" fmla="*/ 782665 h 1085050"/>
              <a:gd name="connsiteX18" fmla="*/ 890157 w 901271"/>
              <a:gd name="connsiteY18" fmla="*/ 784967 h 1085050"/>
              <a:gd name="connsiteX19" fmla="*/ 760327 w 901271"/>
              <a:gd name="connsiteY19" fmla="*/ 750438 h 1085050"/>
              <a:gd name="connsiteX20" fmla="*/ 518160 w 901271"/>
              <a:gd name="connsiteY20" fmla="*/ 616463 h 1085050"/>
              <a:gd name="connsiteX21" fmla="*/ 512636 w 901271"/>
              <a:gd name="connsiteY21" fmla="*/ 611859 h 1085050"/>
              <a:gd name="connsiteX22" fmla="*/ 490076 w 901271"/>
              <a:gd name="connsiteY22" fmla="*/ 587919 h 1085050"/>
              <a:gd name="connsiteX23" fmla="*/ 508032 w 901271"/>
              <a:gd name="connsiteY23" fmla="*/ 564899 h 1085050"/>
              <a:gd name="connsiteX24" fmla="*/ 521843 w 901271"/>
              <a:gd name="connsiteY24" fmla="*/ 533132 h 1085050"/>
              <a:gd name="connsiteX25" fmla="*/ 528347 w 901271"/>
              <a:gd name="connsiteY25" fmla="*/ 520644 h 1085050"/>
              <a:gd name="connsiteX26" fmla="*/ 371470 w 901271"/>
              <a:gd name="connsiteY26" fmla="*/ 520644 h 1085050"/>
              <a:gd name="connsiteX27" fmla="*/ 378663 w 901271"/>
              <a:gd name="connsiteY27" fmla="*/ 535894 h 1085050"/>
              <a:gd name="connsiteX28" fmla="*/ 402604 w 901271"/>
              <a:gd name="connsiteY28" fmla="*/ 575488 h 1085050"/>
              <a:gd name="connsiteX29" fmla="*/ 402143 w 901271"/>
              <a:gd name="connsiteY29" fmla="*/ 598968 h 1085050"/>
              <a:gd name="connsiteX30" fmla="*/ 303159 w 901271"/>
              <a:gd name="connsiteY30" fmla="*/ 671711 h 1085050"/>
              <a:gd name="connsiteX31" fmla="*/ 56389 w 901271"/>
              <a:gd name="connsiteY31" fmla="*/ 776680 h 1085050"/>
              <a:gd name="connsiteX32" fmla="*/ 15414 w 901271"/>
              <a:gd name="connsiteY32" fmla="*/ 784967 h 1085050"/>
              <a:gd name="connsiteX33" fmla="*/ 3904 w 901271"/>
              <a:gd name="connsiteY33" fmla="*/ 771615 h 1085050"/>
              <a:gd name="connsiteX34" fmla="*/ 80789 w 901271"/>
              <a:gd name="connsiteY34" fmla="*/ 689666 h 1085050"/>
              <a:gd name="connsiteX35" fmla="*/ 344134 w 901271"/>
              <a:gd name="connsiteY35" fmla="*/ 527147 h 1085050"/>
              <a:gd name="connsiteX36" fmla="*/ 355644 w 901271"/>
              <a:gd name="connsiteY36" fmla="*/ 523003 h 1085050"/>
              <a:gd name="connsiteX37" fmla="*/ 371470 w 901271"/>
              <a:gd name="connsiteY37" fmla="*/ 520644 h 1085050"/>
              <a:gd name="connsiteX38" fmla="*/ 450024 w 901271"/>
              <a:gd name="connsiteY38" fmla="*/ 466836 h 1085050"/>
              <a:gd name="connsiteX39" fmla="*/ 503429 w 901271"/>
              <a:gd name="connsiteY39" fmla="*/ 521163 h 1085050"/>
              <a:gd name="connsiteX40" fmla="*/ 450024 w 901271"/>
              <a:gd name="connsiteY40" fmla="*/ 574108 h 1085050"/>
              <a:gd name="connsiteX41" fmla="*/ 397538 w 901271"/>
              <a:gd name="connsiteY41" fmla="*/ 519321 h 1085050"/>
              <a:gd name="connsiteX42" fmla="*/ 450024 w 901271"/>
              <a:gd name="connsiteY42" fmla="*/ 466836 h 1085050"/>
              <a:gd name="connsiteX43" fmla="*/ 450484 w 901271"/>
              <a:gd name="connsiteY43" fmla="*/ 0 h 1085050"/>
              <a:gd name="connsiteX44" fmla="*/ 458311 w 901271"/>
              <a:gd name="connsiteY44" fmla="*/ 8287 h 1085050"/>
              <a:gd name="connsiteX45" fmla="*/ 485934 w 901271"/>
              <a:gd name="connsiteY45" fmla="*/ 95301 h 1085050"/>
              <a:gd name="connsiteX46" fmla="*/ 508033 w 901271"/>
              <a:gd name="connsiteY46" fmla="*/ 311225 h 1085050"/>
              <a:gd name="connsiteX47" fmla="*/ 494682 w 901271"/>
              <a:gd name="connsiteY47" fmla="*/ 440595 h 1085050"/>
              <a:gd name="connsiteX48" fmla="*/ 474885 w 901271"/>
              <a:gd name="connsiteY48" fmla="*/ 451644 h 1085050"/>
              <a:gd name="connsiteX49" fmla="*/ 425162 w 901271"/>
              <a:gd name="connsiteY49" fmla="*/ 452105 h 1085050"/>
              <a:gd name="connsiteX50" fmla="*/ 406746 w 901271"/>
              <a:gd name="connsiteY50" fmla="*/ 441055 h 1085050"/>
              <a:gd name="connsiteX51" fmla="*/ 392934 w 901271"/>
              <a:gd name="connsiteY51" fmla="*/ 296032 h 1085050"/>
              <a:gd name="connsiteX52" fmla="*/ 426083 w 901271"/>
              <a:gd name="connsiteY52" fmla="*/ 52945 h 1085050"/>
              <a:gd name="connsiteX53" fmla="*/ 442657 w 901271"/>
              <a:gd name="connsiteY53" fmla="*/ 8747 h 1085050"/>
              <a:gd name="connsiteX54" fmla="*/ 450484 w 901271"/>
              <a:gd name="connsiteY54" fmla="*/ 0 h 1085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901271" h="1085050">
                <a:moveTo>
                  <a:pt x="451864" y="600810"/>
                </a:moveTo>
                <a:cubicBezTo>
                  <a:pt x="470740" y="601730"/>
                  <a:pt x="477186" y="608636"/>
                  <a:pt x="479027" y="629814"/>
                </a:cubicBezTo>
                <a:cubicBezTo>
                  <a:pt x="490077" y="748595"/>
                  <a:pt x="501586" y="867836"/>
                  <a:pt x="513096" y="986617"/>
                </a:cubicBezTo>
                <a:cubicBezTo>
                  <a:pt x="515398" y="1011478"/>
                  <a:pt x="517700" y="1036800"/>
                  <a:pt x="520462" y="1061661"/>
                </a:cubicBezTo>
                <a:cubicBezTo>
                  <a:pt x="521844" y="1072710"/>
                  <a:pt x="517240" y="1078235"/>
                  <a:pt x="506651" y="1079616"/>
                </a:cubicBezTo>
                <a:cubicBezTo>
                  <a:pt x="488695" y="1082839"/>
                  <a:pt x="469819" y="1085601"/>
                  <a:pt x="450943" y="1084680"/>
                </a:cubicBezTo>
                <a:cubicBezTo>
                  <a:pt x="432528" y="1086062"/>
                  <a:pt x="414572" y="1083299"/>
                  <a:pt x="396617" y="1080997"/>
                </a:cubicBezTo>
                <a:cubicBezTo>
                  <a:pt x="384187" y="1079616"/>
                  <a:pt x="378662" y="1074092"/>
                  <a:pt x="380043" y="1060280"/>
                </a:cubicBezTo>
                <a:cubicBezTo>
                  <a:pt x="387409" y="990761"/>
                  <a:pt x="393394" y="921702"/>
                  <a:pt x="399840" y="852183"/>
                </a:cubicBezTo>
                <a:cubicBezTo>
                  <a:pt x="406285" y="784045"/>
                  <a:pt x="412731" y="715907"/>
                  <a:pt x="419176" y="647309"/>
                </a:cubicBezTo>
                <a:cubicBezTo>
                  <a:pt x="419637" y="640864"/>
                  <a:pt x="420097" y="634418"/>
                  <a:pt x="421018" y="627973"/>
                </a:cubicBezTo>
                <a:cubicBezTo>
                  <a:pt x="423780" y="606795"/>
                  <a:pt x="431607" y="600349"/>
                  <a:pt x="451864" y="600810"/>
                </a:cubicBezTo>
                <a:close/>
                <a:moveTo>
                  <a:pt x="528347" y="520644"/>
                </a:moveTo>
                <a:cubicBezTo>
                  <a:pt x="531742" y="519090"/>
                  <a:pt x="536346" y="519781"/>
                  <a:pt x="542101" y="521622"/>
                </a:cubicBezTo>
                <a:cubicBezTo>
                  <a:pt x="596887" y="538657"/>
                  <a:pt x="647070" y="565360"/>
                  <a:pt x="694951" y="596206"/>
                </a:cubicBezTo>
                <a:cubicBezTo>
                  <a:pt x="765852" y="641785"/>
                  <a:pt x="832608" y="691968"/>
                  <a:pt x="886474" y="757344"/>
                </a:cubicBezTo>
                <a:cubicBezTo>
                  <a:pt x="890157" y="761947"/>
                  <a:pt x="893840" y="766551"/>
                  <a:pt x="897063" y="771616"/>
                </a:cubicBezTo>
                <a:cubicBezTo>
                  <a:pt x="899365" y="774838"/>
                  <a:pt x="903048" y="778522"/>
                  <a:pt x="900286" y="782665"/>
                </a:cubicBezTo>
                <a:cubicBezTo>
                  <a:pt x="897984" y="786809"/>
                  <a:pt x="892919" y="784507"/>
                  <a:pt x="890157" y="784967"/>
                </a:cubicBezTo>
                <a:cubicBezTo>
                  <a:pt x="844118" y="780363"/>
                  <a:pt x="801762" y="766551"/>
                  <a:pt x="760327" y="750438"/>
                </a:cubicBezTo>
                <a:cubicBezTo>
                  <a:pt x="673313" y="717289"/>
                  <a:pt x="591362" y="674934"/>
                  <a:pt x="518160" y="616463"/>
                </a:cubicBezTo>
                <a:cubicBezTo>
                  <a:pt x="516319" y="615082"/>
                  <a:pt x="514477" y="613701"/>
                  <a:pt x="512636" y="611859"/>
                </a:cubicBezTo>
                <a:cubicBezTo>
                  <a:pt x="504809" y="604032"/>
                  <a:pt x="493299" y="597587"/>
                  <a:pt x="490076" y="587919"/>
                </a:cubicBezTo>
                <a:cubicBezTo>
                  <a:pt x="486393" y="576869"/>
                  <a:pt x="502507" y="573647"/>
                  <a:pt x="508032" y="564899"/>
                </a:cubicBezTo>
                <a:cubicBezTo>
                  <a:pt x="514477" y="554771"/>
                  <a:pt x="520462" y="544642"/>
                  <a:pt x="521843" y="533132"/>
                </a:cubicBezTo>
                <a:cubicBezTo>
                  <a:pt x="522764" y="525996"/>
                  <a:pt x="524951" y="522198"/>
                  <a:pt x="528347" y="520644"/>
                </a:cubicBezTo>
                <a:close/>
                <a:moveTo>
                  <a:pt x="371470" y="520644"/>
                </a:moveTo>
                <a:cubicBezTo>
                  <a:pt x="375325" y="522313"/>
                  <a:pt x="377742" y="526917"/>
                  <a:pt x="378663" y="535894"/>
                </a:cubicBezTo>
                <a:cubicBezTo>
                  <a:pt x="380505" y="552008"/>
                  <a:pt x="389252" y="566741"/>
                  <a:pt x="402604" y="575488"/>
                </a:cubicBezTo>
                <a:cubicBezTo>
                  <a:pt x="416415" y="585156"/>
                  <a:pt x="411351" y="590681"/>
                  <a:pt x="402143" y="598968"/>
                </a:cubicBezTo>
                <a:cubicBezTo>
                  <a:pt x="371757" y="626592"/>
                  <a:pt x="338609" y="650533"/>
                  <a:pt x="303159" y="671711"/>
                </a:cubicBezTo>
                <a:cubicBezTo>
                  <a:pt x="225813" y="717750"/>
                  <a:pt x="144323" y="755041"/>
                  <a:pt x="56389" y="776680"/>
                </a:cubicBezTo>
                <a:cubicBezTo>
                  <a:pt x="41196" y="780823"/>
                  <a:pt x="25542" y="783125"/>
                  <a:pt x="15414" y="784967"/>
                </a:cubicBezTo>
                <a:cubicBezTo>
                  <a:pt x="-3923" y="785887"/>
                  <a:pt x="-1621" y="778982"/>
                  <a:pt x="3904" y="771615"/>
                </a:cubicBezTo>
                <a:cubicBezTo>
                  <a:pt x="25082" y="740309"/>
                  <a:pt x="51785" y="714067"/>
                  <a:pt x="80789" y="689666"/>
                </a:cubicBezTo>
                <a:cubicBezTo>
                  <a:pt x="160437" y="621988"/>
                  <a:pt x="245150" y="563518"/>
                  <a:pt x="344134" y="527147"/>
                </a:cubicBezTo>
                <a:cubicBezTo>
                  <a:pt x="347817" y="525766"/>
                  <a:pt x="351961" y="524845"/>
                  <a:pt x="355644" y="523003"/>
                </a:cubicBezTo>
                <a:cubicBezTo>
                  <a:pt x="362319" y="520241"/>
                  <a:pt x="367614" y="518975"/>
                  <a:pt x="371470" y="520644"/>
                </a:cubicBezTo>
                <a:close/>
                <a:moveTo>
                  <a:pt x="450024" y="466836"/>
                </a:moveTo>
                <a:cubicBezTo>
                  <a:pt x="479489" y="467296"/>
                  <a:pt x="503889" y="492157"/>
                  <a:pt x="503429" y="521163"/>
                </a:cubicBezTo>
                <a:cubicBezTo>
                  <a:pt x="502968" y="549707"/>
                  <a:pt x="478107" y="574108"/>
                  <a:pt x="450024" y="574108"/>
                </a:cubicBezTo>
                <a:cubicBezTo>
                  <a:pt x="420097" y="573647"/>
                  <a:pt x="397538" y="550167"/>
                  <a:pt x="397538" y="519321"/>
                </a:cubicBezTo>
                <a:cubicBezTo>
                  <a:pt x="397998" y="489855"/>
                  <a:pt x="421478" y="466375"/>
                  <a:pt x="450024" y="466836"/>
                </a:cubicBezTo>
                <a:close/>
                <a:moveTo>
                  <a:pt x="450484" y="0"/>
                </a:moveTo>
                <a:cubicBezTo>
                  <a:pt x="455549" y="0"/>
                  <a:pt x="456469" y="5064"/>
                  <a:pt x="458311" y="8287"/>
                </a:cubicBezTo>
                <a:cubicBezTo>
                  <a:pt x="471662" y="35910"/>
                  <a:pt x="479489" y="65375"/>
                  <a:pt x="485934" y="95301"/>
                </a:cubicBezTo>
                <a:cubicBezTo>
                  <a:pt x="500667" y="162978"/>
                  <a:pt x="508033" y="231577"/>
                  <a:pt x="508033" y="311225"/>
                </a:cubicBezTo>
                <a:cubicBezTo>
                  <a:pt x="508494" y="348056"/>
                  <a:pt x="504810" y="394556"/>
                  <a:pt x="494682" y="440595"/>
                </a:cubicBezTo>
                <a:cubicBezTo>
                  <a:pt x="491920" y="453486"/>
                  <a:pt x="487776" y="457169"/>
                  <a:pt x="474885" y="451644"/>
                </a:cubicBezTo>
                <a:cubicBezTo>
                  <a:pt x="458771" y="444739"/>
                  <a:pt x="441276" y="444739"/>
                  <a:pt x="425162" y="452105"/>
                </a:cubicBezTo>
                <a:cubicBezTo>
                  <a:pt x="411350" y="458090"/>
                  <a:pt x="409048" y="451644"/>
                  <a:pt x="406746" y="441055"/>
                </a:cubicBezTo>
                <a:cubicBezTo>
                  <a:pt x="395236" y="393175"/>
                  <a:pt x="392474" y="344834"/>
                  <a:pt x="392934" y="296032"/>
                </a:cubicBezTo>
                <a:cubicBezTo>
                  <a:pt x="394316" y="214082"/>
                  <a:pt x="402603" y="132132"/>
                  <a:pt x="426083" y="52945"/>
                </a:cubicBezTo>
                <a:cubicBezTo>
                  <a:pt x="430687" y="37752"/>
                  <a:pt x="437132" y="23480"/>
                  <a:pt x="442657" y="8747"/>
                </a:cubicBezTo>
                <a:cubicBezTo>
                  <a:pt x="444038" y="5064"/>
                  <a:pt x="445419" y="460"/>
                  <a:pt x="450484" y="0"/>
                </a:cubicBezTo>
                <a:close/>
              </a:path>
            </a:pathLst>
          </a:custGeom>
          <a:solidFill>
            <a:schemeClr val="accent2"/>
          </a:solidFill>
          <a:ln w="459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" name="Graphic 93">
            <a:extLst>
              <a:ext uri="{FF2B5EF4-FFF2-40B4-BE49-F238E27FC236}">
                <a16:creationId xmlns:a16="http://schemas.microsoft.com/office/drawing/2014/main" xmlns="" id="{09B2DAD0-90AB-4BD7-9BA9-3495B477C934}"/>
              </a:ext>
            </a:extLst>
          </p:cNvPr>
          <p:cNvGrpSpPr/>
          <p:nvPr/>
        </p:nvGrpSpPr>
        <p:grpSpPr>
          <a:xfrm>
            <a:off x="1795880" y="2221187"/>
            <a:ext cx="2240353" cy="1149916"/>
            <a:chOff x="2867025" y="1771650"/>
            <a:chExt cx="6457950" cy="3314700"/>
          </a:xfrm>
          <a:solidFill>
            <a:schemeClr val="accent3"/>
          </a:solidFill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2621360D-AB94-471D-B541-5BB0890DCCD5}"/>
                </a:ext>
              </a:extLst>
            </p:cNvPr>
            <p:cNvSpPr/>
            <p:nvPr/>
          </p:nvSpPr>
          <p:spPr>
            <a:xfrm>
              <a:off x="3952359" y="1771799"/>
              <a:ext cx="4924425" cy="2000250"/>
            </a:xfrm>
            <a:custGeom>
              <a:avLst/>
              <a:gdLst>
                <a:gd name="connsiteX0" fmla="*/ 4816356 w 4924425"/>
                <a:gd name="connsiteY0" fmla="*/ 503723 h 2000250"/>
                <a:gd name="connsiteX1" fmla="*/ 3545721 w 4924425"/>
                <a:gd name="connsiteY1" fmla="*/ 1756 h 2000250"/>
                <a:gd name="connsiteX2" fmla="*/ 1398786 w 4924425"/>
                <a:gd name="connsiteY2" fmla="*/ 1522898 h 2000250"/>
                <a:gd name="connsiteX3" fmla="*/ 448191 w 4924425"/>
                <a:gd name="connsiteY3" fmla="*/ 1861036 h 2000250"/>
                <a:gd name="connsiteX4" fmla="*/ 72906 w 4924425"/>
                <a:gd name="connsiteY4" fmla="*/ 1776263 h 2000250"/>
                <a:gd name="connsiteX5" fmla="*/ 37663 w 4924425"/>
                <a:gd name="connsiteY5" fmla="*/ 1849606 h 2000250"/>
                <a:gd name="connsiteX6" fmla="*/ 1003498 w 4924425"/>
                <a:gd name="connsiteY6" fmla="*/ 1944856 h 2000250"/>
                <a:gd name="connsiteX7" fmla="*/ 3428563 w 4924425"/>
                <a:gd name="connsiteY7" fmla="*/ 254168 h 2000250"/>
                <a:gd name="connsiteX8" fmla="*/ 4616331 w 4924425"/>
                <a:gd name="connsiteY8" fmla="*/ 495151 h 2000250"/>
                <a:gd name="connsiteX9" fmla="*/ 4816356 w 4924425"/>
                <a:gd name="connsiteY9" fmla="*/ 503723 h 2000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924425" h="2000250">
                  <a:moveTo>
                    <a:pt x="4816356" y="503723"/>
                  </a:moveTo>
                  <a:cubicBezTo>
                    <a:pt x="4614426" y="345608"/>
                    <a:pt x="4104839" y="-28724"/>
                    <a:pt x="3545721" y="1756"/>
                  </a:cubicBezTo>
                  <a:cubicBezTo>
                    <a:pt x="2733238" y="45571"/>
                    <a:pt x="2271276" y="718988"/>
                    <a:pt x="1398786" y="1522898"/>
                  </a:cubicBezTo>
                  <a:cubicBezTo>
                    <a:pt x="1044456" y="1849606"/>
                    <a:pt x="750133" y="1885801"/>
                    <a:pt x="448191" y="1861036"/>
                  </a:cubicBezTo>
                  <a:cubicBezTo>
                    <a:pt x="254833" y="1844843"/>
                    <a:pt x="199588" y="1760071"/>
                    <a:pt x="72906" y="1776263"/>
                  </a:cubicBezTo>
                  <a:cubicBezTo>
                    <a:pt x="-2342" y="1785788"/>
                    <a:pt x="-28059" y="1824841"/>
                    <a:pt x="37663" y="1849606"/>
                  </a:cubicBezTo>
                  <a:cubicBezTo>
                    <a:pt x="158631" y="1895326"/>
                    <a:pt x="477718" y="2100114"/>
                    <a:pt x="1003498" y="1944856"/>
                  </a:cubicBezTo>
                  <a:cubicBezTo>
                    <a:pt x="1836936" y="1697206"/>
                    <a:pt x="2517973" y="436096"/>
                    <a:pt x="3428563" y="254168"/>
                  </a:cubicBezTo>
                  <a:cubicBezTo>
                    <a:pt x="3926721" y="155108"/>
                    <a:pt x="4436309" y="376088"/>
                    <a:pt x="4616331" y="495151"/>
                  </a:cubicBezTo>
                  <a:cubicBezTo>
                    <a:pt x="4908748" y="686603"/>
                    <a:pt x="5031621" y="680888"/>
                    <a:pt x="4816356" y="50372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9E072047-11C3-444F-8F76-CA2ED01A7C02}"/>
                </a:ext>
              </a:extLst>
            </p:cNvPr>
            <p:cNvSpPr/>
            <p:nvPr/>
          </p:nvSpPr>
          <p:spPr>
            <a:xfrm>
              <a:off x="2867057" y="2952853"/>
              <a:ext cx="4781550" cy="2124075"/>
            </a:xfrm>
            <a:custGeom>
              <a:avLst/>
              <a:gdLst>
                <a:gd name="connsiteX0" fmla="*/ 60928 w 4781550"/>
                <a:gd name="connsiteY0" fmla="*/ 811427 h 2124075"/>
                <a:gd name="connsiteX1" fmla="*/ 1222025 w 4781550"/>
                <a:gd name="connsiteY1" fmla="*/ 2005862 h 2124075"/>
                <a:gd name="connsiteX2" fmla="*/ 3521361 w 4781550"/>
                <a:gd name="connsiteY2" fmla="*/ 1166709 h 2124075"/>
                <a:gd name="connsiteX3" fmla="*/ 4294790 w 4781550"/>
                <a:gd name="connsiteY3" fmla="*/ 288504 h 2124075"/>
                <a:gd name="connsiteX4" fmla="*/ 4736750 w 4781550"/>
                <a:gd name="connsiteY4" fmla="*/ 87527 h 2124075"/>
                <a:gd name="connsiteX5" fmla="*/ 4673886 w 4781550"/>
                <a:gd name="connsiteY5" fmla="*/ 5612 h 2124075"/>
                <a:gd name="connsiteX6" fmla="*/ 3493738 w 4781550"/>
                <a:gd name="connsiteY6" fmla="*/ 829524 h 2124075"/>
                <a:gd name="connsiteX7" fmla="*/ 1367758 w 4781550"/>
                <a:gd name="connsiteY7" fmla="*/ 1776309 h 2124075"/>
                <a:gd name="connsiteX8" fmla="*/ 216185 w 4781550"/>
                <a:gd name="connsiteY8" fmla="*/ 794282 h 2124075"/>
                <a:gd name="connsiteX9" fmla="*/ 60928 w 4781550"/>
                <a:gd name="connsiteY9" fmla="*/ 811427 h 2124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781550" h="2124075">
                  <a:moveTo>
                    <a:pt x="60928" y="811427"/>
                  </a:moveTo>
                  <a:cubicBezTo>
                    <a:pt x="239045" y="1165757"/>
                    <a:pt x="554323" y="1754402"/>
                    <a:pt x="1222025" y="2005862"/>
                  </a:cubicBezTo>
                  <a:cubicBezTo>
                    <a:pt x="1984025" y="2292564"/>
                    <a:pt x="2795555" y="2114447"/>
                    <a:pt x="3521361" y="1166709"/>
                  </a:cubicBezTo>
                  <a:cubicBezTo>
                    <a:pt x="3869023" y="713319"/>
                    <a:pt x="4041425" y="431379"/>
                    <a:pt x="4294790" y="288504"/>
                  </a:cubicBezTo>
                  <a:cubicBezTo>
                    <a:pt x="4554823" y="141819"/>
                    <a:pt x="4627213" y="141819"/>
                    <a:pt x="4736750" y="87527"/>
                  </a:cubicBezTo>
                  <a:cubicBezTo>
                    <a:pt x="4804378" y="54189"/>
                    <a:pt x="4819618" y="-21058"/>
                    <a:pt x="4673886" y="5612"/>
                  </a:cubicBezTo>
                  <a:cubicBezTo>
                    <a:pt x="4180490" y="97052"/>
                    <a:pt x="3946175" y="340892"/>
                    <a:pt x="3493738" y="829524"/>
                  </a:cubicBezTo>
                  <a:cubicBezTo>
                    <a:pt x="2636488" y="1755354"/>
                    <a:pt x="2274538" y="1970619"/>
                    <a:pt x="1367758" y="1776309"/>
                  </a:cubicBezTo>
                  <a:cubicBezTo>
                    <a:pt x="738155" y="1639149"/>
                    <a:pt x="345725" y="967637"/>
                    <a:pt x="216185" y="794282"/>
                  </a:cubicBezTo>
                  <a:cubicBezTo>
                    <a:pt x="6635" y="513294"/>
                    <a:pt x="-61945" y="528534"/>
                    <a:pt x="60928" y="8114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348C0F3E-E47C-4329-8CC0-0DDB61BB1356}"/>
                </a:ext>
              </a:extLst>
            </p:cNvPr>
            <p:cNvSpPr/>
            <p:nvPr/>
          </p:nvSpPr>
          <p:spPr>
            <a:xfrm>
              <a:off x="3097529" y="2204085"/>
              <a:ext cx="6229350" cy="2381250"/>
            </a:xfrm>
            <a:custGeom>
              <a:avLst/>
              <a:gdLst>
                <a:gd name="connsiteX0" fmla="*/ 25719 w 6229350"/>
                <a:gd name="connsiteY0" fmla="*/ 330517 h 2381250"/>
                <a:gd name="connsiteX1" fmla="*/ 1000126 w 6229350"/>
                <a:gd name="connsiteY1" fmla="*/ 2107883 h 2381250"/>
                <a:gd name="connsiteX2" fmla="*/ 3358516 w 6229350"/>
                <a:gd name="connsiteY2" fmla="*/ 1084898 h 2381250"/>
                <a:gd name="connsiteX3" fmla="*/ 4532949 w 6229350"/>
                <a:gd name="connsiteY3" fmla="*/ 415290 h 2381250"/>
                <a:gd name="connsiteX4" fmla="*/ 5518786 w 6229350"/>
                <a:gd name="connsiteY4" fmla="*/ 726757 h 2381250"/>
                <a:gd name="connsiteX5" fmla="*/ 5325429 w 6229350"/>
                <a:gd name="connsiteY5" fmla="*/ 2019300 h 2381250"/>
                <a:gd name="connsiteX6" fmla="*/ 4798697 w 6229350"/>
                <a:gd name="connsiteY6" fmla="*/ 1522095 h 2381250"/>
                <a:gd name="connsiteX7" fmla="*/ 5192079 w 6229350"/>
                <a:gd name="connsiteY7" fmla="*/ 1128712 h 2381250"/>
                <a:gd name="connsiteX8" fmla="*/ 5470209 w 6229350"/>
                <a:gd name="connsiteY8" fmla="*/ 1330643 h 2381250"/>
                <a:gd name="connsiteX9" fmla="*/ 5098734 w 6229350"/>
                <a:gd name="connsiteY9" fmla="*/ 1575435 h 2381250"/>
                <a:gd name="connsiteX10" fmla="*/ 5379722 w 6229350"/>
                <a:gd name="connsiteY10" fmla="*/ 1746885 h 2381250"/>
                <a:gd name="connsiteX11" fmla="*/ 5694047 w 6229350"/>
                <a:gd name="connsiteY11" fmla="*/ 1315403 h 2381250"/>
                <a:gd name="connsiteX12" fmla="*/ 5046347 w 6229350"/>
                <a:gd name="connsiteY12" fmla="*/ 864870 h 2381250"/>
                <a:gd name="connsiteX13" fmla="*/ 4449129 w 6229350"/>
                <a:gd name="connsiteY13" fmla="*/ 1474470 h 2381250"/>
                <a:gd name="connsiteX14" fmla="*/ 5313047 w 6229350"/>
                <a:gd name="connsiteY14" fmla="*/ 2382203 h 2381250"/>
                <a:gd name="connsiteX15" fmla="*/ 6136007 w 6229350"/>
                <a:gd name="connsiteY15" fmla="*/ 1859280 h 2381250"/>
                <a:gd name="connsiteX16" fmla="*/ 5916932 w 6229350"/>
                <a:gd name="connsiteY16" fmla="*/ 547688 h 2381250"/>
                <a:gd name="connsiteX17" fmla="*/ 4589147 w 6229350"/>
                <a:gd name="connsiteY17" fmla="*/ 0 h 2381250"/>
                <a:gd name="connsiteX18" fmla="*/ 3239454 w 6229350"/>
                <a:gd name="connsiteY18" fmla="*/ 626745 h 2381250"/>
                <a:gd name="connsiteX19" fmla="*/ 1113474 w 6229350"/>
                <a:gd name="connsiteY19" fmla="*/ 1830705 h 2381250"/>
                <a:gd name="connsiteX20" fmla="*/ 144781 w 6229350"/>
                <a:gd name="connsiteY20" fmla="*/ 279082 h 2381250"/>
                <a:gd name="connsiteX21" fmla="*/ 25719 w 6229350"/>
                <a:gd name="connsiteY21" fmla="*/ 330517 h 2381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6229350" h="2381250">
                  <a:moveTo>
                    <a:pt x="25719" y="330517"/>
                  </a:moveTo>
                  <a:cubicBezTo>
                    <a:pt x="-114299" y="1200150"/>
                    <a:pt x="332424" y="1857375"/>
                    <a:pt x="1000126" y="2107883"/>
                  </a:cubicBezTo>
                  <a:cubicBezTo>
                    <a:pt x="1762126" y="2394585"/>
                    <a:pt x="2336484" y="2121218"/>
                    <a:pt x="3358516" y="1084898"/>
                  </a:cubicBezTo>
                  <a:cubicBezTo>
                    <a:pt x="3822384" y="614363"/>
                    <a:pt x="4031934" y="507682"/>
                    <a:pt x="4532949" y="415290"/>
                  </a:cubicBezTo>
                  <a:cubicBezTo>
                    <a:pt x="4652964" y="393382"/>
                    <a:pt x="5161599" y="481013"/>
                    <a:pt x="5518786" y="726757"/>
                  </a:cubicBezTo>
                  <a:cubicBezTo>
                    <a:pt x="5968366" y="1035368"/>
                    <a:pt x="5968366" y="1968818"/>
                    <a:pt x="5325429" y="2019300"/>
                  </a:cubicBezTo>
                  <a:cubicBezTo>
                    <a:pt x="5155884" y="2032635"/>
                    <a:pt x="4754882" y="1919287"/>
                    <a:pt x="4798697" y="1522095"/>
                  </a:cubicBezTo>
                  <a:cubicBezTo>
                    <a:pt x="4806316" y="1453515"/>
                    <a:pt x="4834891" y="1163003"/>
                    <a:pt x="5192079" y="1128712"/>
                  </a:cubicBezTo>
                  <a:cubicBezTo>
                    <a:pt x="5227322" y="1124903"/>
                    <a:pt x="5465447" y="1211580"/>
                    <a:pt x="5470209" y="1330643"/>
                  </a:cubicBezTo>
                  <a:cubicBezTo>
                    <a:pt x="5488307" y="1765935"/>
                    <a:pt x="5145407" y="1486853"/>
                    <a:pt x="5098734" y="1575435"/>
                  </a:cubicBezTo>
                  <a:cubicBezTo>
                    <a:pt x="5060634" y="1647825"/>
                    <a:pt x="5215891" y="1764030"/>
                    <a:pt x="5379722" y="1746885"/>
                  </a:cubicBezTo>
                  <a:cubicBezTo>
                    <a:pt x="5620704" y="1721168"/>
                    <a:pt x="5722622" y="1493520"/>
                    <a:pt x="5694047" y="1315403"/>
                  </a:cubicBezTo>
                  <a:cubicBezTo>
                    <a:pt x="5626419" y="892493"/>
                    <a:pt x="5255897" y="820103"/>
                    <a:pt x="5046347" y="864870"/>
                  </a:cubicBezTo>
                  <a:cubicBezTo>
                    <a:pt x="4565334" y="966787"/>
                    <a:pt x="4459606" y="1340168"/>
                    <a:pt x="4449129" y="1474470"/>
                  </a:cubicBezTo>
                  <a:cubicBezTo>
                    <a:pt x="4385312" y="2303145"/>
                    <a:pt x="5052061" y="2382203"/>
                    <a:pt x="5313047" y="2382203"/>
                  </a:cubicBezTo>
                  <a:cubicBezTo>
                    <a:pt x="5772152" y="2382203"/>
                    <a:pt x="6018849" y="2139315"/>
                    <a:pt x="6136007" y="1859280"/>
                  </a:cubicBezTo>
                  <a:cubicBezTo>
                    <a:pt x="6297932" y="1473518"/>
                    <a:pt x="6264594" y="1008698"/>
                    <a:pt x="5916932" y="547688"/>
                  </a:cubicBezTo>
                  <a:cubicBezTo>
                    <a:pt x="5782629" y="370523"/>
                    <a:pt x="5327334" y="0"/>
                    <a:pt x="4589147" y="0"/>
                  </a:cubicBezTo>
                  <a:cubicBezTo>
                    <a:pt x="4246247" y="0"/>
                    <a:pt x="3691891" y="139065"/>
                    <a:pt x="3239454" y="626745"/>
                  </a:cubicBezTo>
                  <a:cubicBezTo>
                    <a:pt x="2382204" y="1552575"/>
                    <a:pt x="2020254" y="2025015"/>
                    <a:pt x="1113474" y="1830705"/>
                  </a:cubicBezTo>
                  <a:cubicBezTo>
                    <a:pt x="485776" y="1696403"/>
                    <a:pt x="8574" y="984885"/>
                    <a:pt x="144781" y="279082"/>
                  </a:cubicBezTo>
                  <a:cubicBezTo>
                    <a:pt x="199074" y="0"/>
                    <a:pt x="100014" y="3810"/>
                    <a:pt x="25719" y="33051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CE8AD440-712F-4C41-AE15-CB1279A7E107}"/>
              </a:ext>
            </a:extLst>
          </p:cNvPr>
          <p:cNvSpPr/>
          <p:nvPr/>
        </p:nvSpPr>
        <p:spPr>
          <a:xfrm>
            <a:off x="8514664" y="1991340"/>
            <a:ext cx="970472" cy="1609611"/>
          </a:xfrm>
          <a:custGeom>
            <a:avLst/>
            <a:gdLst>
              <a:gd name="connsiteX0" fmla="*/ 125352 w 329993"/>
              <a:gd name="connsiteY0" fmla="*/ 372318 h 547322"/>
              <a:gd name="connsiteX1" fmla="*/ 227252 w 329993"/>
              <a:gd name="connsiteY1" fmla="*/ 372318 h 547322"/>
              <a:gd name="connsiteX2" fmla="*/ 265262 w 329993"/>
              <a:gd name="connsiteY2" fmla="*/ 419224 h 547322"/>
              <a:gd name="connsiteX3" fmla="*/ 223209 w 329993"/>
              <a:gd name="connsiteY3" fmla="*/ 492819 h 547322"/>
              <a:gd name="connsiteX4" fmla="*/ 217547 w 329993"/>
              <a:gd name="connsiteY4" fmla="*/ 510611 h 547322"/>
              <a:gd name="connsiteX5" fmla="*/ 183581 w 329993"/>
              <a:gd name="connsiteY5" fmla="*/ 547004 h 547322"/>
              <a:gd name="connsiteX6" fmla="*/ 122926 w 329993"/>
              <a:gd name="connsiteY6" fmla="*/ 516272 h 547322"/>
              <a:gd name="connsiteX7" fmla="*/ 101091 w 329993"/>
              <a:gd name="connsiteY7" fmla="*/ 488776 h 547322"/>
              <a:gd name="connsiteX8" fmla="*/ 71977 w 329993"/>
              <a:gd name="connsiteY8" fmla="*/ 434590 h 547322"/>
              <a:gd name="connsiteX9" fmla="*/ 125352 w 329993"/>
              <a:gd name="connsiteY9" fmla="*/ 372318 h 547322"/>
              <a:gd name="connsiteX10" fmla="*/ 41245 w 329993"/>
              <a:gd name="connsiteY10" fmla="*/ 251009 h 547322"/>
              <a:gd name="connsiteX11" fmla="*/ 166599 w 329993"/>
              <a:gd name="connsiteY11" fmla="*/ 251009 h 547322"/>
              <a:gd name="connsiteX12" fmla="*/ 289525 w 329993"/>
              <a:gd name="connsiteY12" fmla="*/ 251009 h 547322"/>
              <a:gd name="connsiteX13" fmla="*/ 329961 w 329993"/>
              <a:gd name="connsiteY13" fmla="*/ 295490 h 547322"/>
              <a:gd name="connsiteX14" fmla="*/ 291951 w 329993"/>
              <a:gd name="connsiteY14" fmla="*/ 342396 h 547322"/>
              <a:gd name="connsiteX15" fmla="*/ 40436 w 329993"/>
              <a:gd name="connsiteY15" fmla="*/ 344014 h 547322"/>
              <a:gd name="connsiteX16" fmla="*/ 809 w 329993"/>
              <a:gd name="connsiteY16" fmla="*/ 295490 h 547322"/>
              <a:gd name="connsiteX17" fmla="*/ 41245 w 329993"/>
              <a:gd name="connsiteY17" fmla="*/ 251009 h 547322"/>
              <a:gd name="connsiteX18" fmla="*/ 166599 w 329993"/>
              <a:gd name="connsiteY18" fmla="*/ 125656 h 547322"/>
              <a:gd name="connsiteX19" fmla="*/ 286290 w 329993"/>
              <a:gd name="connsiteY19" fmla="*/ 125656 h 547322"/>
              <a:gd name="connsiteX20" fmla="*/ 329961 w 329993"/>
              <a:gd name="connsiteY20" fmla="*/ 171755 h 547322"/>
              <a:gd name="connsiteX21" fmla="*/ 288716 w 329993"/>
              <a:gd name="connsiteY21" fmla="*/ 220278 h 547322"/>
              <a:gd name="connsiteX22" fmla="*/ 39628 w 329993"/>
              <a:gd name="connsiteY22" fmla="*/ 221087 h 547322"/>
              <a:gd name="connsiteX23" fmla="*/ 0 w 329993"/>
              <a:gd name="connsiteY23" fmla="*/ 174990 h 547322"/>
              <a:gd name="connsiteX24" fmla="*/ 39628 w 329993"/>
              <a:gd name="connsiteY24" fmla="*/ 126465 h 547322"/>
              <a:gd name="connsiteX25" fmla="*/ 166599 w 329993"/>
              <a:gd name="connsiteY25" fmla="*/ 125656 h 547322"/>
              <a:gd name="connsiteX26" fmla="*/ 251515 w 329993"/>
              <a:gd name="connsiteY26" fmla="*/ 303 h 547322"/>
              <a:gd name="connsiteX27" fmla="*/ 289525 w 329993"/>
              <a:gd name="connsiteY27" fmla="*/ 50445 h 547322"/>
              <a:gd name="connsiteX28" fmla="*/ 249898 w 329993"/>
              <a:gd name="connsiteY28" fmla="*/ 95734 h 547322"/>
              <a:gd name="connsiteX29" fmla="*/ 165790 w 329993"/>
              <a:gd name="connsiteY29" fmla="*/ 95734 h 547322"/>
              <a:gd name="connsiteX30" fmla="*/ 81682 w 329993"/>
              <a:gd name="connsiteY30" fmla="*/ 95734 h 547322"/>
              <a:gd name="connsiteX31" fmla="*/ 42862 w 329993"/>
              <a:gd name="connsiteY31" fmla="*/ 52063 h 547322"/>
              <a:gd name="connsiteX32" fmla="*/ 77638 w 329993"/>
              <a:gd name="connsiteY32" fmla="*/ 2729 h 547322"/>
              <a:gd name="connsiteX33" fmla="*/ 251515 w 329993"/>
              <a:gd name="connsiteY33" fmla="*/ 303 h 5473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9993" h="547322">
                <a:moveTo>
                  <a:pt x="125352" y="372318"/>
                </a:moveTo>
                <a:cubicBezTo>
                  <a:pt x="159319" y="372318"/>
                  <a:pt x="193286" y="372318"/>
                  <a:pt x="227252" y="372318"/>
                </a:cubicBezTo>
                <a:cubicBezTo>
                  <a:pt x="265262" y="372318"/>
                  <a:pt x="265262" y="372318"/>
                  <a:pt x="265262" y="419224"/>
                </a:cubicBezTo>
                <a:cubicBezTo>
                  <a:pt x="263645" y="445104"/>
                  <a:pt x="266879" y="480688"/>
                  <a:pt x="223209" y="492819"/>
                </a:cubicBezTo>
                <a:cubicBezTo>
                  <a:pt x="214312" y="495246"/>
                  <a:pt x="217547" y="504142"/>
                  <a:pt x="217547" y="510611"/>
                </a:cubicBezTo>
                <a:cubicBezTo>
                  <a:pt x="215930" y="531638"/>
                  <a:pt x="208651" y="547004"/>
                  <a:pt x="183581" y="547004"/>
                </a:cubicBezTo>
                <a:cubicBezTo>
                  <a:pt x="157701" y="547004"/>
                  <a:pt x="128587" y="552665"/>
                  <a:pt x="122926" y="516272"/>
                </a:cubicBezTo>
                <a:cubicBezTo>
                  <a:pt x="120500" y="500906"/>
                  <a:pt x="117265" y="494437"/>
                  <a:pt x="101091" y="488776"/>
                </a:cubicBezTo>
                <a:cubicBezTo>
                  <a:pt x="78446" y="480688"/>
                  <a:pt x="73594" y="457235"/>
                  <a:pt x="71977" y="434590"/>
                </a:cubicBezTo>
                <a:cubicBezTo>
                  <a:pt x="65507" y="372318"/>
                  <a:pt x="65507" y="372318"/>
                  <a:pt x="125352" y="372318"/>
                </a:cubicBezTo>
                <a:close/>
                <a:moveTo>
                  <a:pt x="41245" y="251009"/>
                </a:moveTo>
                <a:cubicBezTo>
                  <a:pt x="82490" y="251009"/>
                  <a:pt x="124545" y="251009"/>
                  <a:pt x="166599" y="251009"/>
                </a:cubicBezTo>
                <a:cubicBezTo>
                  <a:pt x="207843" y="251009"/>
                  <a:pt x="248280" y="251009"/>
                  <a:pt x="289525" y="251009"/>
                </a:cubicBezTo>
                <a:cubicBezTo>
                  <a:pt x="314595" y="251009"/>
                  <a:pt x="329152" y="267992"/>
                  <a:pt x="329961" y="295490"/>
                </a:cubicBezTo>
                <a:cubicBezTo>
                  <a:pt x="330770" y="323795"/>
                  <a:pt x="316213" y="342396"/>
                  <a:pt x="291951" y="342396"/>
                </a:cubicBezTo>
                <a:cubicBezTo>
                  <a:pt x="207843" y="343205"/>
                  <a:pt x="123736" y="344014"/>
                  <a:pt x="40436" y="344014"/>
                </a:cubicBezTo>
                <a:cubicBezTo>
                  <a:pt x="12940" y="344014"/>
                  <a:pt x="0" y="326222"/>
                  <a:pt x="809" y="295490"/>
                </a:cubicBezTo>
                <a:cubicBezTo>
                  <a:pt x="1617" y="265566"/>
                  <a:pt x="14557" y="251009"/>
                  <a:pt x="41245" y="251009"/>
                </a:cubicBezTo>
                <a:close/>
                <a:moveTo>
                  <a:pt x="166599" y="125656"/>
                </a:moveTo>
                <a:cubicBezTo>
                  <a:pt x="206226" y="125656"/>
                  <a:pt x="246663" y="125656"/>
                  <a:pt x="286290" y="125656"/>
                </a:cubicBezTo>
                <a:cubicBezTo>
                  <a:pt x="312978" y="125656"/>
                  <a:pt x="329153" y="143448"/>
                  <a:pt x="329961" y="171755"/>
                </a:cubicBezTo>
                <a:cubicBezTo>
                  <a:pt x="330770" y="200060"/>
                  <a:pt x="314596" y="220278"/>
                  <a:pt x="288716" y="220278"/>
                </a:cubicBezTo>
                <a:cubicBezTo>
                  <a:pt x="205418" y="221087"/>
                  <a:pt x="122928" y="221896"/>
                  <a:pt x="39628" y="221087"/>
                </a:cubicBezTo>
                <a:cubicBezTo>
                  <a:pt x="13748" y="221087"/>
                  <a:pt x="809" y="203295"/>
                  <a:pt x="0" y="174990"/>
                </a:cubicBezTo>
                <a:cubicBezTo>
                  <a:pt x="0" y="144257"/>
                  <a:pt x="12940" y="126465"/>
                  <a:pt x="39628" y="126465"/>
                </a:cubicBezTo>
                <a:cubicBezTo>
                  <a:pt x="82491" y="124847"/>
                  <a:pt x="124545" y="125656"/>
                  <a:pt x="166599" y="125656"/>
                </a:cubicBezTo>
                <a:close/>
                <a:moveTo>
                  <a:pt x="251515" y="303"/>
                </a:moveTo>
                <a:cubicBezTo>
                  <a:pt x="278203" y="303"/>
                  <a:pt x="289525" y="18095"/>
                  <a:pt x="289525" y="50445"/>
                </a:cubicBezTo>
                <a:cubicBezTo>
                  <a:pt x="288716" y="80368"/>
                  <a:pt x="276585" y="94925"/>
                  <a:pt x="249898" y="95734"/>
                </a:cubicBezTo>
                <a:cubicBezTo>
                  <a:pt x="221592" y="95734"/>
                  <a:pt x="194095" y="95734"/>
                  <a:pt x="165790" y="95734"/>
                </a:cubicBezTo>
                <a:cubicBezTo>
                  <a:pt x="137484" y="95734"/>
                  <a:pt x="109988" y="95734"/>
                  <a:pt x="81682" y="95734"/>
                </a:cubicBezTo>
                <a:cubicBezTo>
                  <a:pt x="51759" y="95734"/>
                  <a:pt x="45289" y="75516"/>
                  <a:pt x="42862" y="52063"/>
                </a:cubicBezTo>
                <a:cubicBezTo>
                  <a:pt x="40436" y="22948"/>
                  <a:pt x="53376" y="3538"/>
                  <a:pt x="77638" y="2729"/>
                </a:cubicBezTo>
                <a:cubicBezTo>
                  <a:pt x="135867" y="303"/>
                  <a:pt x="193287" y="-505"/>
                  <a:pt x="251515" y="303"/>
                </a:cubicBezTo>
                <a:close/>
              </a:path>
            </a:pathLst>
          </a:custGeom>
          <a:solidFill>
            <a:schemeClr val="accent1"/>
          </a:solidFill>
          <a:ln w="808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xmlns="" id="{520C4E57-6846-4548-B385-7DDFAF2B56E3}"/>
              </a:ext>
            </a:extLst>
          </p:cNvPr>
          <p:cNvGrpSpPr/>
          <p:nvPr/>
        </p:nvGrpSpPr>
        <p:grpSpPr>
          <a:xfrm>
            <a:off x="577971" y="3962400"/>
            <a:ext cx="4054414" cy="2369879"/>
            <a:chOff x="894662" y="4257675"/>
            <a:chExt cx="3744012" cy="236987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6DDFCD9F-79A8-4568-81A6-CBC145AAD8D0}"/>
                </a:ext>
              </a:extLst>
            </p:cNvPr>
            <p:cNvSpPr txBox="1"/>
            <p:nvPr/>
          </p:nvSpPr>
          <p:spPr>
            <a:xfrm>
              <a:off x="894662" y="4257675"/>
              <a:ext cx="651359" cy="646331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r>
                <a:rPr lang="en-US" altLang="ko-KR" sz="3600" b="1" dirty="0">
                  <a:solidFill>
                    <a:schemeClr val="accent3"/>
                  </a:solidFill>
                </a:rPr>
                <a:t>01</a:t>
              </a:r>
              <a:endParaRPr lang="ko-KR" altLang="en-US" sz="3600" b="1" dirty="0">
                <a:solidFill>
                  <a:schemeClr val="accent3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0F54ACED-E67B-4E49-BC3B-751C7DE4D7DD}"/>
                </a:ext>
              </a:extLst>
            </p:cNvPr>
            <p:cNvSpPr txBox="1"/>
            <p:nvPr/>
          </p:nvSpPr>
          <p:spPr>
            <a:xfrm>
              <a:off x="1684453" y="4380785"/>
              <a:ext cx="2954221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altLang="ko-KR" sz="2000" b="1" dirty="0">
                  <a:solidFill>
                    <a:schemeClr val="accent3"/>
                  </a:solidFill>
                </a:rPr>
                <a:t>• ne zagađuju životnu sredinu</a:t>
              </a:r>
              <a:endParaRPr lang="en-US" altLang="ko-KR" sz="2000" b="1" dirty="0">
                <a:solidFill>
                  <a:schemeClr val="accent3"/>
                </a:solidFill>
              </a:endParaRPr>
            </a:p>
            <a:p>
              <a:r>
                <a:rPr lang="vi-VN" altLang="ko-KR" sz="2000" b="1" dirty="0">
                  <a:solidFill>
                    <a:schemeClr val="accent3"/>
                  </a:solidFill>
                </a:rPr>
                <a:t> • tehnologije niskog rizika </a:t>
              </a:r>
              <a:endParaRPr lang="en-US" altLang="ko-KR" sz="2000" b="1" dirty="0">
                <a:solidFill>
                  <a:schemeClr val="accent3"/>
                </a:solidFill>
              </a:endParaRPr>
            </a:p>
            <a:p>
              <a:r>
                <a:rPr lang="vi-VN" altLang="ko-KR" sz="2000" b="1" dirty="0">
                  <a:solidFill>
                    <a:schemeClr val="accent3"/>
                  </a:solidFill>
                </a:rPr>
                <a:t>• otvaraju se nova radna m</a:t>
              </a:r>
              <a:r>
                <a:rPr lang="en-US" altLang="ko-KR" sz="2000" b="1" dirty="0">
                  <a:solidFill>
                    <a:schemeClr val="accent3"/>
                  </a:solidFill>
                </a:rPr>
                <a:t>j</a:t>
              </a:r>
              <a:r>
                <a:rPr lang="vi-VN" altLang="ko-KR" sz="2000" b="1" dirty="0">
                  <a:solidFill>
                    <a:schemeClr val="accent3"/>
                  </a:solidFill>
                </a:rPr>
                <a:t>esta u nekim budu</a:t>
              </a:r>
              <a:r>
                <a:rPr lang="en-US" altLang="ko-KR" sz="2000" b="1" dirty="0">
                  <a:solidFill>
                    <a:schemeClr val="accent3"/>
                  </a:solidFill>
                </a:rPr>
                <a:t>ć</a:t>
              </a:r>
              <a:r>
                <a:rPr lang="vi-VN" altLang="ko-KR" sz="2000" b="1" dirty="0">
                  <a:solidFill>
                    <a:schemeClr val="accent3"/>
                  </a:solidFill>
                </a:rPr>
                <a:t>im </a:t>
              </a:r>
              <a:r>
                <a:rPr lang="en-US" altLang="ko-KR" sz="2000" b="1" dirty="0">
                  <a:solidFill>
                    <a:schemeClr val="accent3"/>
                  </a:solidFill>
                </a:rPr>
                <a:t>gr</a:t>
              </a:r>
              <a:r>
                <a:rPr lang="vi-VN" altLang="ko-KR" sz="2000" b="1" dirty="0">
                  <a:solidFill>
                    <a:schemeClr val="accent3"/>
                  </a:solidFill>
                </a:rPr>
                <a:t>anama</a:t>
              </a:r>
              <a:endParaRPr lang="ko-KR" altLang="en-US" sz="2000" b="1" dirty="0">
                <a:solidFill>
                  <a:schemeClr val="accent3"/>
                </a:solidFill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xmlns="" id="{36DF07F7-28C1-4D30-B315-10A168E9BE11}"/>
                </a:ext>
              </a:extLst>
            </p:cNvPr>
            <p:cNvSpPr txBox="1"/>
            <p:nvPr/>
          </p:nvSpPr>
          <p:spPr>
            <a:xfrm>
              <a:off x="1684453" y="4780895"/>
              <a:ext cx="29542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xmlns="" id="{A3A80C54-F0FC-4FC3-87A6-D8722A8A4B6F}"/>
              </a:ext>
            </a:extLst>
          </p:cNvPr>
          <p:cNvGrpSpPr/>
          <p:nvPr/>
        </p:nvGrpSpPr>
        <p:grpSpPr>
          <a:xfrm>
            <a:off x="4236755" y="3962400"/>
            <a:ext cx="3744012" cy="2369879"/>
            <a:chOff x="894662" y="4257675"/>
            <a:chExt cx="3744012" cy="2369879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xmlns="" id="{1F5EAED3-D09C-43BF-A947-231B2A79918C}"/>
                </a:ext>
              </a:extLst>
            </p:cNvPr>
            <p:cNvSpPr txBox="1"/>
            <p:nvPr/>
          </p:nvSpPr>
          <p:spPr>
            <a:xfrm>
              <a:off x="894662" y="4257675"/>
              <a:ext cx="651359" cy="646331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r>
                <a:rPr lang="en-US" altLang="ko-KR" sz="3600" b="1" dirty="0">
                  <a:solidFill>
                    <a:schemeClr val="accent2"/>
                  </a:solidFill>
                </a:rPr>
                <a:t>02</a:t>
              </a:r>
              <a:endParaRPr lang="ko-KR" altLang="en-US" sz="3600" b="1" dirty="0">
                <a:solidFill>
                  <a:schemeClr val="accent2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xmlns="" id="{1E3542C7-FDB8-44D3-A914-21EE6292D4C7}"/>
                </a:ext>
              </a:extLst>
            </p:cNvPr>
            <p:cNvSpPr txBox="1"/>
            <p:nvPr/>
          </p:nvSpPr>
          <p:spPr>
            <a:xfrm>
              <a:off x="1684453" y="4380785"/>
              <a:ext cx="2954221" cy="224676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vi-VN" altLang="ko-KR" sz="2000" b="1" dirty="0">
                  <a:solidFill>
                    <a:schemeClr val="accent3"/>
                  </a:solidFill>
                </a:rPr>
                <a:t>• veliki potencijal za izvoz na globalnom tržištu </a:t>
              </a:r>
              <a:endParaRPr lang="en-US" altLang="ko-KR" sz="2000" b="1" dirty="0">
                <a:solidFill>
                  <a:schemeClr val="accent3"/>
                </a:solidFill>
              </a:endParaRPr>
            </a:p>
            <a:p>
              <a:r>
                <a:rPr lang="en-US" altLang="ko-KR" sz="2000" b="1" dirty="0">
                  <a:solidFill>
                    <a:schemeClr val="accent3"/>
                  </a:solidFill>
                </a:rPr>
                <a:t>• </a:t>
              </a:r>
              <a:r>
                <a:rPr lang="en-US" altLang="ko-KR" sz="2000" b="1" dirty="0" err="1">
                  <a:solidFill>
                    <a:schemeClr val="accent3"/>
                  </a:solidFill>
                </a:rPr>
                <a:t>prilika</a:t>
              </a:r>
              <a:r>
                <a:rPr lang="en-US" altLang="ko-KR" sz="2000" b="1" dirty="0">
                  <a:solidFill>
                    <a:schemeClr val="accent3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3"/>
                  </a:solidFill>
                </a:rPr>
                <a:t>su</a:t>
              </a:r>
              <a:r>
                <a:rPr lang="en-US" altLang="ko-KR" sz="2000" b="1" dirty="0">
                  <a:solidFill>
                    <a:schemeClr val="accent3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3"/>
                  </a:solidFill>
                </a:rPr>
                <a:t>za</a:t>
              </a:r>
              <a:r>
                <a:rPr lang="en-US" altLang="ko-KR" sz="2000" b="1" dirty="0">
                  <a:solidFill>
                    <a:schemeClr val="accent3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3"/>
                  </a:solidFill>
                </a:rPr>
                <a:t>investiranje</a:t>
              </a:r>
              <a:r>
                <a:rPr lang="en-US" altLang="ko-KR" sz="2000" b="1" dirty="0">
                  <a:solidFill>
                    <a:schemeClr val="accent3"/>
                  </a:solidFill>
                </a:rPr>
                <a:t> u </a:t>
              </a:r>
              <a:r>
                <a:rPr lang="en-US" altLang="ko-KR" sz="2000" b="1" dirty="0" err="1">
                  <a:solidFill>
                    <a:schemeClr val="accent3"/>
                  </a:solidFill>
                </a:rPr>
                <a:t>moderne</a:t>
              </a:r>
              <a:r>
                <a:rPr lang="en-US" altLang="ko-KR" sz="2000" b="1" dirty="0">
                  <a:solidFill>
                    <a:schemeClr val="accent3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3"/>
                  </a:solidFill>
                </a:rPr>
                <a:t>tehnologije</a:t>
              </a:r>
              <a:r>
                <a:rPr lang="en-US" altLang="ko-KR" sz="2000" b="1" dirty="0">
                  <a:solidFill>
                    <a:schemeClr val="accent3"/>
                  </a:solidFill>
                </a:rPr>
                <a:t> </a:t>
              </a:r>
            </a:p>
            <a:p>
              <a:endParaRPr lang="ko-KR" altLang="en-US" sz="2000" b="1" dirty="0">
                <a:solidFill>
                  <a:schemeClr val="accent3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xmlns="" id="{D30F86FC-9941-4D03-A4BB-42E021DA2CF2}"/>
                </a:ext>
              </a:extLst>
            </p:cNvPr>
            <p:cNvSpPr txBox="1"/>
            <p:nvPr/>
          </p:nvSpPr>
          <p:spPr>
            <a:xfrm>
              <a:off x="1684453" y="4780895"/>
              <a:ext cx="29542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25029E4C-F183-4ACE-B954-15C931D1E538}"/>
              </a:ext>
            </a:extLst>
          </p:cNvPr>
          <p:cNvGrpSpPr/>
          <p:nvPr/>
        </p:nvGrpSpPr>
        <p:grpSpPr>
          <a:xfrm>
            <a:off x="7895538" y="3962400"/>
            <a:ext cx="4296461" cy="1754326"/>
            <a:chOff x="894662" y="4257675"/>
            <a:chExt cx="3744012" cy="1754326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xmlns="" id="{9721802D-FE80-44A2-9724-A3986ACB34DE}"/>
                </a:ext>
              </a:extLst>
            </p:cNvPr>
            <p:cNvSpPr txBox="1"/>
            <p:nvPr/>
          </p:nvSpPr>
          <p:spPr>
            <a:xfrm>
              <a:off x="894662" y="4257675"/>
              <a:ext cx="651359" cy="646331"/>
            </a:xfrm>
            <a:prstGeom prst="rect">
              <a:avLst/>
            </a:prstGeom>
            <a:noFill/>
          </p:spPr>
          <p:txBody>
            <a:bodyPr wrap="square" rIns="0" rtlCol="0">
              <a:spAutoFit/>
            </a:bodyPr>
            <a:lstStyle/>
            <a:p>
              <a:r>
                <a:rPr lang="en-US" altLang="ko-KR" sz="3600" b="1" dirty="0">
                  <a:solidFill>
                    <a:schemeClr val="accent1"/>
                  </a:solidFill>
                </a:rPr>
                <a:t>03</a:t>
              </a:r>
              <a:endParaRPr lang="ko-KR" altLang="en-US" sz="3600" b="1" dirty="0">
                <a:solidFill>
                  <a:schemeClr val="accent1"/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FA68969C-9B21-442B-9EAD-2386ACEEEDEB}"/>
                </a:ext>
              </a:extLst>
            </p:cNvPr>
            <p:cNvSpPr txBox="1"/>
            <p:nvPr/>
          </p:nvSpPr>
          <p:spPr>
            <a:xfrm>
              <a:off x="1546021" y="4380785"/>
              <a:ext cx="3092653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000" b="1" dirty="0">
                  <a:solidFill>
                    <a:schemeClr val="accent1"/>
                  </a:solidFill>
                </a:rPr>
                <a:t>• Ne 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troše</a:t>
              </a:r>
              <a:r>
                <a:rPr lang="en-US" altLang="ko-KR" sz="2000" b="1" dirty="0">
                  <a:solidFill>
                    <a:schemeClr val="accent1"/>
                  </a:solidFill>
                </a:rPr>
                <a:t> se-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obnovljivi</a:t>
              </a:r>
              <a:r>
                <a:rPr lang="en-US" altLang="ko-KR" sz="2000" b="1" dirty="0">
                  <a:solidFill>
                    <a:schemeClr val="accent1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su</a:t>
              </a:r>
              <a:endParaRPr lang="en-US" altLang="ko-KR" sz="2000" b="1" dirty="0">
                <a:solidFill>
                  <a:schemeClr val="accent1"/>
                </a:solidFill>
              </a:endParaRPr>
            </a:p>
            <a:p>
              <a:r>
                <a:rPr lang="en-US" altLang="ko-KR" sz="2000" b="1" dirty="0">
                  <a:solidFill>
                    <a:schemeClr val="accent1"/>
                  </a:solidFill>
                </a:rPr>
                <a:t> • 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Nema</a:t>
              </a:r>
              <a:r>
                <a:rPr lang="en-US" altLang="ko-KR" sz="2000" b="1" dirty="0">
                  <a:solidFill>
                    <a:schemeClr val="accent1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opsanog</a:t>
              </a:r>
              <a:r>
                <a:rPr lang="en-US" altLang="ko-KR" sz="2000" b="1" dirty="0">
                  <a:solidFill>
                    <a:schemeClr val="accent1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otpada</a:t>
              </a:r>
              <a:r>
                <a:rPr lang="en-US" altLang="ko-KR" sz="2000" b="1" dirty="0">
                  <a:solidFill>
                    <a:schemeClr val="accent1"/>
                  </a:solidFill>
                </a:rPr>
                <a:t> </a:t>
              </a:r>
            </a:p>
            <a:p>
              <a:r>
                <a:rPr lang="en-US" altLang="ko-KR" sz="2000" b="1" dirty="0">
                  <a:solidFill>
                    <a:schemeClr val="accent1"/>
                  </a:solidFill>
                </a:rPr>
                <a:t> • 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Mogu</a:t>
              </a:r>
              <a:r>
                <a:rPr lang="en-US" altLang="ko-KR" sz="2000" b="1" dirty="0">
                  <a:solidFill>
                    <a:schemeClr val="accent1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proizvesti</a:t>
              </a:r>
              <a:r>
                <a:rPr lang="en-US" altLang="ko-KR" sz="2000" b="1" dirty="0">
                  <a:solidFill>
                    <a:schemeClr val="accent1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mnogo</a:t>
              </a:r>
              <a:r>
                <a:rPr lang="en-US" altLang="ko-KR" sz="2000" b="1" dirty="0">
                  <a:solidFill>
                    <a:schemeClr val="accent1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više</a:t>
              </a:r>
              <a:r>
                <a:rPr lang="en-US" altLang="ko-KR" sz="2000" b="1" dirty="0">
                  <a:solidFill>
                    <a:schemeClr val="accent1"/>
                  </a:solidFill>
                </a:rPr>
                <a:t> </a:t>
              </a:r>
              <a:r>
                <a:rPr lang="en-US" altLang="ko-KR" sz="2000" b="1" dirty="0" err="1">
                  <a:solidFill>
                    <a:schemeClr val="accent1"/>
                  </a:solidFill>
                </a:rPr>
                <a:t>energije</a:t>
              </a:r>
              <a:endParaRPr lang="en-US" altLang="ko-KR" sz="2000" b="1" dirty="0">
                <a:solidFill>
                  <a:schemeClr val="accent1"/>
                </a:solidFill>
              </a:endParaRPr>
            </a:p>
            <a:p>
              <a:endParaRPr lang="ko-KR" altLang="en-US" sz="2000" b="1" dirty="0">
                <a:solidFill>
                  <a:schemeClr val="accent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4F26BD5F-4FEB-417A-B2DE-491C41129D75}"/>
                </a:ext>
              </a:extLst>
            </p:cNvPr>
            <p:cNvSpPr txBox="1"/>
            <p:nvPr/>
          </p:nvSpPr>
          <p:spPr>
            <a:xfrm>
              <a:off x="1684453" y="4780895"/>
              <a:ext cx="29542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1087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Cover and End Slide Master">
  <a:themeElements>
    <a:clrScheme name="ALLPPT-COLOR 10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2C650"/>
      </a:accent1>
      <a:accent2>
        <a:srgbClr val="5CBE7A"/>
      </a:accent2>
      <a:accent3>
        <a:srgbClr val="2CB8AE"/>
      </a:accent3>
      <a:accent4>
        <a:srgbClr val="24A8C2"/>
      </a:accent4>
      <a:accent5>
        <a:srgbClr val="249ED2"/>
      </a:accent5>
      <a:accent6>
        <a:srgbClr val="3F3F3F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COLOR 10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2C650"/>
      </a:accent1>
      <a:accent2>
        <a:srgbClr val="5CBE7A"/>
      </a:accent2>
      <a:accent3>
        <a:srgbClr val="2CB8AE"/>
      </a:accent3>
      <a:accent4>
        <a:srgbClr val="24A8C2"/>
      </a:accent4>
      <a:accent5>
        <a:srgbClr val="249ED2"/>
      </a:accent5>
      <a:accent6>
        <a:srgbClr val="3F3F3F"/>
      </a:accent6>
      <a:hlink>
        <a:srgbClr val="FFFFFF"/>
      </a:hlink>
      <a:folHlink>
        <a:srgbClr val="FFFFF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ALLPPT-COLOR 10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82C650"/>
      </a:accent1>
      <a:accent2>
        <a:srgbClr val="5CBE7A"/>
      </a:accent2>
      <a:accent3>
        <a:srgbClr val="2CB8AE"/>
      </a:accent3>
      <a:accent4>
        <a:srgbClr val="24A8C2"/>
      </a:accent4>
      <a:accent5>
        <a:srgbClr val="249ED2"/>
      </a:accent5>
      <a:accent6>
        <a:srgbClr val="3F3F3F"/>
      </a:accent6>
      <a:hlink>
        <a:srgbClr val="FFFFFF"/>
      </a:hlink>
      <a:folHlink>
        <a:srgbClr val="FFFFFF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A86BADDBA67154CBD2B60D7FCC0CAAF" ma:contentTypeVersion="6" ma:contentTypeDescription="Kreiraj novi dokument." ma:contentTypeScope="" ma:versionID="d43994a97be5bd40cdeb071882b62eb6">
  <xsd:schema xmlns:xsd="http://www.w3.org/2001/XMLSchema" xmlns:xs="http://www.w3.org/2001/XMLSchema" xmlns:p="http://schemas.microsoft.com/office/2006/metadata/properties" xmlns:ns2="b077f3a1-df5a-4f3f-8c17-693eeba06ccc" targetNamespace="http://schemas.microsoft.com/office/2006/metadata/properties" ma:root="true" ma:fieldsID="a28324a1b571da9ef69032c4644889b5" ns2:_="">
    <xsd:import namespace="b077f3a1-df5a-4f3f-8c17-693eeba06cc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77f3a1-df5a-4f3f-8c17-693eeba06c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C09991-7BAD-4C64-ABFB-C961DC21B10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9CBFC8-D286-4C71-A0F1-16BC8ADC4CDF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b077f3a1-df5a-4f3f-8c17-693eeba06ccc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FFFBBED-CDBE-43C5-BDAF-8F8A82A651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77f3a1-df5a-4f3f-8c17-693eeba06c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1459</TotalTime>
  <Words>420</Words>
  <Application>Microsoft Office PowerPoint</Application>
  <PresentationFormat>Widescreen</PresentationFormat>
  <Paragraphs>80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 Unicode MS</vt:lpstr>
      <vt:lpstr>맑은 고딕</vt:lpstr>
      <vt:lpstr>Arial</vt:lpstr>
      <vt:lpstr>Calibri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Petar</dc:creator>
  <cp:lastModifiedBy>Lenovo</cp:lastModifiedBy>
  <cp:revision>123</cp:revision>
  <dcterms:created xsi:type="dcterms:W3CDTF">2019-01-14T06:35:35Z</dcterms:created>
  <dcterms:modified xsi:type="dcterms:W3CDTF">2021-05-09T18:17:45Z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0x0101007A86BADDBA67154CBD2B60D7FCC0CAAF</vt:lpwstr>
  </property>
</Properties>
</file>