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3" r:id="rId11"/>
    <p:sldId id="264" r:id="rId12"/>
    <p:sldId id="26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8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1A6B2-2510-4A2F-A9CE-D60ABF814A59}" type="datetimeFigureOut">
              <a:rPr lang="en-GB" smtClean="0"/>
              <a:t>07/05/2021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EB59A-7950-4225-B548-84817BB17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1799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1A6B2-2510-4A2F-A9CE-D60ABF814A59}" type="datetimeFigureOut">
              <a:rPr lang="en-GB" smtClean="0"/>
              <a:t>07/05/2021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EB59A-7950-4225-B548-84817BB17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4823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1A6B2-2510-4A2F-A9CE-D60ABF814A59}" type="datetimeFigureOut">
              <a:rPr lang="en-GB" smtClean="0"/>
              <a:t>07/05/2021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EB59A-7950-4225-B548-84817BB1798C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214980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1A6B2-2510-4A2F-A9CE-D60ABF814A59}" type="datetimeFigureOut">
              <a:rPr lang="en-GB" smtClean="0"/>
              <a:t>07/05/2021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EB59A-7950-4225-B548-84817BB17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283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1A6B2-2510-4A2F-A9CE-D60ABF814A59}" type="datetimeFigureOut">
              <a:rPr lang="en-GB" smtClean="0"/>
              <a:t>07/05/2021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EB59A-7950-4225-B548-84817BB1798C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559744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1A6B2-2510-4A2F-A9CE-D60ABF814A59}" type="datetimeFigureOut">
              <a:rPr lang="en-GB" smtClean="0"/>
              <a:t>07/05/2021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EB59A-7950-4225-B548-84817BB17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07114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1A6B2-2510-4A2F-A9CE-D60ABF814A59}" type="datetimeFigureOut">
              <a:rPr lang="en-GB" smtClean="0"/>
              <a:t>07/05/2021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EB59A-7950-4225-B548-84817BB17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17836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1A6B2-2510-4A2F-A9CE-D60ABF814A59}" type="datetimeFigureOut">
              <a:rPr lang="en-GB" smtClean="0"/>
              <a:t>07/05/2021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EB59A-7950-4225-B548-84817BB17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3656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1A6B2-2510-4A2F-A9CE-D60ABF814A59}" type="datetimeFigureOut">
              <a:rPr lang="en-GB" smtClean="0"/>
              <a:t>07/05/2021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EB59A-7950-4225-B548-84817BB17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1223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1A6B2-2510-4A2F-A9CE-D60ABF814A59}" type="datetimeFigureOut">
              <a:rPr lang="en-GB" smtClean="0"/>
              <a:t>07/05/2021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EB59A-7950-4225-B548-84817BB17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6564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1A6B2-2510-4A2F-A9CE-D60ABF814A59}" type="datetimeFigureOut">
              <a:rPr lang="en-GB" smtClean="0"/>
              <a:t>07/05/2021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EB59A-7950-4225-B548-84817BB17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8943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1A6B2-2510-4A2F-A9CE-D60ABF814A59}" type="datetimeFigureOut">
              <a:rPr lang="en-GB" smtClean="0"/>
              <a:t>07/05/2021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EB59A-7950-4225-B548-84817BB17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8239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1A6B2-2510-4A2F-A9CE-D60ABF814A59}" type="datetimeFigureOut">
              <a:rPr lang="en-GB" smtClean="0"/>
              <a:t>07/05/2021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EB59A-7950-4225-B548-84817BB17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7366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1A6B2-2510-4A2F-A9CE-D60ABF814A59}" type="datetimeFigureOut">
              <a:rPr lang="en-GB" smtClean="0"/>
              <a:t>07/05/2021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EB59A-7950-4225-B548-84817BB17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4146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1A6B2-2510-4A2F-A9CE-D60ABF814A59}" type="datetimeFigureOut">
              <a:rPr lang="en-GB" smtClean="0"/>
              <a:t>07/05/2021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EB59A-7950-4225-B548-84817BB17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94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1A6B2-2510-4A2F-A9CE-D60ABF814A59}" type="datetimeFigureOut">
              <a:rPr lang="en-GB" smtClean="0"/>
              <a:t>07/05/2021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EB59A-7950-4225-B548-84817BB17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302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1A6B2-2510-4A2F-A9CE-D60ABF814A59}" type="datetimeFigureOut">
              <a:rPr lang="en-GB" smtClean="0"/>
              <a:t>07/05/2021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3AEB59A-7950-4225-B548-84817BB179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6588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Energetska</a:t>
            </a:r>
            <a:r>
              <a:rPr lang="en-GB" dirty="0"/>
              <a:t> </a:t>
            </a:r>
            <a:r>
              <a:rPr lang="en-GB" err="1"/>
              <a:t>efikasnost</a:t>
            </a:r>
            <a:r>
              <a:rPr lang="en-GB"/>
              <a:t> gra</a:t>
            </a:r>
            <a:r>
              <a:rPr lang="sr-Latn-ME"/>
              <a:t>đ</a:t>
            </a:r>
            <a:r>
              <a:rPr lang="en-GB"/>
              <a:t>evinskih </a:t>
            </a:r>
            <a:r>
              <a:rPr lang="en-GB" dirty="0" err="1"/>
              <a:t>objekata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8702" y="6151418"/>
            <a:ext cx="2630825" cy="584969"/>
          </a:xfrm>
        </p:spPr>
        <p:txBody>
          <a:bodyPr/>
          <a:lstStyle/>
          <a:p>
            <a:r>
              <a:rPr lang="en-GB" dirty="0" err="1"/>
              <a:t>Kristijan</a:t>
            </a:r>
            <a:r>
              <a:rPr lang="en-GB" dirty="0"/>
              <a:t> Jovovic, VII2</a:t>
            </a:r>
          </a:p>
        </p:txBody>
      </p:sp>
    </p:spTree>
    <p:extLst>
      <p:ext uri="{BB962C8B-B14F-4D97-AF65-F5344CB8AC3E}">
        <p14:creationId xmlns:p14="http://schemas.microsoft.com/office/powerpoint/2010/main" val="3924824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9382" y="138545"/>
            <a:ext cx="8395854" cy="424731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i="1" dirty="0" err="1"/>
              <a:t>Energetska</a:t>
            </a:r>
            <a:r>
              <a:rPr lang="en-GB" i="1" dirty="0"/>
              <a:t> </a:t>
            </a:r>
            <a:r>
              <a:rPr lang="en-GB" i="1" dirty="0" err="1"/>
              <a:t>efikasnost</a:t>
            </a:r>
            <a:r>
              <a:rPr lang="en-GB" i="1" dirty="0"/>
              <a:t> </a:t>
            </a:r>
            <a:r>
              <a:rPr lang="en-GB" dirty="0"/>
              <a:t>je </a:t>
            </a:r>
            <a:r>
              <a:rPr lang="en-GB" dirty="0" err="1"/>
              <a:t>upotreba</a:t>
            </a:r>
            <a:r>
              <a:rPr lang="en-GB" dirty="0"/>
              <a:t> </a:t>
            </a:r>
            <a:r>
              <a:rPr lang="en-GB" err="1"/>
              <a:t>manje</a:t>
            </a:r>
            <a:r>
              <a:rPr lang="en-GB"/>
              <a:t> koli</a:t>
            </a:r>
            <a:r>
              <a:rPr lang="sr-Latn-ME"/>
              <a:t>č</a:t>
            </a:r>
            <a:r>
              <a:rPr lang="en-GB"/>
              <a:t>ine </a:t>
            </a:r>
            <a:r>
              <a:rPr lang="en-GB" dirty="0" err="1"/>
              <a:t>energije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obavljanje</a:t>
            </a:r>
            <a:r>
              <a:rPr lang="en-GB" dirty="0"/>
              <a:t> </a:t>
            </a:r>
            <a:r>
              <a:rPr lang="en-GB" dirty="0" err="1"/>
              <a:t>iste</a:t>
            </a:r>
            <a:r>
              <a:rPr lang="en-GB" dirty="0"/>
              <a:t> </a:t>
            </a:r>
            <a:r>
              <a:rPr lang="en-GB" dirty="0" err="1"/>
              <a:t>funkcije</a:t>
            </a:r>
            <a:r>
              <a:rPr lang="en-GB" dirty="0"/>
              <a:t> </a:t>
            </a:r>
            <a:r>
              <a:rPr lang="en-GB" err="1"/>
              <a:t>kao</a:t>
            </a:r>
            <a:r>
              <a:rPr lang="en-GB"/>
              <a:t> </a:t>
            </a:r>
            <a:r>
              <a:rPr lang="sr-Latn-ME"/>
              <a:t>š</a:t>
            </a:r>
            <a:r>
              <a:rPr lang="en-GB"/>
              <a:t>to </a:t>
            </a:r>
            <a:r>
              <a:rPr lang="en-GB" dirty="0"/>
              <a:t>je </a:t>
            </a:r>
            <a:r>
              <a:rPr lang="en-GB" err="1"/>
              <a:t>grijanje</a:t>
            </a:r>
            <a:r>
              <a:rPr lang="en-GB"/>
              <a:t> </a:t>
            </a:r>
            <a:r>
              <a:rPr lang="sr-Latn-ME"/>
              <a:t>i</a:t>
            </a:r>
            <a:r>
              <a:rPr lang="en-GB"/>
              <a:t> hla</a:t>
            </a:r>
            <a:r>
              <a:rPr lang="sr-Latn-ME"/>
              <a:t>đ</a:t>
            </a:r>
            <a:r>
              <a:rPr lang="en-GB"/>
              <a:t>enje </a:t>
            </a:r>
            <a:r>
              <a:rPr lang="en-GB" dirty="0" err="1"/>
              <a:t>objekata</a:t>
            </a:r>
            <a:r>
              <a:rPr lang="en-GB" dirty="0"/>
              <a:t>, </a:t>
            </a:r>
            <a:r>
              <a:rPr lang="en-GB" err="1"/>
              <a:t>spoljna</a:t>
            </a:r>
            <a:r>
              <a:rPr lang="en-GB"/>
              <a:t> </a:t>
            </a:r>
            <a:r>
              <a:rPr lang="sr-Latn-ME"/>
              <a:t>i</a:t>
            </a:r>
            <a:r>
              <a:rPr lang="en-GB"/>
              <a:t> unutra</a:t>
            </a:r>
            <a:r>
              <a:rPr lang="sr-Latn-ME"/>
              <a:t>š</a:t>
            </a:r>
            <a:r>
              <a:rPr lang="en-GB"/>
              <a:t>nja </a:t>
            </a:r>
            <a:r>
              <a:rPr lang="en-GB" dirty="0" err="1"/>
              <a:t>rasvjeta</a:t>
            </a:r>
            <a:r>
              <a:rPr lang="en-GB" dirty="0"/>
              <a:t> </a:t>
            </a:r>
            <a:r>
              <a:rPr lang="en-GB" dirty="0" err="1"/>
              <a:t>javnih</a:t>
            </a:r>
            <a:r>
              <a:rPr lang="en-GB" dirty="0"/>
              <a:t> </a:t>
            </a:r>
            <a:r>
              <a:rPr lang="en-GB" err="1"/>
              <a:t>prostora</a:t>
            </a:r>
            <a:r>
              <a:rPr lang="en-GB"/>
              <a:t> </a:t>
            </a:r>
            <a:r>
              <a:rPr lang="sr-Latn-ME"/>
              <a:t>i</a:t>
            </a:r>
            <a:r>
              <a:rPr lang="en-GB"/>
              <a:t> </a:t>
            </a:r>
            <a:r>
              <a:rPr lang="en-GB" dirty="0" err="1"/>
              <a:t>objekata</a:t>
            </a:r>
            <a:r>
              <a:rPr lang="en-GB" dirty="0"/>
              <a:t> </a:t>
            </a:r>
            <a:r>
              <a:rPr lang="en-GB" dirty="0" err="1"/>
              <a:t>itd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en-GB"/>
              <a:t>Dru</a:t>
            </a:r>
            <a:r>
              <a:rPr lang="sr-Latn-ME"/>
              <a:t>š</a:t>
            </a:r>
            <a:r>
              <a:rPr lang="en-GB"/>
              <a:t>tvo </a:t>
            </a:r>
            <a:r>
              <a:rPr lang="en-GB" dirty="0"/>
              <a:t>je </a:t>
            </a:r>
            <a:r>
              <a:rPr lang="en-GB" dirty="0" err="1"/>
              <a:t>uvjek</a:t>
            </a:r>
            <a:r>
              <a:rPr lang="en-GB" dirty="0"/>
              <a:t> </a:t>
            </a:r>
            <a:r>
              <a:rPr lang="en-GB" dirty="0" err="1"/>
              <a:t>imalo</a:t>
            </a:r>
            <a:r>
              <a:rPr lang="en-GB" dirty="0"/>
              <a:t> problem </a:t>
            </a:r>
            <a:r>
              <a:rPr lang="en-GB" dirty="0" err="1"/>
              <a:t>sa</a:t>
            </a:r>
            <a:r>
              <a:rPr lang="en-GB" dirty="0"/>
              <a:t> </a:t>
            </a:r>
            <a:r>
              <a:rPr lang="en-GB" dirty="0" err="1"/>
              <a:t>posledicama</a:t>
            </a:r>
            <a:r>
              <a:rPr lang="en-GB" dirty="0"/>
              <a:t> </a:t>
            </a:r>
            <a:r>
              <a:rPr lang="en-GB" dirty="0" err="1"/>
              <a:t>koje</a:t>
            </a:r>
            <a:r>
              <a:rPr lang="en-GB" dirty="0"/>
              <a:t> </a:t>
            </a:r>
            <a:r>
              <a:rPr lang="en-GB" dirty="0" err="1"/>
              <a:t>neracionalna</a:t>
            </a:r>
            <a:r>
              <a:rPr lang="en-GB" dirty="0"/>
              <a:t> </a:t>
            </a:r>
            <a:r>
              <a:rPr lang="en-GB" dirty="0" err="1"/>
              <a:t>upotreba</a:t>
            </a:r>
            <a:r>
              <a:rPr lang="en-GB" dirty="0"/>
              <a:t> </a:t>
            </a:r>
            <a:r>
              <a:rPr lang="en-GB" dirty="0" err="1"/>
              <a:t>energije</a:t>
            </a:r>
            <a:r>
              <a:rPr lang="en-GB" dirty="0"/>
              <a:t> </a:t>
            </a:r>
            <a:r>
              <a:rPr lang="en-GB" dirty="0" err="1"/>
              <a:t>ostavlja</a:t>
            </a:r>
            <a:r>
              <a:rPr lang="en-GB" dirty="0"/>
              <a:t> </a:t>
            </a:r>
            <a:r>
              <a:rPr lang="en-GB" dirty="0" err="1"/>
              <a:t>sa</a:t>
            </a:r>
            <a:r>
              <a:rPr lang="en-GB" dirty="0"/>
              <a:t> </a:t>
            </a:r>
            <a:r>
              <a:rPr lang="en-GB" dirty="0" err="1"/>
              <a:t>sobom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sr-Latn-ME"/>
              <a:t>Č</a:t>
            </a:r>
            <a:r>
              <a:rPr lang="en-GB"/>
              <a:t>ovjek </a:t>
            </a:r>
            <a:r>
              <a:rPr lang="en-GB" dirty="0"/>
              <a:t>je </a:t>
            </a:r>
            <a:r>
              <a:rPr lang="en-GB" dirty="0" err="1"/>
              <a:t>neraskidivi</a:t>
            </a:r>
            <a:r>
              <a:rPr lang="en-GB" dirty="0"/>
              <a:t> </a:t>
            </a:r>
            <a:r>
              <a:rPr lang="en-GB" dirty="0" err="1"/>
              <a:t>dio</a:t>
            </a:r>
            <a:r>
              <a:rPr lang="en-GB" dirty="0"/>
              <a:t> </a:t>
            </a:r>
            <a:r>
              <a:rPr lang="en-GB" dirty="0" err="1"/>
              <a:t>prirode</a:t>
            </a:r>
            <a:r>
              <a:rPr lang="en-GB" dirty="0"/>
              <a:t>, </a:t>
            </a:r>
            <a:r>
              <a:rPr lang="en-GB" dirty="0" err="1"/>
              <a:t>tako</a:t>
            </a:r>
            <a:r>
              <a:rPr lang="en-GB" dirty="0"/>
              <a:t> da </a:t>
            </a:r>
            <a:r>
              <a:rPr lang="en-GB" dirty="0" err="1"/>
              <a:t>svaka</a:t>
            </a:r>
            <a:r>
              <a:rPr lang="en-GB" dirty="0"/>
              <a:t> </a:t>
            </a:r>
            <a:r>
              <a:rPr lang="en-GB" err="1"/>
              <a:t>promjena</a:t>
            </a:r>
            <a:r>
              <a:rPr lang="en-GB"/>
              <a:t> </a:t>
            </a:r>
            <a:r>
              <a:rPr lang="sr-Latn-ME"/>
              <a:t>i</a:t>
            </a:r>
            <a:r>
              <a:rPr lang="en-GB"/>
              <a:t> neravnote</a:t>
            </a:r>
            <a:r>
              <a:rPr lang="sr-Latn-ME"/>
              <a:t>ž</a:t>
            </a:r>
            <a:r>
              <a:rPr lang="en-GB"/>
              <a:t>a </a:t>
            </a:r>
            <a:r>
              <a:rPr lang="en-GB" dirty="0"/>
              <a:t>u </a:t>
            </a:r>
            <a:r>
              <a:rPr lang="en-GB" dirty="0" err="1"/>
              <a:t>prirodi</a:t>
            </a:r>
            <a:r>
              <a:rPr lang="en-GB" dirty="0"/>
              <a:t> </a:t>
            </a:r>
            <a:r>
              <a:rPr lang="en-GB" err="1"/>
              <a:t>direktno</a:t>
            </a:r>
            <a:r>
              <a:rPr lang="en-GB"/>
              <a:t> uti</a:t>
            </a:r>
            <a:r>
              <a:rPr lang="sr-Latn-ME"/>
              <a:t>č</a:t>
            </a:r>
            <a:r>
              <a:rPr lang="en-GB"/>
              <a:t>u </a:t>
            </a:r>
            <a:r>
              <a:rPr lang="en-GB" dirty="0"/>
              <a:t>ne </a:t>
            </a:r>
            <a:r>
              <a:rPr lang="en-GB" dirty="0" err="1"/>
              <a:t>samo</a:t>
            </a:r>
            <a:r>
              <a:rPr lang="en-GB" dirty="0"/>
              <a:t> </a:t>
            </a:r>
            <a:r>
              <a:rPr lang="en-GB" err="1"/>
              <a:t>na</a:t>
            </a:r>
            <a:r>
              <a:rPr lang="en-GB"/>
              <a:t> </a:t>
            </a:r>
            <a:r>
              <a:rPr lang="sr-Latn-ME"/>
              <a:t>ž</a:t>
            </a:r>
            <a:r>
              <a:rPr lang="en-GB"/>
              <a:t>ivot </a:t>
            </a:r>
            <a:r>
              <a:rPr lang="sr-Latn-ME"/>
              <a:t>č</a:t>
            </a:r>
            <a:r>
              <a:rPr lang="en-GB"/>
              <a:t>ovjeka ve</a:t>
            </a:r>
            <a:r>
              <a:rPr lang="sr-Latn-ME"/>
              <a:t>ć i </a:t>
            </a:r>
            <a:r>
              <a:rPr lang="en-GB"/>
              <a:t>na </a:t>
            </a:r>
            <a:r>
              <a:rPr lang="en-GB" err="1"/>
              <a:t>opstanak</a:t>
            </a:r>
            <a:r>
              <a:rPr lang="en-GB"/>
              <a:t> </a:t>
            </a:r>
            <a:r>
              <a:rPr lang="sr-Latn-ME"/>
              <a:t>ž</a:t>
            </a:r>
            <a:r>
              <a:rPr lang="en-GB"/>
              <a:t>ivota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err="1"/>
              <a:t>Planeti</a:t>
            </a:r>
            <a:r>
              <a:rPr lang="en-GB"/>
              <a:t> uop</a:t>
            </a:r>
            <a:r>
              <a:rPr lang="sr-Latn-ME"/>
              <a:t>š</a:t>
            </a:r>
            <a:r>
              <a:rPr lang="en-GB"/>
              <a:t>te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en-GB" dirty="0" err="1"/>
              <a:t>Skladan</a:t>
            </a:r>
            <a:r>
              <a:rPr lang="en-GB" dirty="0"/>
              <a:t> </a:t>
            </a:r>
            <a:r>
              <a:rPr lang="en-GB" dirty="0" err="1"/>
              <a:t>odnos</a:t>
            </a:r>
            <a:r>
              <a:rPr lang="en-GB" dirty="0"/>
              <a:t> </a:t>
            </a:r>
            <a:r>
              <a:rPr lang="en-GB" dirty="0" err="1"/>
              <a:t>prema</a:t>
            </a:r>
            <a:r>
              <a:rPr lang="en-GB" dirty="0"/>
              <a:t> </a:t>
            </a:r>
            <a:r>
              <a:rPr lang="en-GB" dirty="0" err="1"/>
              <a:t>Planeti</a:t>
            </a:r>
            <a:r>
              <a:rPr lang="en-GB" dirty="0"/>
              <a:t> </a:t>
            </a:r>
            <a:r>
              <a:rPr lang="en-GB" err="1"/>
              <a:t>su</a:t>
            </a:r>
            <a:r>
              <a:rPr lang="en-GB"/>
              <a:t> naru</a:t>
            </a:r>
            <a:r>
              <a:rPr lang="sr-Latn-ME"/>
              <a:t>š</a:t>
            </a:r>
            <a:r>
              <a:rPr lang="en-GB"/>
              <a:t>ili </a:t>
            </a:r>
            <a:r>
              <a:rPr lang="en-GB" dirty="0" err="1"/>
              <a:t>ogromni</a:t>
            </a:r>
            <a:r>
              <a:rPr lang="en-GB" dirty="0"/>
              <a:t> </a:t>
            </a:r>
            <a:r>
              <a:rPr lang="en-GB" dirty="0" err="1"/>
              <a:t>kompleksi</a:t>
            </a:r>
            <a:r>
              <a:rPr lang="en-GB" dirty="0"/>
              <a:t> </a:t>
            </a:r>
            <a:r>
              <a:rPr lang="en-GB" dirty="0" err="1"/>
              <a:t>zgrada</a:t>
            </a:r>
            <a:r>
              <a:rPr lang="en-GB" dirty="0"/>
              <a:t> </a:t>
            </a:r>
            <a:r>
              <a:rPr lang="en-GB" dirty="0" err="1"/>
              <a:t>koje</a:t>
            </a:r>
            <a:r>
              <a:rPr lang="en-GB" dirty="0"/>
              <a:t> </a:t>
            </a:r>
            <a:r>
              <a:rPr lang="en-GB" dirty="0" err="1"/>
              <a:t>predstavljaju</a:t>
            </a:r>
            <a:r>
              <a:rPr lang="en-GB" dirty="0"/>
              <a:t> </a:t>
            </a:r>
            <a:r>
              <a:rPr lang="en-GB" err="1"/>
              <a:t>ogromne</a:t>
            </a:r>
            <a:r>
              <a:rPr lang="en-GB"/>
              <a:t> potro</a:t>
            </a:r>
            <a:r>
              <a:rPr lang="sr-Latn-ME"/>
              <a:t>š</a:t>
            </a:r>
            <a:r>
              <a:rPr lang="en-GB"/>
              <a:t>a</a:t>
            </a:r>
            <a:r>
              <a:rPr lang="sr-Latn-ME"/>
              <a:t>č</a:t>
            </a:r>
            <a:r>
              <a:rPr lang="en-GB"/>
              <a:t>e </a:t>
            </a:r>
            <a:r>
              <a:rPr lang="en-GB" err="1"/>
              <a:t>energije</a:t>
            </a:r>
            <a:r>
              <a:rPr lang="en-GB"/>
              <a:t> dana</a:t>
            </a:r>
            <a:r>
              <a:rPr lang="sr-Latn-ME"/>
              <a:t>š</a:t>
            </a:r>
            <a:r>
              <a:rPr lang="en-GB"/>
              <a:t>njice</a:t>
            </a:r>
            <a:r>
              <a:rPr lang="en-GB" dirty="0"/>
              <a:t>. 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953" y="4397406"/>
            <a:ext cx="4476750" cy="22383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8510" y="4385862"/>
            <a:ext cx="4983018" cy="2472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629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2508" y="184728"/>
            <a:ext cx="8937721" cy="1320800"/>
          </a:xfrm>
        </p:spPr>
        <p:txBody>
          <a:bodyPr/>
          <a:lstStyle/>
          <a:p>
            <a:pPr algn="ctr"/>
            <a:r>
              <a:rPr lang="en-GB" dirty="0" err="1"/>
              <a:t>Postoje</a:t>
            </a:r>
            <a:r>
              <a:rPr lang="en-GB" dirty="0"/>
              <a:t> </a:t>
            </a:r>
            <a:r>
              <a:rPr lang="en-GB" dirty="0" err="1"/>
              <a:t>razni</a:t>
            </a:r>
            <a:r>
              <a:rPr lang="en-GB" dirty="0"/>
              <a:t> </a:t>
            </a:r>
            <a:r>
              <a:rPr lang="en-GB" dirty="0" err="1"/>
              <a:t>nacini</a:t>
            </a:r>
            <a:r>
              <a:rPr lang="en-GB" dirty="0"/>
              <a:t> </a:t>
            </a:r>
            <a:r>
              <a:rPr lang="en-GB" err="1"/>
              <a:t>kako</a:t>
            </a:r>
            <a:r>
              <a:rPr lang="en-GB"/>
              <a:t> pove</a:t>
            </a:r>
            <a:r>
              <a:rPr lang="sr-Latn-ME"/>
              <a:t>ć</a:t>
            </a:r>
            <a:r>
              <a:rPr lang="en-GB"/>
              <a:t>ati </a:t>
            </a:r>
            <a:r>
              <a:rPr lang="en-GB" dirty="0" err="1"/>
              <a:t>efikasnost</a:t>
            </a:r>
            <a:r>
              <a:rPr lang="en-GB" dirty="0"/>
              <a:t> </a:t>
            </a:r>
            <a:r>
              <a:rPr lang="en-GB" dirty="0" err="1"/>
              <a:t>gradjevinskih</a:t>
            </a:r>
            <a:r>
              <a:rPr lang="en-GB" dirty="0"/>
              <a:t> </a:t>
            </a:r>
            <a:r>
              <a:rPr lang="en-GB" dirty="0" err="1"/>
              <a:t>objekata</a:t>
            </a:r>
            <a:r>
              <a:rPr lang="en-GB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2508" y="1553239"/>
            <a:ext cx="4184035" cy="3880772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GB" dirty="0" err="1"/>
              <a:t>Jedan</a:t>
            </a:r>
            <a:r>
              <a:rPr lang="en-GB" dirty="0"/>
              <a:t> </a:t>
            </a:r>
            <a:r>
              <a:rPr lang="en-GB"/>
              <a:t>od na</a:t>
            </a:r>
            <a:r>
              <a:rPr lang="sr-Latn-ME"/>
              <a:t>či</a:t>
            </a:r>
            <a:r>
              <a:rPr lang="en-GB"/>
              <a:t>na </a:t>
            </a:r>
            <a:r>
              <a:rPr lang="en-GB" dirty="0" err="1"/>
              <a:t>jeste</a:t>
            </a:r>
            <a:r>
              <a:rPr lang="en-GB" dirty="0"/>
              <a:t> </a:t>
            </a:r>
            <a:r>
              <a:rPr lang="en-GB" dirty="0" err="1"/>
              <a:t>upotreba</a:t>
            </a:r>
            <a:r>
              <a:rPr lang="en-GB" dirty="0"/>
              <a:t> </a:t>
            </a:r>
            <a:r>
              <a:rPr lang="en-GB" dirty="0" err="1"/>
              <a:t>toplotne</a:t>
            </a:r>
            <a:r>
              <a:rPr lang="en-GB" dirty="0"/>
              <a:t> </a:t>
            </a:r>
            <a:r>
              <a:rPr lang="en-GB" dirty="0" err="1"/>
              <a:t>izolacije</a:t>
            </a:r>
            <a:r>
              <a:rPr lang="en-GB" dirty="0"/>
              <a:t>. </a:t>
            </a:r>
          </a:p>
          <a:p>
            <a:r>
              <a:rPr lang="en-GB" dirty="0" err="1"/>
              <a:t>Pravilnom</a:t>
            </a:r>
            <a:r>
              <a:rPr lang="en-GB" dirty="0"/>
              <a:t> </a:t>
            </a:r>
            <a:r>
              <a:rPr lang="en-GB" dirty="0" err="1"/>
              <a:t>upotrebom</a:t>
            </a:r>
            <a:r>
              <a:rPr lang="en-GB" dirty="0"/>
              <a:t> </a:t>
            </a:r>
            <a:r>
              <a:rPr lang="en-GB" dirty="0" err="1"/>
              <a:t>toplotne</a:t>
            </a:r>
            <a:r>
              <a:rPr lang="en-GB" dirty="0"/>
              <a:t> </a:t>
            </a:r>
            <a:r>
              <a:rPr lang="en-GB" dirty="0" err="1"/>
              <a:t>izolacije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zgradama</a:t>
            </a:r>
            <a:r>
              <a:rPr lang="en-GB" dirty="0"/>
              <a:t> </a:t>
            </a:r>
            <a:r>
              <a:rPr lang="en-GB" dirty="0" err="1"/>
              <a:t>smanjuje</a:t>
            </a:r>
            <a:r>
              <a:rPr lang="en-GB" dirty="0"/>
              <a:t> se </a:t>
            </a:r>
            <a:r>
              <a:rPr lang="en-GB" dirty="0" err="1"/>
              <a:t>gubitak</a:t>
            </a:r>
            <a:r>
              <a:rPr lang="en-GB" dirty="0"/>
              <a:t> </a:t>
            </a:r>
            <a:r>
              <a:rPr lang="en-GB" dirty="0" err="1"/>
              <a:t>toplote</a:t>
            </a:r>
            <a:r>
              <a:rPr lang="en-GB" dirty="0"/>
              <a:t> </a:t>
            </a:r>
            <a:r>
              <a:rPr lang="en-GB" dirty="0" err="1"/>
              <a:t>zimi</a:t>
            </a:r>
            <a:r>
              <a:rPr lang="en-GB" dirty="0"/>
              <a:t>, </a:t>
            </a:r>
            <a:r>
              <a:rPr lang="en-GB" dirty="0" err="1"/>
              <a:t>dok</a:t>
            </a:r>
            <a:r>
              <a:rPr lang="en-GB" dirty="0"/>
              <a:t> </a:t>
            </a:r>
            <a:r>
              <a:rPr lang="en-GB" dirty="0" err="1"/>
              <a:t>tokom</a:t>
            </a:r>
            <a:r>
              <a:rPr lang="en-GB" dirty="0"/>
              <a:t> </a:t>
            </a:r>
            <a:r>
              <a:rPr lang="en-GB" err="1"/>
              <a:t>ljeta</a:t>
            </a:r>
            <a:r>
              <a:rPr lang="en-GB"/>
              <a:t> sprije</a:t>
            </a:r>
            <a:r>
              <a:rPr lang="sr-Latn-ME"/>
              <a:t>č</a:t>
            </a:r>
            <a:r>
              <a:rPr lang="en-GB"/>
              <a:t>ava </a:t>
            </a:r>
            <a:r>
              <a:rPr lang="en-GB" dirty="0" err="1"/>
              <a:t>pregrijavanje</a:t>
            </a:r>
            <a:r>
              <a:rPr lang="en-GB" dirty="0"/>
              <a:t> </a:t>
            </a:r>
            <a:r>
              <a:rPr lang="en-GB" dirty="0" err="1"/>
              <a:t>prostora</a:t>
            </a:r>
            <a:r>
              <a:rPr lang="en-GB" dirty="0"/>
              <a:t>.</a:t>
            </a:r>
          </a:p>
          <a:p>
            <a:r>
              <a:rPr lang="en-GB"/>
              <a:t>Spre</a:t>
            </a:r>
            <a:r>
              <a:rPr lang="sr-Latn-ME"/>
              <a:t>č</a:t>
            </a:r>
            <a:r>
              <a:rPr lang="en-GB"/>
              <a:t>avaju se o</a:t>
            </a:r>
            <a:r>
              <a:rPr lang="sr-Latn-ME"/>
              <a:t>š</a:t>
            </a:r>
            <a:r>
              <a:rPr lang="en-GB"/>
              <a:t>te</a:t>
            </a:r>
            <a:r>
              <a:rPr lang="sr-Latn-ME"/>
              <a:t>ć</a:t>
            </a:r>
            <a:r>
              <a:rPr lang="en-GB"/>
              <a:t>enja </a:t>
            </a:r>
            <a:r>
              <a:rPr lang="en-GB" dirty="0" err="1"/>
              <a:t>koja</a:t>
            </a:r>
            <a:r>
              <a:rPr lang="en-GB" dirty="0"/>
              <a:t> </a:t>
            </a:r>
            <a:r>
              <a:rPr lang="en-GB" dirty="0" err="1"/>
              <a:t>mogu</a:t>
            </a:r>
            <a:r>
              <a:rPr lang="en-GB" dirty="0"/>
              <a:t> </a:t>
            </a:r>
            <a:r>
              <a:rPr lang="en-GB" dirty="0" err="1"/>
              <a:t>nastati</a:t>
            </a:r>
            <a:r>
              <a:rPr lang="en-GB" dirty="0"/>
              <a:t> </a:t>
            </a:r>
            <a:r>
              <a:rPr lang="en-GB" dirty="0" err="1"/>
              <a:t>vlagom</a:t>
            </a:r>
            <a:r>
              <a:rPr lang="en-GB" dirty="0"/>
              <a:t> </a:t>
            </a:r>
            <a:r>
              <a:rPr lang="en-GB" dirty="0" err="1"/>
              <a:t>zbog</a:t>
            </a:r>
            <a:r>
              <a:rPr lang="en-GB" dirty="0"/>
              <a:t> </a:t>
            </a:r>
            <a:r>
              <a:rPr lang="en-GB" dirty="0" err="1"/>
              <a:t>kondezacije</a:t>
            </a:r>
            <a:endParaRPr lang="en-GB" dirty="0"/>
          </a:p>
          <a:p>
            <a:r>
              <a:rPr lang="en-GB" dirty="0" err="1"/>
              <a:t>Stiti</a:t>
            </a:r>
            <a:r>
              <a:rPr lang="en-GB" dirty="0"/>
              <a:t> se </a:t>
            </a:r>
            <a:r>
              <a:rPr lang="en-GB" dirty="0" err="1"/>
              <a:t>spoljasnost</a:t>
            </a:r>
            <a:r>
              <a:rPr lang="en-GB" dirty="0"/>
              <a:t> </a:t>
            </a:r>
            <a:r>
              <a:rPr lang="en-GB" dirty="0" err="1"/>
              <a:t>objekta</a:t>
            </a:r>
            <a:r>
              <a:rPr lang="en-GB" dirty="0"/>
              <a:t> od </a:t>
            </a:r>
            <a:r>
              <a:rPr lang="en-GB" dirty="0" err="1"/>
              <a:t>vanjih</a:t>
            </a:r>
            <a:r>
              <a:rPr lang="en-GB" dirty="0"/>
              <a:t> </a:t>
            </a:r>
            <a:r>
              <a:rPr lang="en-GB" dirty="0" err="1"/>
              <a:t>uticaja</a:t>
            </a:r>
            <a:r>
              <a:rPr lang="en-GB" dirty="0"/>
              <a:t> </a:t>
            </a:r>
            <a:r>
              <a:rPr lang="en-GB" dirty="0" err="1"/>
              <a:t>npr</a:t>
            </a:r>
            <a:r>
              <a:rPr lang="en-GB" dirty="0"/>
              <a:t> </a:t>
            </a:r>
            <a:r>
              <a:rPr lang="en-GB" dirty="0" err="1"/>
              <a:t>vjetra</a:t>
            </a:r>
            <a:r>
              <a:rPr lang="en-GB" dirty="0"/>
              <a:t> I </a:t>
            </a:r>
            <a:r>
              <a:rPr lang="en-GB" dirty="0" err="1"/>
              <a:t>drugih</a:t>
            </a:r>
            <a:r>
              <a:rPr lang="en-GB" dirty="0"/>
              <a:t> </a:t>
            </a:r>
            <a:r>
              <a:rPr lang="en-GB" dirty="0" err="1"/>
              <a:t>vremenskih</a:t>
            </a:r>
            <a:r>
              <a:rPr lang="en-GB" dirty="0"/>
              <a:t> </a:t>
            </a:r>
            <a:r>
              <a:rPr lang="en-GB" dirty="0" err="1"/>
              <a:t>nepogoda</a:t>
            </a:r>
            <a:r>
              <a:rPr lang="en-GB" dirty="0"/>
              <a:t>. </a:t>
            </a:r>
          </a:p>
          <a:p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5677" y="1553239"/>
            <a:ext cx="4184650" cy="2244436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1368" y="4174834"/>
            <a:ext cx="4267778" cy="2518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353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52170" y="2576226"/>
            <a:ext cx="4184035" cy="3880772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GB" dirty="0" err="1"/>
              <a:t>Pravilna</a:t>
            </a:r>
            <a:r>
              <a:rPr lang="en-GB" dirty="0"/>
              <a:t> </a:t>
            </a:r>
            <a:r>
              <a:rPr lang="en-GB" dirty="0" err="1"/>
              <a:t>orijentacija</a:t>
            </a:r>
            <a:r>
              <a:rPr lang="en-GB" dirty="0"/>
              <a:t> </a:t>
            </a:r>
            <a:r>
              <a:rPr lang="en-GB" err="1"/>
              <a:t>zgrade</a:t>
            </a:r>
            <a:r>
              <a:rPr lang="en-GB"/>
              <a:t> </a:t>
            </a:r>
            <a:r>
              <a:rPr lang="sr-Latn-ME"/>
              <a:t>i</a:t>
            </a:r>
            <a:r>
              <a:rPr lang="en-GB"/>
              <a:t>  drve</a:t>
            </a:r>
            <a:r>
              <a:rPr lang="sr-Latn-ME"/>
              <a:t>ć</a:t>
            </a:r>
            <a:r>
              <a:rPr lang="en-GB"/>
              <a:t>a tako</a:t>
            </a:r>
            <a:r>
              <a:rPr lang="sr-Latn-ME"/>
              <a:t>đ</a:t>
            </a:r>
            <a:r>
              <a:rPr lang="en-GB"/>
              <a:t>e mo</a:t>
            </a:r>
            <a:r>
              <a:rPr lang="sr-Latn-ME"/>
              <a:t>ž</a:t>
            </a:r>
            <a:r>
              <a:rPr lang="en-GB"/>
              <a:t>e pospje</a:t>
            </a:r>
            <a:r>
              <a:rPr lang="sr-Latn-ME"/>
              <a:t>š</a:t>
            </a:r>
            <a:r>
              <a:rPr lang="en-GB"/>
              <a:t>iti </a:t>
            </a:r>
            <a:r>
              <a:rPr lang="en-GB" dirty="0" err="1"/>
              <a:t>energetsku</a:t>
            </a:r>
            <a:r>
              <a:rPr lang="en-GB" dirty="0"/>
              <a:t> </a:t>
            </a:r>
            <a:r>
              <a:rPr lang="en-GB" dirty="0" err="1"/>
              <a:t>efikasnost</a:t>
            </a:r>
            <a:r>
              <a:rPr lang="en-GB" dirty="0"/>
              <a:t>. </a:t>
            </a:r>
          </a:p>
          <a:p>
            <a:r>
              <a:rPr lang="en-GB" dirty="0" err="1"/>
              <a:t>Treba</a:t>
            </a:r>
            <a:r>
              <a:rPr lang="en-GB" dirty="0"/>
              <a:t> </a:t>
            </a:r>
            <a:r>
              <a:rPr lang="en-GB" err="1"/>
              <a:t>obratiti</a:t>
            </a:r>
            <a:r>
              <a:rPr lang="en-GB"/>
              <a:t> pa</a:t>
            </a:r>
            <a:r>
              <a:rPr lang="sr-Latn-ME"/>
              <a:t>ž</a:t>
            </a:r>
            <a:r>
              <a:rPr lang="en-GB"/>
              <a:t>nju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kvalitetno</a:t>
            </a:r>
            <a:r>
              <a:rPr lang="en-GB" dirty="0"/>
              <a:t> </a:t>
            </a:r>
            <a:r>
              <a:rPr lang="en-GB" err="1"/>
              <a:t>postavljanje</a:t>
            </a:r>
            <a:r>
              <a:rPr lang="en-GB"/>
              <a:t> </a:t>
            </a:r>
            <a:r>
              <a:rPr lang="sr-Latn-ME"/>
              <a:t>i</a:t>
            </a:r>
            <a:r>
              <a:rPr lang="en-GB"/>
              <a:t> </a:t>
            </a:r>
            <a:r>
              <a:rPr lang="en-GB" dirty="0" err="1"/>
              <a:t>formiranje</a:t>
            </a:r>
            <a:r>
              <a:rPr lang="en-GB" dirty="0"/>
              <a:t> </a:t>
            </a:r>
            <a:r>
              <a:rPr lang="en-GB" dirty="0" err="1"/>
              <a:t>objekta</a:t>
            </a:r>
            <a:r>
              <a:rPr lang="en-GB" dirty="0"/>
              <a:t> u </a:t>
            </a:r>
            <a:r>
              <a:rPr lang="en-GB" dirty="0" err="1"/>
              <a:t>odnosu</a:t>
            </a:r>
            <a:r>
              <a:rPr lang="en-GB" dirty="0"/>
              <a:t> </a:t>
            </a:r>
            <a:r>
              <a:rPr lang="en-GB" err="1"/>
              <a:t>na</a:t>
            </a:r>
            <a:r>
              <a:rPr lang="en-GB"/>
              <a:t> okru</a:t>
            </a:r>
            <a:r>
              <a:rPr lang="sr-Latn-ME"/>
              <a:t>ž</a:t>
            </a:r>
            <a:r>
              <a:rPr lang="en-GB"/>
              <a:t>enje</a:t>
            </a:r>
            <a:r>
              <a:rPr lang="en-GB" dirty="0"/>
              <a:t>.</a:t>
            </a:r>
          </a:p>
          <a:p>
            <a:r>
              <a:rPr lang="en-GB" dirty="0" err="1"/>
              <a:t>Raspored</a:t>
            </a:r>
            <a:r>
              <a:rPr lang="en-GB" dirty="0"/>
              <a:t> </a:t>
            </a:r>
            <a:r>
              <a:rPr lang="en-GB" dirty="0" err="1"/>
              <a:t>zelenila</a:t>
            </a:r>
            <a:r>
              <a:rPr lang="en-GB"/>
              <a:t>, vrsta</a:t>
            </a:r>
            <a:r>
              <a:rPr lang="sr-Latn-ME"/>
              <a:t> i</a:t>
            </a:r>
            <a:r>
              <a:rPr lang="en-GB"/>
              <a:t> </a:t>
            </a:r>
            <a:r>
              <a:rPr lang="en-GB" err="1"/>
              <a:t>grupacija</a:t>
            </a:r>
            <a:r>
              <a:rPr lang="en-GB"/>
              <a:t> tako</a:t>
            </a:r>
            <a:r>
              <a:rPr lang="sr-Latn-ME"/>
              <a:t>đ</a:t>
            </a:r>
            <a:r>
              <a:rPr lang="en-GB"/>
              <a:t>e </a:t>
            </a:r>
            <a:r>
              <a:rPr lang="en-GB" err="1"/>
              <a:t>mogu</a:t>
            </a:r>
            <a:r>
              <a:rPr lang="en-GB"/>
              <a:t> </a:t>
            </a:r>
            <a:r>
              <a:rPr lang="sr-Latn-ME"/>
              <a:t>š</a:t>
            </a:r>
            <a:r>
              <a:rPr lang="en-GB"/>
              <a:t>tititi </a:t>
            </a:r>
            <a:r>
              <a:rPr lang="en-GB" dirty="0"/>
              <a:t>od </a:t>
            </a:r>
            <a:r>
              <a:rPr lang="en-GB" dirty="0" err="1"/>
              <a:t>hladnih</a:t>
            </a:r>
            <a:r>
              <a:rPr lang="en-GB" dirty="0"/>
              <a:t> </a:t>
            </a:r>
            <a:r>
              <a:rPr lang="en-GB" dirty="0" err="1"/>
              <a:t>vjetrova</a:t>
            </a:r>
            <a:r>
              <a:rPr lang="en-GB" dirty="0"/>
              <a:t> </a:t>
            </a:r>
            <a:r>
              <a:rPr lang="en-GB" err="1"/>
              <a:t>tokom</a:t>
            </a:r>
            <a:r>
              <a:rPr lang="en-GB"/>
              <a:t> zime, </a:t>
            </a:r>
            <a:r>
              <a:rPr lang="en-GB" err="1"/>
              <a:t>kao</a:t>
            </a:r>
            <a:r>
              <a:rPr lang="en-GB"/>
              <a:t> </a:t>
            </a:r>
            <a:r>
              <a:rPr lang="sr-Latn-ME"/>
              <a:t>i</a:t>
            </a:r>
            <a:r>
              <a:rPr lang="en-GB"/>
              <a:t> </a:t>
            </a:r>
            <a:r>
              <a:rPr lang="en-GB" err="1"/>
              <a:t>pruzati</a:t>
            </a:r>
            <a:r>
              <a:rPr lang="en-GB"/>
              <a:t> za</a:t>
            </a:r>
            <a:r>
              <a:rPr lang="sr-Latn-ME"/>
              <a:t>š</a:t>
            </a:r>
            <a:r>
              <a:rPr lang="en-GB"/>
              <a:t>titu </a:t>
            </a:r>
            <a:r>
              <a:rPr lang="en-GB" dirty="0" err="1"/>
              <a:t>tokom</a:t>
            </a:r>
            <a:r>
              <a:rPr lang="en-GB" dirty="0"/>
              <a:t> </a:t>
            </a:r>
            <a:r>
              <a:rPr lang="en-GB" dirty="0" err="1"/>
              <a:t>vrelih</a:t>
            </a:r>
            <a:r>
              <a:rPr lang="en-GB" dirty="0"/>
              <a:t> </a:t>
            </a:r>
            <a:r>
              <a:rPr lang="en-GB" dirty="0" err="1"/>
              <a:t>ljeta</a:t>
            </a:r>
            <a:r>
              <a:rPr lang="en-GB" dirty="0"/>
              <a:t>.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434" y="4083252"/>
            <a:ext cx="3225657" cy="2188239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1421" y="1299903"/>
            <a:ext cx="2481743" cy="206213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5787" y="724621"/>
            <a:ext cx="4876800" cy="1400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123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608944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err="1"/>
              <a:t>Primjena</a:t>
            </a:r>
            <a:r>
              <a:rPr lang="en-GB" dirty="0"/>
              <a:t> </a:t>
            </a:r>
            <a:r>
              <a:rPr lang="en-GB" dirty="0" err="1"/>
              <a:t>solarnih</a:t>
            </a:r>
            <a:r>
              <a:rPr lang="en-GB" dirty="0"/>
              <a:t> </a:t>
            </a:r>
            <a:r>
              <a:rPr lang="en-GB" dirty="0" err="1"/>
              <a:t>sistema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zagrijavanje</a:t>
            </a:r>
            <a:r>
              <a:rPr lang="en-GB" dirty="0"/>
              <a:t> </a:t>
            </a:r>
            <a:r>
              <a:rPr lang="en-GB" dirty="0" err="1"/>
              <a:t>prostorija</a:t>
            </a:r>
            <a:r>
              <a:rPr lang="en-GB" dirty="0"/>
              <a:t> </a:t>
            </a:r>
            <a:r>
              <a:rPr lang="en-GB" err="1"/>
              <a:t>kao</a:t>
            </a:r>
            <a:r>
              <a:rPr lang="en-GB"/>
              <a:t> </a:t>
            </a:r>
            <a:r>
              <a:rPr lang="sr-Latn-ME"/>
              <a:t>i</a:t>
            </a:r>
            <a:r>
              <a:rPr lang="en-GB"/>
              <a:t> </a:t>
            </a:r>
            <a:r>
              <a:rPr lang="en-GB" dirty="0" err="1"/>
              <a:t>postavljanje</a:t>
            </a:r>
            <a:r>
              <a:rPr lang="en-GB" dirty="0"/>
              <a:t> </a:t>
            </a:r>
            <a:r>
              <a:rPr lang="en-GB" dirty="0" err="1"/>
              <a:t>solarnih</a:t>
            </a:r>
            <a:r>
              <a:rPr lang="en-GB" dirty="0"/>
              <a:t> </a:t>
            </a:r>
            <a:r>
              <a:rPr lang="en-GB" dirty="0" err="1"/>
              <a:t>prijemnika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sistema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zagrijavanje</a:t>
            </a:r>
            <a:r>
              <a:rPr lang="en-GB" dirty="0"/>
              <a:t> </a:t>
            </a:r>
            <a:r>
              <a:rPr lang="en-GB" dirty="0" err="1"/>
              <a:t>vode</a:t>
            </a:r>
            <a:r>
              <a:rPr lang="en-GB" dirty="0"/>
              <a:t>. 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644" y="2672556"/>
            <a:ext cx="5238750" cy="2857500"/>
          </a:xfrm>
        </p:spPr>
      </p:pic>
    </p:spTree>
    <p:extLst>
      <p:ext uri="{BB962C8B-B14F-4D97-AF65-F5344CB8AC3E}">
        <p14:creationId xmlns:p14="http://schemas.microsoft.com/office/powerpoint/2010/main" val="83428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/>
              <a:t>Prema</a:t>
            </a:r>
            <a:r>
              <a:rPr lang="en-GB" dirty="0"/>
              <a:t> </a:t>
            </a:r>
            <a:r>
              <a:rPr lang="en-GB" err="1"/>
              <a:t>stepenu</a:t>
            </a:r>
            <a:r>
              <a:rPr lang="en-GB"/>
              <a:t> </a:t>
            </a:r>
            <a:r>
              <a:rPr lang="sr-Latn-ME"/>
              <a:t>š</a:t>
            </a:r>
            <a:r>
              <a:rPr lang="en-GB"/>
              <a:t>tednje </a:t>
            </a:r>
            <a:r>
              <a:rPr lang="en-GB" dirty="0" err="1"/>
              <a:t>energije</a:t>
            </a:r>
            <a:r>
              <a:rPr lang="en-GB"/>
              <a:t>, ku</a:t>
            </a:r>
            <a:r>
              <a:rPr lang="sr-Latn-ME"/>
              <a:t>ć</a:t>
            </a:r>
            <a:r>
              <a:rPr lang="en-GB"/>
              <a:t>e mo</a:t>
            </a:r>
            <a:r>
              <a:rPr lang="sr-Latn-ME"/>
              <a:t>ž</a:t>
            </a:r>
            <a:r>
              <a:rPr lang="en-GB"/>
              <a:t>emo pod</a:t>
            </a:r>
            <a:r>
              <a:rPr lang="sr-Latn-ME"/>
              <a:t>i</a:t>
            </a:r>
            <a:r>
              <a:rPr lang="en-GB"/>
              <a:t>jeliti </a:t>
            </a:r>
            <a:r>
              <a:rPr lang="en-GB" dirty="0" err="1"/>
              <a:t>na</a:t>
            </a:r>
            <a:r>
              <a:rPr lang="en-GB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err="1"/>
              <a:t>Niskoenergetske</a:t>
            </a:r>
            <a:r>
              <a:rPr lang="en-GB"/>
              <a:t> ku</a:t>
            </a:r>
            <a:r>
              <a:rPr lang="sr-Latn-ME"/>
              <a:t>ć</a:t>
            </a:r>
            <a:r>
              <a:rPr lang="en-GB"/>
              <a:t>e </a:t>
            </a:r>
            <a:r>
              <a:rPr lang="en-GB" dirty="0" err="1"/>
              <a:t>su</a:t>
            </a:r>
            <a:r>
              <a:rPr lang="en-GB" dirty="0"/>
              <a:t> </a:t>
            </a:r>
            <a:r>
              <a:rPr lang="en-GB" dirty="0" err="1"/>
              <a:t>poznate</a:t>
            </a:r>
            <a:r>
              <a:rPr lang="en-GB" dirty="0"/>
              <a:t> </a:t>
            </a:r>
            <a:r>
              <a:rPr lang="en-GB" dirty="0" err="1"/>
              <a:t>po</a:t>
            </a:r>
            <a:r>
              <a:rPr lang="en-GB" dirty="0"/>
              <a:t> </a:t>
            </a:r>
            <a:r>
              <a:rPr lang="en-GB"/>
              <a:t>tome </a:t>
            </a:r>
            <a:r>
              <a:rPr lang="sr-Latn-ME"/>
              <a:t>š</a:t>
            </a:r>
            <a:r>
              <a:rPr lang="en-GB"/>
              <a:t>to </a:t>
            </a:r>
            <a:r>
              <a:rPr lang="en-GB" dirty="0" err="1"/>
              <a:t>koriste</a:t>
            </a:r>
            <a:r>
              <a:rPr lang="en-GB" dirty="0"/>
              <a:t> </a:t>
            </a:r>
            <a:r>
              <a:rPr lang="en-GB" dirty="0" err="1"/>
              <a:t>manje</a:t>
            </a:r>
            <a:r>
              <a:rPr lang="en-GB" dirty="0"/>
              <a:t> </a:t>
            </a:r>
            <a:r>
              <a:rPr lang="en-GB" dirty="0" err="1"/>
              <a:t>energije</a:t>
            </a:r>
            <a:r>
              <a:rPr lang="en-GB" dirty="0"/>
              <a:t> </a:t>
            </a:r>
            <a:r>
              <a:rPr lang="en-GB" err="1"/>
              <a:t>nego</a:t>
            </a:r>
            <a:r>
              <a:rPr lang="en-GB"/>
              <a:t> obi</a:t>
            </a:r>
            <a:r>
              <a:rPr lang="sr-Latn-ME"/>
              <a:t>č</a:t>
            </a:r>
            <a:r>
              <a:rPr lang="en-GB"/>
              <a:t>ne ku</a:t>
            </a:r>
            <a:r>
              <a:rPr lang="sr-Latn-ME"/>
              <a:t>ć</a:t>
            </a:r>
            <a:r>
              <a:rPr lang="en-GB"/>
              <a:t>e</a:t>
            </a:r>
            <a:r>
              <a:rPr lang="en-GB" dirty="0"/>
              <a:t>. </a:t>
            </a:r>
            <a:r>
              <a:rPr lang="en-GB" dirty="0" err="1"/>
              <a:t>Kod</a:t>
            </a:r>
            <a:r>
              <a:rPr lang="en-GB" dirty="0"/>
              <a:t> </a:t>
            </a:r>
            <a:r>
              <a:rPr lang="en-GB" dirty="0" err="1"/>
              <a:t>njih</a:t>
            </a:r>
            <a:r>
              <a:rPr lang="en-GB" dirty="0"/>
              <a:t> je </a:t>
            </a:r>
            <a:r>
              <a:rPr lang="en-GB" dirty="0" err="1"/>
              <a:t>visok</a:t>
            </a:r>
            <a:r>
              <a:rPr lang="en-GB" dirty="0"/>
              <a:t> </a:t>
            </a:r>
            <a:r>
              <a:rPr lang="en-GB"/>
              <a:t>novo osun</a:t>
            </a:r>
            <a:r>
              <a:rPr lang="sr-Latn-ME"/>
              <a:t>ča</a:t>
            </a:r>
            <a:r>
              <a:rPr lang="en-GB"/>
              <a:t>nosti</a:t>
            </a:r>
            <a:r>
              <a:rPr lang="en-GB" dirty="0"/>
              <a:t>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309" y="3301278"/>
            <a:ext cx="4331855" cy="3044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292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199" y="3188421"/>
            <a:ext cx="2762250" cy="165735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060" y="715243"/>
            <a:ext cx="3854528" cy="1477328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GB" sz="1800" b="1" err="1"/>
              <a:t>Pasivne</a:t>
            </a:r>
            <a:r>
              <a:rPr lang="en-GB" sz="1800" b="1"/>
              <a:t> ku</a:t>
            </a:r>
            <a:r>
              <a:rPr lang="sr-Latn-ME" sz="1800" b="1"/>
              <a:t>ć</a:t>
            </a:r>
            <a:r>
              <a:rPr lang="en-GB" sz="1800" b="1"/>
              <a:t>e </a:t>
            </a:r>
            <a:r>
              <a:rPr lang="en-GB" sz="1800" dirty="0" err="1"/>
              <a:t>su</a:t>
            </a:r>
            <a:r>
              <a:rPr lang="en-GB" sz="1800" dirty="0"/>
              <a:t> </a:t>
            </a:r>
            <a:r>
              <a:rPr lang="en-GB" sz="1800" dirty="0" err="1"/>
              <a:t>poznate</a:t>
            </a:r>
            <a:r>
              <a:rPr lang="en-GB" sz="1800" dirty="0"/>
              <a:t> </a:t>
            </a:r>
            <a:r>
              <a:rPr lang="en-GB" sz="1800" dirty="0" err="1"/>
              <a:t>po</a:t>
            </a:r>
            <a:r>
              <a:rPr lang="en-GB" sz="1800" dirty="0"/>
              <a:t> </a:t>
            </a:r>
            <a:r>
              <a:rPr lang="en-GB" sz="1800"/>
              <a:t>tome </a:t>
            </a:r>
            <a:r>
              <a:rPr lang="sr-Latn-ME" sz="1800"/>
              <a:t>š</a:t>
            </a:r>
            <a:r>
              <a:rPr lang="en-GB" sz="1800"/>
              <a:t>to tro</a:t>
            </a:r>
            <a:r>
              <a:rPr lang="sr-Latn-ME" sz="1800"/>
              <a:t>š</a:t>
            </a:r>
            <a:r>
              <a:rPr lang="en-GB" sz="1800"/>
              <a:t>e </a:t>
            </a:r>
            <a:r>
              <a:rPr lang="en-GB" sz="1800" dirty="0" err="1"/>
              <a:t>veoma</a:t>
            </a:r>
            <a:r>
              <a:rPr lang="en-GB" sz="1800" dirty="0"/>
              <a:t> </a:t>
            </a:r>
            <a:r>
              <a:rPr lang="en-GB" sz="1800" dirty="0" err="1"/>
              <a:t>malo</a:t>
            </a:r>
            <a:r>
              <a:rPr lang="en-GB" sz="1800" dirty="0"/>
              <a:t> </a:t>
            </a:r>
            <a:r>
              <a:rPr lang="en-GB" sz="1800" dirty="0" err="1"/>
              <a:t>energije</a:t>
            </a:r>
            <a:r>
              <a:rPr lang="en-GB" sz="1800" dirty="0"/>
              <a:t> </a:t>
            </a:r>
            <a:r>
              <a:rPr lang="en-GB" sz="1800" dirty="0" err="1"/>
              <a:t>tako</a:t>
            </a:r>
            <a:r>
              <a:rPr lang="en-GB" sz="1800" dirty="0"/>
              <a:t> da </a:t>
            </a:r>
            <a:r>
              <a:rPr lang="en-GB" sz="1800"/>
              <a:t>je mogu</a:t>
            </a:r>
            <a:r>
              <a:rPr lang="sr-Latn-ME" sz="1800"/>
              <a:t>ć</a:t>
            </a:r>
            <a:r>
              <a:rPr lang="en-GB" sz="1800"/>
              <a:t>e </a:t>
            </a:r>
            <a:r>
              <a:rPr lang="sr-Latn-ME" sz="1800"/>
              <a:t>ž</a:t>
            </a:r>
            <a:r>
              <a:rPr lang="en-GB" sz="1800"/>
              <a:t>ivjeti </a:t>
            </a:r>
            <a:r>
              <a:rPr lang="en-GB" sz="1800" dirty="0"/>
              <a:t>u </a:t>
            </a:r>
            <a:r>
              <a:rPr lang="en-GB" sz="1800" dirty="0" err="1"/>
              <a:t>njima</a:t>
            </a:r>
            <a:r>
              <a:rPr lang="en-GB" sz="1800" dirty="0"/>
              <a:t> bez </a:t>
            </a:r>
            <a:r>
              <a:rPr lang="en-GB" sz="1800" err="1"/>
              <a:t>tradicionalnih</a:t>
            </a:r>
            <a:r>
              <a:rPr lang="en-GB" sz="1800"/>
              <a:t> </a:t>
            </a:r>
            <a:r>
              <a:rPr lang="sr-Latn-ME" sz="1800"/>
              <a:t>s</a:t>
            </a:r>
            <a:r>
              <a:rPr lang="en-GB" sz="1800"/>
              <a:t>istema </a:t>
            </a:r>
            <a:r>
              <a:rPr lang="en-GB" sz="1800" dirty="0" err="1"/>
              <a:t>grijanja</a:t>
            </a:r>
            <a:endParaRPr lang="en-GB" sz="1800" dirty="0"/>
          </a:p>
        </p:txBody>
      </p:sp>
      <p:sp>
        <p:nvSpPr>
          <p:cNvPr id="6" name="TextBox 5"/>
          <p:cNvSpPr txBox="1"/>
          <p:nvPr/>
        </p:nvSpPr>
        <p:spPr>
          <a:xfrm>
            <a:off x="5344391" y="1627237"/>
            <a:ext cx="3398982" cy="147732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/>
              <a:t>Ku</a:t>
            </a:r>
            <a:r>
              <a:rPr lang="sr-Latn-ME" b="1"/>
              <a:t>ć</a:t>
            </a:r>
            <a:r>
              <a:rPr lang="en-GB" b="1"/>
              <a:t>e </a:t>
            </a:r>
            <a:r>
              <a:rPr lang="en-GB" b="1" dirty="0" err="1"/>
              <a:t>nulte</a:t>
            </a:r>
            <a:r>
              <a:rPr lang="en-GB" b="1" dirty="0"/>
              <a:t> </a:t>
            </a:r>
            <a:r>
              <a:rPr lang="en-GB" dirty="0" err="1"/>
              <a:t>energije</a:t>
            </a:r>
            <a:r>
              <a:rPr lang="en-GB" dirty="0"/>
              <a:t> </a:t>
            </a:r>
            <a:r>
              <a:rPr lang="en-GB" err="1"/>
              <a:t>su</a:t>
            </a:r>
            <a:r>
              <a:rPr lang="en-GB"/>
              <a:t> ku</a:t>
            </a:r>
            <a:r>
              <a:rPr lang="sr-Latn-ME"/>
              <a:t>ć</a:t>
            </a:r>
            <a:r>
              <a:rPr lang="en-GB"/>
              <a:t>e </a:t>
            </a:r>
            <a:r>
              <a:rPr lang="en-GB" err="1"/>
              <a:t>sa</a:t>
            </a:r>
            <a:r>
              <a:rPr lang="en-GB"/>
              <a:t> godi</a:t>
            </a:r>
            <a:r>
              <a:rPr lang="sr-Latn-ME"/>
              <a:t>š</a:t>
            </a:r>
            <a:r>
              <a:rPr lang="en-GB"/>
              <a:t>njom </a:t>
            </a:r>
            <a:r>
              <a:rPr lang="en-GB" dirty="0" err="1"/>
              <a:t>nultom</a:t>
            </a:r>
            <a:r>
              <a:rPr lang="en-GB" dirty="0"/>
              <a:t> </a:t>
            </a:r>
            <a:r>
              <a:rPr lang="en-GB" err="1"/>
              <a:t>energetskom</a:t>
            </a:r>
            <a:r>
              <a:rPr lang="en-GB"/>
              <a:t> potro</a:t>
            </a:r>
            <a:r>
              <a:rPr lang="sr-Latn-ME"/>
              <a:t>š</a:t>
            </a:r>
            <a:r>
              <a:rPr lang="en-GB"/>
              <a:t>njom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nultom</a:t>
            </a:r>
            <a:r>
              <a:rPr lang="en-GB" dirty="0"/>
              <a:t> </a:t>
            </a:r>
            <a:r>
              <a:rPr lang="en-GB" dirty="0" err="1"/>
              <a:t>emisijom</a:t>
            </a:r>
            <a:r>
              <a:rPr lang="en-GB" dirty="0"/>
              <a:t> </a:t>
            </a:r>
            <a:r>
              <a:rPr lang="en-GB" dirty="0" err="1"/>
              <a:t>ugljen-dioksida</a:t>
            </a:r>
            <a:r>
              <a:rPr lang="en-GB" dirty="0"/>
              <a:t>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8346" y="3188421"/>
            <a:ext cx="4311073" cy="3520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111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953" y="2641933"/>
            <a:ext cx="4513262" cy="2417818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9093" y="1226571"/>
            <a:ext cx="3854528" cy="917476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GB" sz="1800" err="1"/>
              <a:t>Autonomne</a:t>
            </a:r>
            <a:r>
              <a:rPr lang="en-GB" sz="1800"/>
              <a:t> ku</a:t>
            </a:r>
            <a:r>
              <a:rPr lang="sr-Latn-ME" sz="1800"/>
              <a:t>ć</a:t>
            </a:r>
            <a:r>
              <a:rPr lang="en-GB" sz="1800"/>
              <a:t>e </a:t>
            </a:r>
            <a:r>
              <a:rPr lang="en-GB" sz="1800" err="1"/>
              <a:t>su</a:t>
            </a:r>
            <a:r>
              <a:rPr lang="en-GB" sz="1800"/>
              <a:t> zami</a:t>
            </a:r>
            <a:r>
              <a:rPr lang="sr-Latn-ME" sz="1800"/>
              <a:t>š</a:t>
            </a:r>
            <a:r>
              <a:rPr lang="en-GB" sz="1800"/>
              <a:t>ljene da funkcioni</a:t>
            </a:r>
            <a:r>
              <a:rPr lang="sr-Latn-ME" sz="1800"/>
              <a:t>š</a:t>
            </a:r>
            <a:r>
              <a:rPr lang="en-GB" sz="1800"/>
              <a:t>u </a:t>
            </a:r>
            <a:r>
              <a:rPr lang="en-GB" sz="1800" dirty="0" err="1"/>
              <a:t>nezavisno</a:t>
            </a:r>
            <a:r>
              <a:rPr lang="en-GB" sz="1800" dirty="0"/>
              <a:t> od </a:t>
            </a:r>
            <a:r>
              <a:rPr lang="en-GB" sz="1800" err="1"/>
              <a:t>infrastrukturne</a:t>
            </a:r>
            <a:r>
              <a:rPr lang="en-GB" sz="1800"/>
              <a:t> podr</a:t>
            </a:r>
            <a:r>
              <a:rPr lang="sr-Latn-ME" sz="1800"/>
              <a:t>š</a:t>
            </a:r>
            <a:r>
              <a:rPr lang="en-GB" sz="1800"/>
              <a:t>ke</a:t>
            </a:r>
            <a:r>
              <a:rPr lang="en-GB" sz="1800" dirty="0"/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16079" y="5277459"/>
            <a:ext cx="4359564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/>
              <a:t> Ku</a:t>
            </a:r>
            <a:r>
              <a:rPr lang="sr-Latn-ME"/>
              <a:t>ć</a:t>
            </a:r>
            <a:r>
              <a:rPr lang="en-GB"/>
              <a:t>e </a:t>
            </a:r>
            <a:r>
              <a:rPr lang="en-GB" dirty="0" err="1"/>
              <a:t>sa</a:t>
            </a:r>
            <a:r>
              <a:rPr lang="en-GB" dirty="0"/>
              <a:t> </a:t>
            </a:r>
            <a:r>
              <a:rPr lang="en-GB" dirty="0" err="1"/>
              <a:t>viskom</a:t>
            </a:r>
            <a:r>
              <a:rPr lang="en-GB" dirty="0"/>
              <a:t> </a:t>
            </a:r>
            <a:r>
              <a:rPr lang="en-GB" dirty="0" err="1"/>
              <a:t>energije</a:t>
            </a:r>
            <a:r>
              <a:rPr lang="en-GB" dirty="0"/>
              <a:t> </a:t>
            </a:r>
            <a:r>
              <a:rPr lang="en-GB" dirty="0" err="1"/>
              <a:t>su</a:t>
            </a:r>
            <a:r>
              <a:rPr lang="en-GB" dirty="0"/>
              <a:t> one </a:t>
            </a:r>
            <a:r>
              <a:rPr lang="en-GB" dirty="0" err="1"/>
              <a:t>koje</a:t>
            </a:r>
            <a:r>
              <a:rPr lang="en-GB" dirty="0"/>
              <a:t> </a:t>
            </a:r>
            <a:r>
              <a:rPr lang="en-GB" dirty="0" err="1"/>
              <a:t>tokom</a:t>
            </a:r>
            <a:r>
              <a:rPr lang="en-GB" dirty="0"/>
              <a:t> </a:t>
            </a:r>
            <a:r>
              <a:rPr lang="en-GB" dirty="0" err="1"/>
              <a:t>godine</a:t>
            </a:r>
            <a:r>
              <a:rPr lang="en-GB" dirty="0"/>
              <a:t> </a:t>
            </a:r>
            <a:r>
              <a:rPr lang="en-GB" err="1"/>
              <a:t>proizvedu</a:t>
            </a:r>
            <a:r>
              <a:rPr lang="en-GB"/>
              <a:t> vi</a:t>
            </a:r>
            <a:r>
              <a:rPr lang="sr-Latn-ME"/>
              <a:t>š</a:t>
            </a:r>
            <a:r>
              <a:rPr lang="en-GB"/>
              <a:t>e </a:t>
            </a:r>
            <a:r>
              <a:rPr lang="en-GB" dirty="0" err="1"/>
              <a:t>energije</a:t>
            </a:r>
            <a:r>
              <a:rPr lang="en-GB" dirty="0"/>
              <a:t> </a:t>
            </a:r>
            <a:r>
              <a:rPr lang="en-GB" err="1"/>
              <a:t>nego</a:t>
            </a:r>
            <a:r>
              <a:rPr lang="en-GB"/>
              <a:t> </a:t>
            </a:r>
            <a:r>
              <a:rPr lang="sr-Latn-ME"/>
              <a:t>š</a:t>
            </a:r>
            <a:r>
              <a:rPr lang="en-GB"/>
              <a:t>to </a:t>
            </a:r>
            <a:r>
              <a:rPr lang="en-GB" dirty="0" err="1"/>
              <a:t>uzmu</a:t>
            </a:r>
            <a:r>
              <a:rPr lang="en-GB" dirty="0"/>
              <a:t> </a:t>
            </a:r>
            <a:r>
              <a:rPr lang="en-GB" err="1"/>
              <a:t>iz</a:t>
            </a:r>
            <a:r>
              <a:rPr lang="en-GB"/>
              <a:t> spolja</a:t>
            </a:r>
            <a:r>
              <a:rPr lang="sr-Latn-ME"/>
              <a:t>š</a:t>
            </a:r>
            <a:r>
              <a:rPr lang="en-GB"/>
              <a:t>nih </a:t>
            </a:r>
            <a:r>
              <a:rPr lang="en-GB" dirty="0" err="1"/>
              <a:t>sistema</a:t>
            </a:r>
            <a:r>
              <a:rPr lang="en-GB" dirty="0"/>
              <a:t>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4393" y="1980478"/>
            <a:ext cx="2381250" cy="3248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65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70545" y="1126836"/>
            <a:ext cx="6400800" cy="14773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err="1"/>
              <a:t>Ukoliko</a:t>
            </a:r>
            <a:r>
              <a:rPr lang="en-GB"/>
              <a:t> </a:t>
            </a:r>
            <a:r>
              <a:rPr lang="sr-Latn-ME"/>
              <a:t>ž</a:t>
            </a:r>
            <a:r>
              <a:rPr lang="en-GB"/>
              <a:t>elimo </a:t>
            </a:r>
            <a:r>
              <a:rPr lang="en-GB" dirty="0"/>
              <a:t>da </a:t>
            </a:r>
            <a:r>
              <a:rPr lang="en-GB" dirty="0" err="1"/>
              <a:t>pomognemo</a:t>
            </a:r>
            <a:r>
              <a:rPr lang="en-GB" dirty="0"/>
              <a:t> </a:t>
            </a:r>
            <a:r>
              <a:rPr lang="en-GB" dirty="0" err="1"/>
              <a:t>Planeti</a:t>
            </a:r>
            <a:r>
              <a:rPr lang="en-GB" dirty="0"/>
              <a:t>, </a:t>
            </a:r>
            <a:r>
              <a:rPr lang="en-GB" dirty="0" err="1"/>
              <a:t>treba</a:t>
            </a:r>
            <a:r>
              <a:rPr lang="en-GB" dirty="0"/>
              <a:t> </a:t>
            </a:r>
            <a:r>
              <a:rPr lang="en-GB"/>
              <a:t>da </a:t>
            </a:r>
            <a:r>
              <a:rPr lang="sr-Latn-ME"/>
              <a:t>š</a:t>
            </a:r>
            <a:r>
              <a:rPr lang="en-GB"/>
              <a:t>to </a:t>
            </a:r>
            <a:r>
              <a:rPr lang="en-GB" dirty="0" err="1"/>
              <a:t>prije</a:t>
            </a:r>
            <a:r>
              <a:rPr lang="en-GB" dirty="0"/>
              <a:t> </a:t>
            </a:r>
            <a:r>
              <a:rPr lang="en-GB" err="1"/>
              <a:t>pristupimo</a:t>
            </a:r>
            <a:r>
              <a:rPr lang="en-GB"/>
              <a:t> ekolo</a:t>
            </a:r>
            <a:r>
              <a:rPr lang="sr-Latn-ME"/>
              <a:t>š</a:t>
            </a:r>
            <a:r>
              <a:rPr lang="en-GB"/>
              <a:t>ki </a:t>
            </a:r>
            <a:r>
              <a:rPr lang="en-GB" dirty="0" err="1"/>
              <a:t>svjesnoj</a:t>
            </a:r>
            <a:r>
              <a:rPr lang="en-GB" dirty="0"/>
              <a:t> </a:t>
            </a:r>
            <a:r>
              <a:rPr lang="en-GB" dirty="0" err="1"/>
              <a:t>gradnji</a:t>
            </a:r>
            <a:r>
              <a:rPr lang="en-GB" dirty="0"/>
              <a:t> </a:t>
            </a:r>
            <a:r>
              <a:rPr lang="en-GB" err="1"/>
              <a:t>tako</a:t>
            </a:r>
            <a:r>
              <a:rPr lang="en-GB"/>
              <a:t> </a:t>
            </a:r>
            <a:r>
              <a:rPr lang="sr-Latn-ME"/>
              <a:t>š</a:t>
            </a:r>
            <a:r>
              <a:rPr lang="en-GB"/>
              <a:t>to </a:t>
            </a:r>
            <a:r>
              <a:rPr lang="sr-Latn-ME"/>
              <a:t>ć</a:t>
            </a:r>
            <a:r>
              <a:rPr lang="en-GB"/>
              <a:t>emo </a:t>
            </a:r>
            <a:r>
              <a:rPr lang="en-GB" err="1"/>
              <a:t>kosistiti</a:t>
            </a:r>
            <a:r>
              <a:rPr lang="en-GB"/>
              <a:t> odgovaraju</a:t>
            </a:r>
            <a:r>
              <a:rPr lang="sr-Latn-ME"/>
              <a:t>ć</a:t>
            </a:r>
            <a:r>
              <a:rPr lang="en-GB"/>
              <a:t>e </a:t>
            </a:r>
            <a:r>
              <a:rPr lang="en-GB" dirty="0" err="1"/>
              <a:t>materijale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sisteme</a:t>
            </a:r>
            <a:r>
              <a:rPr lang="en-GB" dirty="0"/>
              <a:t>. Na </a:t>
            </a:r>
            <a:r>
              <a:rPr lang="en-GB" err="1"/>
              <a:t>taj</a:t>
            </a:r>
            <a:r>
              <a:rPr lang="en-GB"/>
              <a:t> na</a:t>
            </a:r>
            <a:r>
              <a:rPr lang="sr-Latn-ME"/>
              <a:t>č</a:t>
            </a:r>
            <a:r>
              <a:rPr lang="en-GB"/>
              <a:t>in </a:t>
            </a:r>
            <a:r>
              <a:rPr lang="sr-Latn-ME"/>
              <a:t>ć</a:t>
            </a:r>
            <a:r>
              <a:rPr lang="en-GB"/>
              <a:t>emo </a:t>
            </a:r>
            <a:r>
              <a:rPr lang="en-GB" dirty="0" err="1"/>
              <a:t>jedino</a:t>
            </a:r>
            <a:r>
              <a:rPr lang="en-GB" dirty="0"/>
              <a:t> </a:t>
            </a:r>
            <a:r>
              <a:rPr lang="en-GB" dirty="0" err="1"/>
              <a:t>uspijeti</a:t>
            </a:r>
            <a:r>
              <a:rPr lang="en-GB" dirty="0"/>
              <a:t> </a:t>
            </a:r>
            <a:r>
              <a:rPr lang="en-GB"/>
              <a:t>da sprije</a:t>
            </a:r>
            <a:r>
              <a:rPr lang="sr-Latn-ME"/>
              <a:t>č</a:t>
            </a:r>
            <a:r>
              <a:rPr lang="en-GB"/>
              <a:t>imo </a:t>
            </a:r>
            <a:r>
              <a:rPr lang="en-GB" dirty="0" err="1"/>
              <a:t>dalje</a:t>
            </a:r>
            <a:r>
              <a:rPr lang="en-GB" dirty="0"/>
              <a:t> </a:t>
            </a:r>
            <a:r>
              <a:rPr lang="en-GB" dirty="0" err="1"/>
              <a:t>degradiranje</a:t>
            </a:r>
            <a:r>
              <a:rPr lang="en-GB" dirty="0"/>
              <a:t> </a:t>
            </a:r>
            <a:r>
              <a:rPr lang="en-GB" err="1"/>
              <a:t>Planete</a:t>
            </a:r>
            <a:r>
              <a:rPr lang="en-GB"/>
              <a:t> </a:t>
            </a:r>
            <a:r>
              <a:rPr lang="sr-Latn-ME"/>
              <a:t>i</a:t>
            </a:r>
            <a:r>
              <a:rPr lang="en-GB"/>
              <a:t> </a:t>
            </a:r>
            <a:r>
              <a:rPr lang="en-GB" dirty="0" err="1"/>
              <a:t>imamo</a:t>
            </a:r>
            <a:r>
              <a:rPr lang="en-GB" dirty="0"/>
              <a:t> </a:t>
            </a:r>
            <a:r>
              <a:rPr lang="en-GB" err="1"/>
              <a:t>bolju</a:t>
            </a:r>
            <a:r>
              <a:rPr lang="en-GB"/>
              <a:t> budu</a:t>
            </a:r>
            <a:r>
              <a:rPr lang="sr-Latn-ME"/>
              <a:t>ć</a:t>
            </a:r>
            <a:r>
              <a:rPr lang="en-GB"/>
              <a:t>nost</a:t>
            </a:r>
            <a:r>
              <a:rPr lang="en-GB" dirty="0"/>
              <a:t>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3945" y="2913784"/>
            <a:ext cx="5334000" cy="3524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99464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AC17909127F8D45BE6E79F98D8681DF" ma:contentTypeVersion="9" ma:contentTypeDescription="Kreiraj novi dokument." ma:contentTypeScope="" ma:versionID="5dc0fd90538b7664ff10246b7ea43eda">
  <xsd:schema xmlns:xsd="http://www.w3.org/2001/XMLSchema" xmlns:xs="http://www.w3.org/2001/XMLSchema" xmlns:p="http://schemas.microsoft.com/office/2006/metadata/properties" xmlns:ns2="0d158aa2-81a6-4caf-a1ca-b39bd52b8a73" targetNamespace="http://schemas.microsoft.com/office/2006/metadata/properties" ma:root="true" ma:fieldsID="4b65ad30887fc5e56783a8d1a993823a" ns2:_="">
    <xsd:import namespace="0d158aa2-81a6-4caf-a1ca-b39bd52b8a73"/>
    <xsd:element name="properties">
      <xsd:complexType>
        <xsd:sequence>
          <xsd:element name="documentManagement">
            <xsd:complexType>
              <xsd:all>
                <xsd:element ref="ns2:ReferenceId" minOccurs="0"/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158aa2-81a6-4caf-a1ca-b39bd52b8a73" elementFormDefault="qualified">
    <xsd:import namespace="http://schemas.microsoft.com/office/2006/documentManagement/types"/>
    <xsd:import namespace="http://schemas.microsoft.com/office/infopath/2007/PartnerControls"/>
    <xsd:element name="ReferenceId" ma:index="8" nillable="true" ma:displayName="ReferenceId" ma:indexed="true" ma:internalName="ReferenceId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ferenceId xmlns="0d158aa2-81a6-4caf-a1ca-b39bd52b8a7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4F8601F-DD52-4429-9038-AA5C44455D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158aa2-81a6-4caf-a1ca-b39bd52b8a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F9131A9-5478-46AE-8F68-92760C7D88E9}">
  <ds:schemaRefs>
    <ds:schemaRef ds:uri="http://schemas.microsoft.com/office/2006/metadata/properties"/>
    <ds:schemaRef ds:uri="http://schemas.microsoft.com/office/infopath/2007/PartnerControls"/>
    <ds:schemaRef ds:uri="0d158aa2-81a6-4caf-a1ca-b39bd52b8a73"/>
  </ds:schemaRefs>
</ds:datastoreItem>
</file>

<file path=customXml/itemProps3.xml><?xml version="1.0" encoding="utf-8"?>
<ds:datastoreItem xmlns:ds="http://schemas.openxmlformats.org/officeDocument/2006/customXml" ds:itemID="{9D0BC724-7562-4A31-90F8-833BE283F44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105</TotalTime>
  <Words>481</Words>
  <Application>Microsoft Office PowerPoint</Application>
  <PresentationFormat>Widescreen</PresentationFormat>
  <Paragraphs>25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</vt:lpstr>
      <vt:lpstr>Energetska efikasnost građevinskih objekata</vt:lpstr>
      <vt:lpstr>PowerPoint Presentation</vt:lpstr>
      <vt:lpstr>Postoje razni nacini kako povećati efikasnost gradjevinskih objekata </vt:lpstr>
      <vt:lpstr>PowerPoint Presentation</vt:lpstr>
      <vt:lpstr>Primjena solarnih sistema za zagrijavanje prostorija kao i postavljanje solarnih prijemnika i sistema za zagrijavanje vode. </vt:lpstr>
      <vt:lpstr>Prema stepenu štednje energije, kuće možemo podijeliti na: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Energetska efikasnost gradjevinskih objekata</dc:title>
  <dc:creator>Martina</dc:creator>
  <cp:lastModifiedBy>Dijana Mirkovic</cp:lastModifiedBy>
  <cp:revision>11</cp:revision>
  <dcterms:created xsi:type="dcterms:W3CDTF">2021-04-12T20:52:09Z</dcterms:created>
  <dcterms:modified xsi:type="dcterms:W3CDTF">2021-05-07T10:52:46Z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0x0101003AC17909127F8D45BE6E79F98D8681DF</vt:lpwstr>
  </property>
</Properties>
</file>