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AF6F9-C3BE-4FB8-B6C8-92B3A9F1E4F8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D5352-CE91-485D-9901-03C47BFC9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0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5352-CE91-485D-9901-03C47BFC91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4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A6E91A7-C2A8-4981-B615-8553AEDD306A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9C43E32-6F31-4B67-981B-5B683A290EA1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13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1A7-C2A8-4981-B615-8553AEDD306A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3E32-6F31-4B67-981B-5B683A29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A6E91A7-C2A8-4981-B615-8553AEDD306A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9C43E32-6F31-4B67-981B-5B683A290EA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72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1A7-C2A8-4981-B615-8553AEDD306A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3E32-6F31-4B67-981B-5B683A29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6E91A7-C2A8-4981-B615-8553AEDD306A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9C43E32-6F31-4B67-981B-5B683A290EA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68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1A7-C2A8-4981-B615-8553AEDD306A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3E32-6F31-4B67-981B-5B683A29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4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1A7-C2A8-4981-B615-8553AEDD306A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3E32-6F31-4B67-981B-5B683A29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1A7-C2A8-4981-B615-8553AEDD306A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3E32-6F31-4B67-981B-5B683A29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8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1A7-C2A8-4981-B615-8553AEDD306A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3E32-6F31-4B67-981B-5B683A29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33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A6E91A7-C2A8-4981-B615-8553AEDD306A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9C43E32-6F31-4B67-981B-5B683A29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241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A6E91A7-C2A8-4981-B615-8553AEDD306A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9C43E32-6F31-4B67-981B-5B683A29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A6E91A7-C2A8-4981-B615-8553AEDD306A}" type="datetimeFigureOut">
              <a:rPr lang="en-US" smtClean="0"/>
              <a:t>13-Apr-21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9C43E32-6F31-4B67-981B-5B683A290EA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93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6255" y="1593273"/>
            <a:ext cx="3928175" cy="2780235"/>
          </a:xfrm>
        </p:spPr>
        <p:txBody>
          <a:bodyPr>
            <a:normAutofit/>
          </a:bodyPr>
          <a:lstStyle/>
          <a:p>
            <a:r>
              <a:rPr lang="sr-Latn-ME" sz="3200" dirty="0" smtClean="0"/>
              <a:t>ENERGETSKA EFIKASNOST</a:t>
            </a:r>
            <a:br>
              <a:rPr lang="sr-Latn-ME" sz="3200" dirty="0" smtClean="0"/>
            </a:br>
            <a:r>
              <a:rPr lang="sr-Latn-ME" sz="3200" dirty="0" smtClean="0"/>
              <a:t>GRAĐEVINSKOG OBJEKTA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6255" y="4820686"/>
            <a:ext cx="2729345" cy="1037760"/>
          </a:xfrm>
        </p:spPr>
        <p:txBody>
          <a:bodyPr>
            <a:noAutofit/>
          </a:bodyPr>
          <a:lstStyle/>
          <a:p>
            <a:r>
              <a:rPr lang="sr-Latn-ME" sz="2800" dirty="0" smtClean="0">
                <a:latin typeface="+mj-lt"/>
              </a:rPr>
              <a:t>Mitrović Maša VII-1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01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945" y="955964"/>
            <a:ext cx="8427027" cy="1149927"/>
          </a:xfrm>
        </p:spPr>
        <p:txBody>
          <a:bodyPr>
            <a:normAutofit fontScale="90000"/>
          </a:bodyPr>
          <a:lstStyle/>
          <a:p>
            <a:r>
              <a:rPr lang="sr-Latn-ME" sz="3600" dirty="0" smtClean="0"/>
              <a:t>POSLJEDICE NERACIONALNE UPOTREBE ENERGIJE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1519" y="2618509"/>
            <a:ext cx="4963391" cy="39485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M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-Industrijski razvoj dovodi do iscrpljivanja prirodnih resursa.</a:t>
            </a:r>
          </a:p>
          <a:p>
            <a:pPr marL="0" indent="0">
              <a:buNone/>
            </a:pPr>
            <a:r>
              <a:rPr lang="sr-Latn-M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 baš iz ovakvih razloga moramo nastojati da čuvamo i štedimo energiju.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0" y="2743200"/>
            <a:ext cx="3837708" cy="332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1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496600"/>
            <a:ext cx="5171209" cy="720128"/>
          </a:xfrm>
        </p:spPr>
        <p:txBody>
          <a:bodyPr>
            <a:normAutofit/>
          </a:bodyPr>
          <a:lstStyle/>
          <a:p>
            <a:r>
              <a:rPr lang="sr-Latn-ME" sz="3200" dirty="0" smtClean="0"/>
              <a:t>TOPLOTNA IZOLACIJA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743198"/>
            <a:ext cx="4242954" cy="3713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-Povećanje energetske efikasnosti možemo doprinjeti primjenom adekvatne toplotne izolacije.</a:t>
            </a:r>
          </a:p>
          <a:p>
            <a:pPr marL="0" indent="0">
              <a:buNone/>
            </a:pP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-Ona ljeti sprečava pregrejavanje, a zimi smanjuje gubitke toplote.</a:t>
            </a:r>
          </a:p>
          <a:p>
            <a:pPr marL="0" indent="0">
              <a:buNone/>
            </a:pP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 je zbog toga potrebno ugraditi termoizolacione materijale, vrata sa termoizolacionim karakteristikama i dvostruko ili trostruko zastakljene prozore.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23" y="2743198"/>
            <a:ext cx="4823114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64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053254"/>
            <a:ext cx="8770571" cy="1024928"/>
          </a:xfrm>
        </p:spPr>
        <p:txBody>
          <a:bodyPr>
            <a:noAutofit/>
          </a:bodyPr>
          <a:lstStyle/>
          <a:p>
            <a:r>
              <a:rPr lang="sr-Latn-ME" sz="3200" dirty="0" smtClean="0"/>
              <a:t>PRAVILNA ORIJENTACIJA ZGRADE I RASPORED RASTINJA I DRVEĆA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507672"/>
            <a:ext cx="3383973" cy="4156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-Još jedan način za povećanje energetske efikasnosti jeste pravilna orjentacija nekog objekta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zgrade, kuće). Treba obratiti pažnju na rastojanje između objekata. Veoma je važan i pravilan raspored drveća ili rastinja.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41" y="2687782"/>
            <a:ext cx="4762500" cy="379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5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524307"/>
            <a:ext cx="4118264" cy="581583"/>
          </a:xfrm>
        </p:spPr>
        <p:txBody>
          <a:bodyPr>
            <a:normAutofit/>
          </a:bodyPr>
          <a:lstStyle/>
          <a:p>
            <a:r>
              <a:rPr lang="sr-Latn-ME" sz="3200" dirty="0" smtClean="0"/>
              <a:t>SOLARNI SISTEMI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618509"/>
            <a:ext cx="3785755" cy="365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-Dobijanje električne energije možemo doprinjeti primjenom elemenata pasivnih solarnih sistema za zagrijavanje prostora, postavljanjem solarnih prijemnika i sistema za zagrijavanje vode i fotonaponskih panela.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173" y="2706533"/>
            <a:ext cx="4145972" cy="347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1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067109"/>
            <a:ext cx="8770571" cy="1094200"/>
          </a:xfrm>
        </p:spPr>
        <p:txBody>
          <a:bodyPr>
            <a:normAutofit/>
          </a:bodyPr>
          <a:lstStyle/>
          <a:p>
            <a:r>
              <a:rPr lang="sr-Latn-ME" sz="3200" dirty="0" smtClean="0"/>
              <a:t>PODJELA KUĆA U ZAVISNOSTI OD STEPENA UŠTEDE ENERGIJE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826326"/>
            <a:ext cx="3771900" cy="3532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Kuće prema stepenu uštede energije dijelimo u 5 kategorija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Niskoenergetske kuće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Pasivne kuće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Autonomne kuće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Kuće sa viškom energije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4"/>
          <a:stretch/>
        </p:blipFill>
        <p:spPr>
          <a:xfrm>
            <a:off x="7148945" y="3228108"/>
            <a:ext cx="4213391" cy="267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53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ČUVAJMO ENERGIJU</a:t>
            </a:r>
            <a:br>
              <a:rPr lang="sr-Latn-ME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SAČUVAJMO NAŠU PLANETU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8926" y="4383949"/>
            <a:ext cx="4566474" cy="1038807"/>
          </a:xfrm>
        </p:spPr>
        <p:txBody>
          <a:bodyPr>
            <a:normAutofit/>
          </a:bodyPr>
          <a:lstStyle/>
          <a:p>
            <a:r>
              <a:rPr lang="sr-Latn-ME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HVALA NA PAŽNJI!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49" y="-62644"/>
            <a:ext cx="2727177" cy="27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B3E33E1A9D1241986E15F8CCA37AF6" ma:contentTypeVersion="8" ma:contentTypeDescription="Kreiraj novi dokument." ma:contentTypeScope="" ma:versionID="4fc57052f47959ad52877db5086a7f5e">
  <xsd:schema xmlns:xsd="http://www.w3.org/2001/XMLSchema" xmlns:xs="http://www.w3.org/2001/XMLSchema" xmlns:p="http://schemas.microsoft.com/office/2006/metadata/properties" xmlns:ns2="777deb50-85a9-4e78-b3cc-c2b93f4eb6d4" targetNamespace="http://schemas.microsoft.com/office/2006/metadata/properties" ma:root="true" ma:fieldsID="af221cfc390e08051d140a30a34253da" ns2:_="">
    <xsd:import namespace="777deb50-85a9-4e78-b3cc-c2b93f4eb6d4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deb50-85a9-4e78-b3cc-c2b93f4eb6d4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777deb50-85a9-4e78-b3cc-c2b93f4eb6d4" xsi:nil="true"/>
  </documentManagement>
</p:properties>
</file>

<file path=customXml/itemProps1.xml><?xml version="1.0" encoding="utf-8"?>
<ds:datastoreItem xmlns:ds="http://schemas.openxmlformats.org/officeDocument/2006/customXml" ds:itemID="{76C97FED-A865-4D8D-A54D-6B0EEB04D0CD}"/>
</file>

<file path=customXml/itemProps2.xml><?xml version="1.0" encoding="utf-8"?>
<ds:datastoreItem xmlns:ds="http://schemas.openxmlformats.org/officeDocument/2006/customXml" ds:itemID="{FB8B7793-448C-4ABB-B710-450D4EC82519}"/>
</file>

<file path=customXml/itemProps3.xml><?xml version="1.0" encoding="utf-8"?>
<ds:datastoreItem xmlns:ds="http://schemas.openxmlformats.org/officeDocument/2006/customXml" ds:itemID="{B5F6E1E8-1435-4844-B784-BF8D6A2F9BD7}"/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161</TotalTime>
  <Words>187</Words>
  <Application>Microsoft Office PowerPoint</Application>
  <PresentationFormat>Widescreen</PresentationFormat>
  <Paragraphs>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Century Schoolbook</vt:lpstr>
      <vt:lpstr>Corbel</vt:lpstr>
      <vt:lpstr>Courier New</vt:lpstr>
      <vt:lpstr>Times New Roman</vt:lpstr>
      <vt:lpstr>Feathered</vt:lpstr>
      <vt:lpstr>ENERGETSKA EFIKASNOST GRAĐEVINSKOG OBJEKTA</vt:lpstr>
      <vt:lpstr>POSLJEDICE NERACIONALNE UPOTREBE ENERGIJE</vt:lpstr>
      <vt:lpstr>TOPLOTNA IZOLACIJA</vt:lpstr>
      <vt:lpstr>PRAVILNA ORIJENTACIJA ZGRADE I RASPORED RASTINJA I DRVEĆA</vt:lpstr>
      <vt:lpstr>SOLARNI SISTEMI</vt:lpstr>
      <vt:lpstr>PODJELA KUĆA U ZAVISNOSTI OD STEPENA UŠTEDE ENERGIJE</vt:lpstr>
      <vt:lpstr>ČUVAJMO ENERGIJU SAČUVAJMO NAŠU PLANETU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ENERGETSKA EFIKASNOST GRAĐEVINSKOG OBJEKTA</dc:title>
  <dc:creator>Dell</dc:creator>
  <cp:lastModifiedBy>Dell</cp:lastModifiedBy>
  <cp:revision>11</cp:revision>
  <dcterms:created xsi:type="dcterms:W3CDTF">2021-04-13T07:15:47Z</dcterms:created>
  <dcterms:modified xsi:type="dcterms:W3CDTF">2021-04-13T09:58:21Z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0x01010035B3E33E1A9D1241986E15F8CCA37AF6</vt:lpwstr>
  </property>
</Properties>
</file>