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61" r:id="rId3"/>
    <p:sldId id="263" r:id="rId4"/>
    <p:sldId id="264" r:id="rId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6" autoAdjust="0"/>
    <p:restoredTop sz="94660"/>
  </p:normalViewPr>
  <p:slideViewPr>
    <p:cSldViewPr>
      <p:cViewPr>
        <p:scale>
          <a:sx n="75" d="100"/>
          <a:sy n="75" d="100"/>
        </p:scale>
        <p:origin x="588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2808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C1BBC2-66B8-4D3D-9DCD-733D936D402B}" type="datetimeFigureOut">
              <a:rPr lang="en-US" smtClean="0"/>
              <a:t>6/30/2021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9CB32B-87CB-4F6F-9BD3-C0FE54777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3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02FB-B725-418F-B70F-D362E36A673A}" type="datetimeFigureOut">
              <a:rPr lang="sr-Latn-ME" smtClean="0"/>
              <a:pPr/>
              <a:t>30.6.2021.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873F-622D-43A8-8DF9-C7FAE15E5E2C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575667507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02FB-B725-418F-B70F-D362E36A673A}" type="datetimeFigureOut">
              <a:rPr lang="sr-Latn-ME" smtClean="0"/>
              <a:pPr/>
              <a:t>30.6.2021.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873F-622D-43A8-8DF9-C7FAE15E5E2C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908089098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02FB-B725-418F-B70F-D362E36A673A}" type="datetimeFigureOut">
              <a:rPr lang="sr-Latn-ME" smtClean="0"/>
              <a:pPr/>
              <a:t>30.6.2021.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873F-622D-43A8-8DF9-C7FAE15E5E2C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170882351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02FB-B725-418F-B70F-D362E36A673A}" type="datetimeFigureOut">
              <a:rPr lang="sr-Latn-ME" smtClean="0"/>
              <a:pPr/>
              <a:t>30.6.2021.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873F-622D-43A8-8DF9-C7FAE15E5E2C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442993726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02FB-B725-418F-B70F-D362E36A673A}" type="datetimeFigureOut">
              <a:rPr lang="sr-Latn-ME" smtClean="0"/>
              <a:pPr/>
              <a:t>30.6.2021.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873F-622D-43A8-8DF9-C7FAE15E5E2C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391007070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02FB-B725-418F-B70F-D362E36A673A}" type="datetimeFigureOut">
              <a:rPr lang="sr-Latn-ME" smtClean="0"/>
              <a:pPr/>
              <a:t>30.6.2021.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873F-622D-43A8-8DF9-C7FAE15E5E2C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261732353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02FB-B725-418F-B70F-D362E36A673A}" type="datetimeFigureOut">
              <a:rPr lang="sr-Latn-ME" smtClean="0"/>
              <a:pPr/>
              <a:t>30.6.2021.</a:t>
            </a:fld>
            <a:endParaRPr lang="sr-Latn-M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873F-622D-43A8-8DF9-C7FAE15E5E2C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835270671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02FB-B725-418F-B70F-D362E36A673A}" type="datetimeFigureOut">
              <a:rPr lang="sr-Latn-ME" smtClean="0"/>
              <a:pPr/>
              <a:t>30.6.2021.</a:t>
            </a:fld>
            <a:endParaRPr lang="sr-Latn-M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873F-622D-43A8-8DF9-C7FAE15E5E2C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122317567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02FB-B725-418F-B70F-D362E36A673A}" type="datetimeFigureOut">
              <a:rPr lang="sr-Latn-ME" smtClean="0"/>
              <a:pPr/>
              <a:t>30.6.2021.</a:t>
            </a:fld>
            <a:endParaRPr lang="sr-Latn-M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873F-622D-43A8-8DF9-C7FAE15E5E2C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501009065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02FB-B725-418F-B70F-D362E36A673A}" type="datetimeFigureOut">
              <a:rPr lang="sr-Latn-ME" smtClean="0"/>
              <a:pPr/>
              <a:t>30.6.2021.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873F-622D-43A8-8DF9-C7FAE15E5E2C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687736325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M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02FB-B725-418F-B70F-D362E36A673A}" type="datetimeFigureOut">
              <a:rPr lang="sr-Latn-ME" smtClean="0"/>
              <a:pPr/>
              <a:t>30.6.2021.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873F-622D-43A8-8DF9-C7FAE15E5E2C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575058241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702FB-B725-418F-B70F-D362E36A673A}" type="datetimeFigureOut">
              <a:rPr lang="sr-Latn-ME" smtClean="0"/>
              <a:pPr/>
              <a:t>30.6.2021.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1873F-622D-43A8-8DF9-C7FAE15E5E2C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488582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84000"/>
            <a:lum/>
          </a:blip>
          <a:srcRect/>
          <a:stretch>
            <a:fillRect l="-21000" r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17632" cy="1431032"/>
          </a:xfrm>
        </p:spPr>
        <p:txBody>
          <a:bodyPr>
            <a:normAutofit/>
          </a:bodyPr>
          <a:lstStyle/>
          <a:p>
            <a:r>
              <a:rPr lang="sr-Latn-ME" sz="6600" b="1" i="1" dirty="0" smtClean="0">
                <a:solidFill>
                  <a:srgbClr val="FFFF00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EKOLOŠKI </a:t>
            </a:r>
            <a:r>
              <a:rPr lang="sr-Latn-ME" sz="6600" b="1" i="1" dirty="0">
                <a:solidFill>
                  <a:srgbClr val="FFFF00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OTISAK</a:t>
            </a:r>
          </a:p>
        </p:txBody>
      </p:sp>
    </p:spTree>
    <p:extLst>
      <p:ext uri="{BB962C8B-B14F-4D97-AF65-F5344CB8AC3E}">
        <p14:creationId xmlns:p14="http://schemas.microsoft.com/office/powerpoint/2010/main" val="425504212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0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28867" y="188640"/>
            <a:ext cx="7697211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000" b="1" dirty="0" smtClean="0"/>
              <a:t>Ekološki otisak je način da se izmeri kolik</a:t>
            </a:r>
            <a:r>
              <a:rPr lang="sr-Latn-ME" sz="3000" b="1" dirty="0" smtClean="0"/>
              <a:t>o ljudi brzo troše resurse naše planete</a:t>
            </a:r>
            <a:r>
              <a:rPr lang="en-US" sz="3000" b="1" dirty="0" smtClean="0"/>
              <a:t>.</a:t>
            </a:r>
            <a:endParaRPr lang="sr-Latn-ME" sz="3000" b="1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22" y="3230279"/>
            <a:ext cx="2408445" cy="3627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loud Callout 6"/>
          <p:cNvSpPr/>
          <p:nvPr/>
        </p:nvSpPr>
        <p:spPr>
          <a:xfrm>
            <a:off x="75322" y="1080120"/>
            <a:ext cx="2984510" cy="1844824"/>
          </a:xfrm>
          <a:prstGeom prst="cloudCallout">
            <a:avLst>
              <a:gd name="adj1" fmla="val -11179"/>
              <a:gd name="adj2" fmla="val 6757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prstClr val="black"/>
              </a:solidFill>
            </a:endParaRPr>
          </a:p>
          <a:p>
            <a:pPr algn="ctr"/>
            <a:r>
              <a:rPr lang="sr-Latn-CS" b="1" dirty="0" smtClean="0">
                <a:solidFill>
                  <a:prstClr val="black"/>
                </a:solidFill>
              </a:rPr>
              <a:t>U</a:t>
            </a:r>
            <a:r>
              <a:rPr lang="en-US" b="1" dirty="0">
                <a:solidFill>
                  <a:prstClr val="black"/>
                </a:solidFill>
              </a:rPr>
              <a:t>kupni ekološki otisak svih ljudi na Zemlji </a:t>
            </a:r>
            <a:r>
              <a:rPr lang="en-US" b="1" dirty="0" smtClean="0">
                <a:solidFill>
                  <a:prstClr val="black"/>
                </a:solidFill>
              </a:rPr>
              <a:t>procijenjen </a:t>
            </a:r>
            <a:r>
              <a:rPr lang="en-US" b="1" dirty="0">
                <a:solidFill>
                  <a:prstClr val="black"/>
                </a:solidFill>
              </a:rPr>
              <a:t>je na 1.3</a:t>
            </a:r>
            <a:r>
              <a:rPr lang="sr-Latn-ME" b="1" dirty="0" smtClean="0">
                <a:solidFill>
                  <a:prstClr val="black"/>
                </a:solidFill>
              </a:rPr>
              <a:t>.</a:t>
            </a:r>
            <a:endParaRPr lang="sr-Latn-CS" dirty="0"/>
          </a:p>
        </p:txBody>
      </p:sp>
      <p:sp>
        <p:nvSpPr>
          <p:cNvPr id="8" name="Rectangle 7"/>
          <p:cNvSpPr/>
          <p:nvPr/>
        </p:nvSpPr>
        <p:spPr>
          <a:xfrm>
            <a:off x="2586791" y="1340768"/>
            <a:ext cx="6572350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3000" b="1" dirty="0" smtClean="0"/>
              <a:t>O</a:t>
            </a:r>
            <a:r>
              <a:rPr lang="sr-Latn-CS" sz="3000" b="1" dirty="0" smtClean="0"/>
              <a:t>mogucava </a:t>
            </a:r>
            <a:r>
              <a:rPr lang="sr-Latn-CS" sz="3000" b="1" dirty="0"/>
              <a:t>uporedjivanje Zemljinog kapaciteta sa ljudskim potrebama.</a:t>
            </a:r>
          </a:p>
        </p:txBody>
      </p:sp>
      <p:sp>
        <p:nvSpPr>
          <p:cNvPr id="9" name="Rectangle 8"/>
          <p:cNvSpPr/>
          <p:nvPr/>
        </p:nvSpPr>
        <p:spPr>
          <a:xfrm>
            <a:off x="3419872" y="2515208"/>
            <a:ext cx="5544616" cy="35394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800" b="1" dirty="0"/>
              <a:t>P</a:t>
            </a:r>
            <a:r>
              <a:rPr lang="en-US" sz="2800" b="1" dirty="0" smtClean="0"/>
              <a:t>redstavlja </a:t>
            </a:r>
            <a:r>
              <a:rPr lang="en-US" sz="2800" b="1" dirty="0"/>
              <a:t>površinu plodnog zemljišta i mora koj</a:t>
            </a:r>
            <a:r>
              <a:rPr lang="sr-Latn-ME" sz="2800" b="1" dirty="0"/>
              <a:t>e</a:t>
            </a:r>
            <a:r>
              <a:rPr lang="en-US" sz="2800" b="1" dirty="0"/>
              <a:t> nam je potreb</a:t>
            </a:r>
            <a:r>
              <a:rPr lang="sr-Latn-ME" sz="2800" b="1" dirty="0"/>
              <a:t>no</a:t>
            </a:r>
            <a:r>
              <a:rPr lang="en-US" sz="2800" b="1" dirty="0"/>
              <a:t> da bi se zadovoljile potrošačke potrebe ljudske populacije i površinu koja je potrebna da bi se apsorbovali i bezb</a:t>
            </a:r>
            <a:r>
              <a:rPr lang="sr-Latn-ME" sz="2800" b="1" dirty="0"/>
              <a:t>j</a:t>
            </a:r>
            <a:r>
              <a:rPr lang="en-US" sz="2800" b="1" dirty="0"/>
              <a:t>edno razložili ostaci nakon toga</a:t>
            </a:r>
            <a:r>
              <a:rPr lang="en-US" sz="2800" dirty="0" smtClean="0"/>
              <a:t>.</a:t>
            </a:r>
            <a:endParaRPr lang="sr-Latn-CS" sz="2800" dirty="0"/>
          </a:p>
        </p:txBody>
      </p:sp>
    </p:spTree>
    <p:extLst>
      <p:ext uri="{BB962C8B-B14F-4D97-AF65-F5344CB8AC3E}">
        <p14:creationId xmlns:p14="http://schemas.microsoft.com/office/powerpoint/2010/main" val="4033023368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0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" y="3572720"/>
            <a:ext cx="3040961" cy="3312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loud Callout 5"/>
          <p:cNvSpPr/>
          <p:nvPr/>
        </p:nvSpPr>
        <p:spPr>
          <a:xfrm>
            <a:off x="3635896" y="-83235"/>
            <a:ext cx="5508104" cy="4248472"/>
          </a:xfrm>
          <a:prstGeom prst="cloudCallout">
            <a:avLst>
              <a:gd name="adj1" fmla="val -82895"/>
              <a:gd name="adj2" fmla="val 3534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700" b="1" i="1" dirty="0"/>
              <a:t>Zbog alarmantnog stanja na našoj </a:t>
            </a:r>
            <a:r>
              <a:rPr lang="en-US" sz="2700" b="1" i="1" dirty="0" smtClean="0"/>
              <a:t>p</a:t>
            </a:r>
            <a:r>
              <a:rPr lang="sr-Latn-CS" sz="2700" b="1" i="1" dirty="0" smtClean="0"/>
              <a:t>laneti,</a:t>
            </a:r>
            <a:r>
              <a:rPr lang="en-US" sz="2700" b="1" i="1" dirty="0" smtClean="0"/>
              <a:t>   </a:t>
            </a:r>
            <a:endParaRPr lang="sr-Latn-CS" sz="2700" b="1" i="1" dirty="0"/>
          </a:p>
          <a:p>
            <a:r>
              <a:rPr lang="sr-Latn-CS" sz="2700" b="1" i="1" dirty="0"/>
              <a:t>    ODLUČILI SMO DA NEŠTO PROMIJENIMO.</a:t>
            </a:r>
          </a:p>
        </p:txBody>
      </p:sp>
      <p:pic>
        <p:nvPicPr>
          <p:cNvPr id="7" name="Picture 10" descr="https://3.bp.blogspot.com/-KUmjBaWHcsg/WTcWR1kxA2I/AAAAAAAAEpQ/XSIcQLtpdK0qmUTIiwtB2Nq9zev2ci-7wCLcB/s1600/physics3.jp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512180" y="1032768"/>
            <a:ext cx="2016465" cy="20164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7013062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83894" y="3201762"/>
            <a:ext cx="2560106" cy="3627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loud Callout 4"/>
          <p:cNvSpPr/>
          <p:nvPr/>
        </p:nvSpPr>
        <p:spPr>
          <a:xfrm>
            <a:off x="467544" y="-31571"/>
            <a:ext cx="7128792" cy="3748603"/>
          </a:xfrm>
          <a:prstGeom prst="cloudCallout">
            <a:avLst>
              <a:gd name="adj1" fmla="val 46152"/>
              <a:gd name="adj2" fmla="val 43642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500" b="1" dirty="0" smtClean="0"/>
              <a:t>I</a:t>
            </a:r>
            <a:r>
              <a:rPr lang="sr-Latn-ME" sz="2500" b="1" dirty="0" smtClean="0"/>
              <a:t>ZMJERI SVOJ EKOLOŠKI OTISAK OTISAK </a:t>
            </a:r>
            <a:r>
              <a:rPr lang="sr-Latn-ME" sz="2500" b="1" dirty="0"/>
              <a:t>NA SAJTU </a:t>
            </a:r>
          </a:p>
          <a:p>
            <a:r>
              <a:rPr lang="en-US" sz="2500" b="1" dirty="0">
                <a:solidFill>
                  <a:schemeClr val="tx2">
                    <a:lumMod val="50000"/>
                  </a:schemeClr>
                </a:solidFill>
              </a:rPr>
              <a:t>https://www.footprintnetwork.org</a:t>
            </a:r>
            <a:endParaRPr lang="en-US" sz="25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983231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571</TotalTime>
  <Words>104</Words>
  <Application>Microsoft Office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Aparajita</vt:lpstr>
      <vt:lpstr>Arial</vt:lpstr>
      <vt:lpstr>Calibri</vt:lpstr>
      <vt:lpstr>Cambria</vt:lpstr>
      <vt:lpstr>Office Theme</vt:lpstr>
      <vt:lpstr>EKOLOŠKI OTISAK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KARBONSKI OTISAK</dc:title>
  <dc:creator>DANICA PEROVIC</dc:creator>
  <cp:lastModifiedBy>Ana Đurović</cp:lastModifiedBy>
  <cp:revision>49</cp:revision>
  <dcterms:created xsi:type="dcterms:W3CDTF">2018-12-12T11:51:08Z</dcterms:created>
  <dcterms:modified xsi:type="dcterms:W3CDTF">2021-06-30T09:35:07Z</dcterms:modified>
</cp:coreProperties>
</file>