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13" r:id="rId5"/>
    <p:sldId id="265" r:id="rId6"/>
    <p:sldId id="299" r:id="rId7"/>
    <p:sldId id="300" r:id="rId8"/>
    <p:sldId id="301" r:id="rId9"/>
    <p:sldId id="302" r:id="rId10"/>
    <p:sldId id="26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2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28" autoAdjust="0"/>
  </p:normalViewPr>
  <p:slideViewPr>
    <p:cSldViewPr>
      <p:cViewPr>
        <p:scale>
          <a:sx n="80" d="100"/>
          <a:sy n="80" d="100"/>
        </p:scale>
        <p:origin x="-1068" y="-15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95936" y="1851670"/>
            <a:ext cx="4536504" cy="1080121"/>
          </a:xfrm>
        </p:spPr>
        <p:txBody>
          <a:bodyPr/>
          <a:lstStyle/>
          <a:p>
            <a:r>
              <a:rPr lang="en-US" altLang="ko-K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Pisanje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CV-a</a:t>
            </a:r>
            <a:endParaRPr lang="en-US" altLang="ko-K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902" y="4218642"/>
            <a:ext cx="637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Srednja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elektrotehni</a:t>
            </a:r>
            <a:r>
              <a:rPr lang="sr-Latn-ME" dirty="0" smtClean="0">
                <a:solidFill>
                  <a:schemeClr val="bg1"/>
                </a:solidFill>
              </a:rPr>
              <a:t>čka škola „Vaso Aligrudić“, Podgorica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9" name="Picture 9" descr="C:\Users\smart\Music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8" y="339502"/>
            <a:ext cx="2003188" cy="20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2917"/>
            <a:ext cx="8483674" cy="425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9"/>
          <a:stretch/>
        </p:blipFill>
        <p:spPr bwMode="auto">
          <a:xfrm>
            <a:off x="2822664" y="-20538"/>
            <a:ext cx="3981584" cy="817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2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40" y="699542"/>
            <a:ext cx="69342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57" y="82074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2" y="915566"/>
            <a:ext cx="7869010" cy="393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-236562"/>
            <a:ext cx="30289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69" y="411510"/>
            <a:ext cx="7304211" cy="449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5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65" y="699542"/>
            <a:ext cx="72009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7099" y="0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Arial" pitchFamily="34" charset="0"/>
              </a:rPr>
              <a:t>Ispunjavanje</a:t>
            </a:r>
            <a:r>
              <a:rPr lang="en-US" sz="2800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ea typeface="+mj-ea"/>
                <a:cs typeface="Arial" pitchFamily="34" charset="0"/>
              </a:rPr>
              <a:t>odjeljaka</a:t>
            </a:r>
            <a:endParaRPr lang="en-US" sz="28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5800"/>
            <a:ext cx="68580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7" y="915566"/>
            <a:ext cx="83629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37" y="3435846"/>
            <a:ext cx="9144000" cy="576063"/>
          </a:xfrm>
        </p:spPr>
        <p:txBody>
          <a:bodyPr/>
          <a:lstStyle/>
          <a:p>
            <a:r>
              <a:rPr lang="sr-Latn-ME" altLang="ko-KR" sz="3600" b="1" dirty="0" smtClean="0">
                <a:solidFill>
                  <a:srgbClr val="FF0000"/>
                </a:solidFill>
              </a:rPr>
              <a:t>Hvala na pažnji!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54" y="4155926"/>
            <a:ext cx="887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Literatura:</a:t>
            </a:r>
          </a:p>
          <a:p>
            <a:r>
              <a:rPr lang="en-US" dirty="0" smtClean="0"/>
              <a:t>[1] </a:t>
            </a:r>
            <a:r>
              <a:rPr lang="en-US" dirty="0" err="1" smtClean="0"/>
              <a:t>Europass</a:t>
            </a:r>
            <a:r>
              <a:rPr lang="en-US" dirty="0" smtClean="0"/>
              <a:t> CV, </a:t>
            </a:r>
            <a:r>
              <a:rPr lang="en-US" dirty="0" err="1" smtClean="0"/>
              <a:t>Ministarstvo</a:t>
            </a:r>
            <a:r>
              <a:rPr lang="en-US" dirty="0" smtClean="0"/>
              <a:t> </a:t>
            </a:r>
            <a:r>
              <a:rPr lang="en-US" dirty="0" err="1" smtClean="0"/>
              <a:t>prosvjete</a:t>
            </a:r>
            <a:r>
              <a:rPr lang="en-US" dirty="0" smtClean="0"/>
              <a:t> </a:t>
            </a:r>
            <a:r>
              <a:rPr lang="en-US" dirty="0" err="1" smtClean="0"/>
              <a:t>Crne</a:t>
            </a:r>
            <a:r>
              <a:rPr lang="en-US" dirty="0" smtClean="0"/>
              <a:t> Gore-</a:t>
            </a:r>
            <a:r>
              <a:rPr lang="en-US" dirty="0" err="1" smtClean="0"/>
              <a:t>Nacionalni</a:t>
            </a:r>
            <a:r>
              <a:rPr lang="en-US" dirty="0" smtClean="0"/>
              <a:t> </a:t>
            </a:r>
            <a:r>
              <a:rPr lang="en-US" dirty="0" err="1" smtClean="0"/>
              <a:t>Europass</a:t>
            </a:r>
            <a:r>
              <a:rPr lang="en-US" dirty="0" smtClean="0"/>
              <a:t> </a:t>
            </a:r>
            <a:r>
              <a:rPr lang="en-US" dirty="0" err="1" smtClean="0"/>
              <a:t>centar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7494"/>
            <a:ext cx="7596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Šta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smtClean="0">
                <a:solidFill>
                  <a:srgbClr val="FF0000"/>
                </a:solidFill>
              </a:rPr>
              <a:t>CV?</a:t>
            </a:r>
          </a:p>
          <a:p>
            <a:endParaRPr lang="en-US" b="1" dirty="0"/>
          </a:p>
          <a:p>
            <a:r>
              <a:rPr lang="en-US" b="1" dirty="0"/>
              <a:t>CV (</a:t>
            </a:r>
            <a:r>
              <a:rPr lang="en-US" b="1" i="1" dirty="0"/>
              <a:t>lat.</a:t>
            </a:r>
            <a:r>
              <a:rPr lang="en-US" b="1" dirty="0"/>
              <a:t> Curriculum Vitae, </a:t>
            </a:r>
            <a:r>
              <a:rPr lang="en-US" b="1" i="1" dirty="0" err="1"/>
              <a:t>engl.</a:t>
            </a:r>
            <a:r>
              <a:rPr lang="en-US" b="1" dirty="0"/>
              <a:t> Resume)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biografija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obavezni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, a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svrha</a:t>
            </a:r>
            <a:r>
              <a:rPr lang="en-US" dirty="0"/>
              <a:t> je da </a:t>
            </a:r>
            <a:endParaRPr lang="en-US" dirty="0" smtClean="0"/>
          </a:p>
          <a:p>
            <a:r>
              <a:rPr lang="en-US" dirty="0" smtClean="0"/>
              <a:t>Vas </a:t>
            </a:r>
            <a:r>
              <a:rPr lang="en-US" dirty="0"/>
              <a:t>i </a:t>
            </a:r>
            <a:r>
              <a:rPr lang="en-US" dirty="0" err="1"/>
              <a:t>V</a:t>
            </a:r>
            <a:r>
              <a:rPr lang="en-US" dirty="0" err="1" smtClean="0"/>
              <a:t>aše</a:t>
            </a:r>
            <a:r>
              <a:rPr lang="en-US" dirty="0" smtClean="0"/>
              <a:t> </a:t>
            </a:r>
            <a:r>
              <a:rPr lang="en-US" dirty="0" err="1"/>
              <a:t>stručne</a:t>
            </a:r>
            <a:r>
              <a:rPr lang="en-US" dirty="0"/>
              <a:t> </a:t>
            </a:r>
            <a:r>
              <a:rPr lang="en-US" dirty="0" err="1" smtClean="0"/>
              <a:t>kvalifikacije</a:t>
            </a:r>
            <a:r>
              <a:rPr lang="en-US" dirty="0" smtClean="0"/>
              <a:t> </a:t>
            </a:r>
            <a:r>
              <a:rPr lang="en-US" dirty="0" err="1"/>
              <a:t>predstavi</a:t>
            </a:r>
            <a:r>
              <a:rPr lang="en-US" dirty="0"/>
              <a:t> </a:t>
            </a:r>
            <a:r>
              <a:rPr lang="en-US" dirty="0" err="1"/>
              <a:t>potencijalnom</a:t>
            </a:r>
            <a:r>
              <a:rPr lang="en-US" dirty="0"/>
              <a:t> </a:t>
            </a:r>
            <a:r>
              <a:rPr lang="en-US" dirty="0" err="1"/>
              <a:t>poslodavcu</a:t>
            </a:r>
            <a:r>
              <a:rPr lang="en-US" dirty="0"/>
              <a:t>.</a:t>
            </a:r>
          </a:p>
          <a:p>
            <a:r>
              <a:rPr lang="en-US" dirty="0"/>
              <a:t>CV je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jasnu</a:t>
            </a:r>
            <a:r>
              <a:rPr lang="en-US" dirty="0"/>
              <a:t> </a:t>
            </a:r>
            <a:r>
              <a:rPr lang="en-US" dirty="0" err="1"/>
              <a:t>namjenu</a:t>
            </a:r>
            <a:r>
              <a:rPr lang="en-US" dirty="0"/>
              <a:t> </a:t>
            </a:r>
            <a:r>
              <a:rPr lang="en-US" dirty="0"/>
              <a:t>i,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napisali</a:t>
            </a:r>
            <a:r>
              <a:rPr lang="en-US" dirty="0"/>
              <a:t> </a:t>
            </a:r>
            <a:r>
              <a:rPr lang="en-US" dirty="0" err="1"/>
              <a:t>dobar</a:t>
            </a:r>
            <a:r>
              <a:rPr lang="en-US" dirty="0"/>
              <a:t> CV, </a:t>
            </a:r>
            <a:endParaRPr lang="en-US" dirty="0" smtClean="0"/>
          </a:p>
          <a:p>
            <a:r>
              <a:rPr lang="en-US" dirty="0" err="1" smtClean="0"/>
              <a:t>morate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umu</a:t>
            </a:r>
            <a:r>
              <a:rPr lang="en-US" dirty="0"/>
              <a:t>. </a:t>
            </a:r>
            <a:r>
              <a:rPr lang="vi-VN" altLang="ko-KR" dirty="0"/>
              <a:t>Poželjno je da se CV piše u </a:t>
            </a:r>
            <a:endParaRPr lang="en-US" altLang="ko-KR" dirty="0" smtClean="0"/>
          </a:p>
          <a:p>
            <a:r>
              <a:rPr lang="vi-VN" altLang="ko-KR" dirty="0" smtClean="0"/>
              <a:t>Europass </a:t>
            </a:r>
            <a:r>
              <a:rPr lang="vi-VN" altLang="ko-KR" dirty="0"/>
              <a:t>formatu. </a:t>
            </a:r>
            <a:r>
              <a:rPr lang="vi-VN" altLang="ko-KR" dirty="0"/>
              <a:t>U</a:t>
            </a:r>
            <a:r>
              <a:rPr lang="en-US" altLang="ko-KR" dirty="0"/>
              <a:t> </a:t>
            </a:r>
            <a:r>
              <a:rPr lang="vi-VN" altLang="ko-KR" dirty="0"/>
              <a:t>standardizovanom Europass formatu biografije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vi-VN" altLang="ko-KR" dirty="0" smtClean="0"/>
              <a:t>upisuju </a:t>
            </a:r>
            <a:r>
              <a:rPr lang="vi-VN" altLang="ko-KR" dirty="0"/>
              <a:t>se jasno i hronološki svi potrebni podaci,</a:t>
            </a:r>
            <a:r>
              <a:rPr lang="en-US" altLang="ko-KR" dirty="0"/>
              <a:t> </a:t>
            </a:r>
            <a:r>
              <a:rPr lang="vi-VN" altLang="ko-KR" dirty="0"/>
              <a:t>shodno specifičnoj </a:t>
            </a:r>
            <a:endParaRPr lang="en-US" altLang="ko-KR" dirty="0" smtClean="0"/>
          </a:p>
          <a:p>
            <a:r>
              <a:rPr lang="vi-VN" altLang="ko-KR" dirty="0" smtClean="0"/>
              <a:t>namjeni</a:t>
            </a:r>
            <a:r>
              <a:rPr lang="vi-VN" altLang="ko-KR" dirty="0"/>
              <a:t>. Predviđeno je da </a:t>
            </a:r>
            <a:r>
              <a:rPr lang="vi-VN" altLang="ko-KR" dirty="0" smtClean="0"/>
              <a:t>CV</a:t>
            </a:r>
            <a:r>
              <a:rPr lang="en-US" altLang="ko-KR" dirty="0" smtClean="0"/>
              <a:t> </a:t>
            </a:r>
            <a:r>
              <a:rPr lang="vi-VN" altLang="ko-KR" dirty="0" smtClean="0"/>
              <a:t>sadrži </a:t>
            </a:r>
            <a:r>
              <a:rPr lang="vi-VN" altLang="ko-KR" dirty="0"/>
              <a:t>informacije sa opisom stečenog </a:t>
            </a:r>
            <a:endParaRPr lang="en-US" altLang="ko-KR" dirty="0" smtClean="0"/>
          </a:p>
          <a:p>
            <a:r>
              <a:rPr lang="vi-VN" altLang="ko-KR" dirty="0" smtClean="0"/>
              <a:t>radnog</a:t>
            </a:r>
            <a:r>
              <a:rPr lang="en-US" altLang="ko-KR" dirty="0" smtClean="0"/>
              <a:t> </a:t>
            </a:r>
            <a:r>
              <a:rPr lang="vi-VN" altLang="ko-KR" dirty="0"/>
              <a:t>iskustva, kvalifikacija i kompetencija, sa </a:t>
            </a:r>
            <a:r>
              <a:rPr lang="vi-VN" altLang="ko-KR" dirty="0" smtClean="0"/>
              <a:t>potrebnom</a:t>
            </a:r>
            <a:r>
              <a:rPr lang="en-US" altLang="ko-KR" dirty="0" smtClean="0"/>
              <a:t> </a:t>
            </a:r>
            <a:r>
              <a:rPr lang="vi-VN" altLang="ko-KR" dirty="0" smtClean="0"/>
              <a:t>pratećom </a:t>
            </a:r>
            <a:r>
              <a:rPr lang="vi-VN" altLang="ko-KR" dirty="0"/>
              <a:t>dokumentacijom.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19" y="3454551"/>
            <a:ext cx="3049893" cy="17094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5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47" y="45953"/>
            <a:ext cx="9144000" cy="576064"/>
          </a:xfrm>
        </p:spPr>
        <p:txBody>
          <a:bodyPr/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Pet </a:t>
            </a:r>
            <a:r>
              <a:rPr lang="en-US" altLang="ko-KR" sz="2800" b="1" dirty="0" err="1" smtClean="0">
                <a:solidFill>
                  <a:srgbClr val="FF0000"/>
                </a:solidFill>
              </a:rPr>
              <a:t>osnovnih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err="1" smtClean="0">
                <a:solidFill>
                  <a:srgbClr val="FF0000"/>
                </a:solidFill>
              </a:rPr>
              <a:t>pravila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err="1" smtClean="0">
                <a:solidFill>
                  <a:srgbClr val="FF0000"/>
                </a:solidFill>
              </a:rPr>
              <a:t>za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err="1" smtClean="0">
                <a:solidFill>
                  <a:srgbClr val="FF0000"/>
                </a:solidFill>
              </a:rPr>
              <a:t>dobar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CV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609" y="1198081"/>
            <a:ext cx="9144000" cy="3945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40908" y="62201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901036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504" y="771550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1.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817716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/>
              <a:t>Fokusirajte se na ono što je </a:t>
            </a:r>
            <a:r>
              <a:rPr lang="pl-PL" b="1" dirty="0" smtClean="0"/>
              <a:t>najvažnije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90078" y="1191688"/>
            <a:ext cx="89788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Poslodavci</a:t>
            </a:r>
            <a:r>
              <a:rPr lang="en-US" sz="1600" dirty="0" smtClean="0"/>
              <a:t> </a:t>
            </a:r>
            <a:r>
              <a:rPr lang="en-US" sz="1600" dirty="0" err="1"/>
              <a:t>obično</a:t>
            </a:r>
            <a:r>
              <a:rPr lang="en-US" sz="1600" dirty="0"/>
              <a:t> </a:t>
            </a:r>
            <a:r>
              <a:rPr lang="en-US" sz="1600" dirty="0" err="1"/>
              <a:t>potroše</a:t>
            </a:r>
            <a:r>
              <a:rPr lang="en-US" sz="1600" dirty="0"/>
              <a:t> </a:t>
            </a:r>
            <a:r>
              <a:rPr lang="en-US" sz="1600" dirty="0" err="1"/>
              <a:t>manje</a:t>
            </a:r>
            <a:r>
              <a:rPr lang="en-US" sz="1600" dirty="0"/>
              <a:t> od </a:t>
            </a:r>
            <a:r>
              <a:rPr lang="en-US" sz="1600" dirty="0" err="1" smtClean="0"/>
              <a:t>jednog</a:t>
            </a:r>
            <a:r>
              <a:rPr lang="en-US" sz="1600" dirty="0" smtClean="0"/>
              <a:t> </a:t>
            </a:r>
            <a:r>
              <a:rPr lang="en-US" sz="1600" dirty="0" err="1"/>
              <a:t>minuta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/>
              <a:t>čitanje</a:t>
            </a:r>
            <a:r>
              <a:rPr lang="en-US" sz="1600" dirty="0"/>
              <a:t> CV-a </a:t>
            </a:r>
            <a:r>
              <a:rPr lang="en-US" sz="1600" dirty="0" err="1"/>
              <a:t>nakon</a:t>
            </a:r>
            <a:r>
              <a:rPr lang="en-US" sz="1600" dirty="0"/>
              <a:t> </a:t>
            </a:r>
            <a:r>
              <a:rPr lang="en-US" sz="1600" dirty="0" err="1"/>
              <a:t>čega</a:t>
            </a:r>
            <a:r>
              <a:rPr lang="en-US" sz="1600" dirty="0"/>
              <a:t>  </a:t>
            </a:r>
            <a:r>
              <a:rPr lang="en-US" sz="1600" dirty="0" err="1" smtClean="0"/>
              <a:t>odlučuju</a:t>
            </a:r>
            <a:r>
              <a:rPr lang="en-US" sz="1600" dirty="0" smtClean="0"/>
              <a:t> </a:t>
            </a:r>
            <a:r>
              <a:rPr lang="en-US" sz="1600" dirty="0"/>
              <a:t>da li </a:t>
            </a:r>
            <a:r>
              <a:rPr lang="en-US" sz="1600" dirty="0" err="1" smtClean="0"/>
              <a:t>će</a:t>
            </a:r>
            <a:r>
              <a:rPr lang="en-US" sz="1600" dirty="0" smtClean="0"/>
              <a:t> </a:t>
            </a:r>
            <a:r>
              <a:rPr lang="en-US" sz="1600" dirty="0" err="1"/>
              <a:t>ga</a:t>
            </a:r>
            <a:r>
              <a:rPr lang="en-US" sz="1600" dirty="0"/>
              <a:t> </a:t>
            </a:r>
            <a:r>
              <a:rPr lang="en-US" sz="1600" dirty="0" err="1"/>
              <a:t>odbiti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ili</a:t>
            </a:r>
            <a:r>
              <a:rPr lang="en-US" sz="1600" dirty="0" smtClean="0"/>
              <a:t>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ući</a:t>
            </a:r>
            <a:r>
              <a:rPr lang="en-US" sz="1600" dirty="0"/>
              <a:t> u </a:t>
            </a:r>
            <a:r>
              <a:rPr lang="en-US" sz="1600" dirty="0" err="1"/>
              <a:t>uži</a:t>
            </a:r>
            <a:r>
              <a:rPr lang="en-US" sz="1600" dirty="0"/>
              <a:t> 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detaljno</a:t>
            </a:r>
            <a:r>
              <a:rPr lang="en-US" sz="1600" dirty="0"/>
              <a:t> </a:t>
            </a:r>
            <a:r>
              <a:rPr lang="en-US" sz="1600" dirty="0" err="1"/>
              <a:t>razmatranje</a:t>
            </a:r>
            <a:r>
              <a:rPr lang="en-US" sz="1600" dirty="0"/>
              <a:t>. </a:t>
            </a:r>
            <a:r>
              <a:rPr lang="en-US" sz="1600" dirty="0" err="1"/>
              <a:t>Ako</a:t>
            </a:r>
            <a:r>
              <a:rPr lang="en-US" sz="1600" dirty="0"/>
              <a:t> ne  </a:t>
            </a:r>
            <a:endParaRPr lang="en-US" sz="1600" dirty="0" smtClean="0"/>
          </a:p>
          <a:p>
            <a:r>
              <a:rPr lang="en-US" sz="1600" dirty="0" err="1" smtClean="0"/>
              <a:t>napravite</a:t>
            </a:r>
            <a:r>
              <a:rPr lang="en-US" sz="1600" dirty="0" smtClean="0"/>
              <a:t> </a:t>
            </a:r>
            <a:r>
              <a:rPr lang="en-US" sz="1600" dirty="0" err="1"/>
              <a:t>pravi</a:t>
            </a:r>
            <a:r>
              <a:rPr lang="en-US" sz="1600" dirty="0"/>
              <a:t> </a:t>
            </a:r>
            <a:r>
              <a:rPr lang="en-US" sz="1600" dirty="0" err="1"/>
              <a:t>korak</a:t>
            </a:r>
            <a:r>
              <a:rPr lang="en-US" sz="1600" dirty="0"/>
              <a:t>, </a:t>
            </a:r>
            <a:r>
              <a:rPr lang="en-US" sz="1600" dirty="0" err="1"/>
              <a:t>propustićete</a:t>
            </a:r>
            <a:r>
              <a:rPr lang="en-US" sz="1600" dirty="0"/>
              <a:t> </a:t>
            </a:r>
            <a:r>
              <a:rPr lang="en-US" sz="1600" dirty="0" err="1"/>
              <a:t>svoju</a:t>
            </a:r>
            <a:r>
              <a:rPr lang="en-US" sz="1600" dirty="0"/>
              <a:t> </a:t>
            </a:r>
            <a:r>
              <a:rPr lang="en-US" sz="1600" dirty="0" err="1"/>
              <a:t>šansu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Ako</a:t>
            </a:r>
            <a:r>
              <a:rPr lang="en-US" sz="1600" dirty="0" smtClean="0"/>
              <a:t> </a:t>
            </a:r>
            <a:r>
              <a:rPr lang="en-US" sz="1600" dirty="0" err="1"/>
              <a:t>aplicirate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je </a:t>
            </a:r>
            <a:r>
              <a:rPr lang="en-US" sz="1600" dirty="0" err="1"/>
              <a:t>raspisan</a:t>
            </a:r>
            <a:r>
              <a:rPr lang="en-US" sz="1600" dirty="0"/>
              <a:t> </a:t>
            </a:r>
            <a:r>
              <a:rPr lang="en-US" sz="1600" dirty="0" err="1"/>
              <a:t>konkurs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err="1" smtClean="0"/>
              <a:t>uvijek</a:t>
            </a:r>
            <a:r>
              <a:rPr lang="en-US" sz="1600" dirty="0" smtClean="0"/>
              <a:t> </a:t>
            </a:r>
            <a:r>
              <a:rPr lang="en-US" sz="1600" dirty="0" err="1"/>
              <a:t>provjerite</a:t>
            </a:r>
            <a:r>
              <a:rPr lang="en-US" sz="1600" dirty="0"/>
              <a:t> da li u </a:t>
            </a:r>
            <a:r>
              <a:rPr lang="en-US" sz="1600" dirty="0" err="1"/>
              <a:t>potpunosti</a:t>
            </a:r>
            <a:r>
              <a:rPr lang="en-US" sz="1600" dirty="0"/>
              <a:t> </a:t>
            </a:r>
            <a:r>
              <a:rPr lang="en-US" sz="1600" dirty="0" err="1" smtClean="0"/>
              <a:t>odgovarate</a:t>
            </a:r>
            <a:r>
              <a:rPr lang="en-US" sz="1600" dirty="0" smtClean="0"/>
              <a:t> </a:t>
            </a:r>
            <a:r>
              <a:rPr lang="en-US" sz="1600" dirty="0" err="1" smtClean="0"/>
              <a:t>zahtjevima</a:t>
            </a:r>
            <a:r>
              <a:rPr lang="en-US" sz="1600" dirty="0"/>
              <a:t>. </a:t>
            </a:r>
            <a:r>
              <a:rPr lang="en-US" sz="1600" dirty="0" err="1"/>
              <a:t>Konkurs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specificirati</a:t>
            </a:r>
            <a:r>
              <a:rPr lang="en-US" sz="1600" dirty="0"/>
              <a:t>: </a:t>
            </a:r>
            <a:endParaRPr lang="en-US" sz="1600" dirty="0" smtClean="0"/>
          </a:p>
          <a:p>
            <a:r>
              <a:rPr lang="en-US" sz="1600" dirty="0" err="1" smtClean="0"/>
              <a:t>kako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prijaviti</a:t>
            </a:r>
            <a:r>
              <a:rPr lang="en-US" sz="1600" dirty="0"/>
              <a:t> (CV, </a:t>
            </a:r>
            <a:r>
              <a:rPr lang="en-US" sz="1600" dirty="0" err="1"/>
              <a:t>prijavni</a:t>
            </a:r>
            <a:r>
              <a:rPr lang="en-US" sz="1600" dirty="0"/>
              <a:t> </a:t>
            </a:r>
            <a:r>
              <a:rPr lang="en-US" sz="1600" dirty="0" err="1" smtClean="0"/>
              <a:t>formular</a:t>
            </a:r>
            <a:r>
              <a:rPr lang="en-US" sz="1600" dirty="0"/>
              <a:t>, </a:t>
            </a:r>
            <a:r>
              <a:rPr lang="en-US" sz="1600" dirty="0" err="1"/>
              <a:t>onlajn</a:t>
            </a:r>
            <a:r>
              <a:rPr lang="en-US" sz="1600" dirty="0"/>
              <a:t> </a:t>
            </a:r>
            <a:r>
              <a:rPr lang="en-US" sz="1600" dirty="0" err="1"/>
              <a:t>aplikacija</a:t>
            </a:r>
            <a:r>
              <a:rPr lang="en-US" sz="1600" dirty="0"/>
              <a:t>), </a:t>
            </a:r>
            <a:r>
              <a:rPr lang="en-US" sz="1600" dirty="0" err="1"/>
              <a:t>dužinu</a:t>
            </a:r>
            <a:r>
              <a:rPr lang="en-US" sz="1600" dirty="0"/>
              <a:t> i/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formu</a:t>
            </a:r>
            <a:r>
              <a:rPr lang="en-US" sz="1600" dirty="0"/>
              <a:t> CV-a, da li je </a:t>
            </a:r>
            <a:r>
              <a:rPr lang="en-US" sz="1600" dirty="0" err="1"/>
              <a:t>potrebno</a:t>
            </a:r>
            <a:r>
              <a:rPr lang="en-US" sz="1600" dirty="0"/>
              <a:t> </a:t>
            </a:r>
            <a:r>
              <a:rPr lang="en-US" sz="1600" dirty="0" err="1"/>
              <a:t>motivaciono</a:t>
            </a:r>
            <a:r>
              <a:rPr lang="en-US" sz="1600" dirty="0"/>
              <a:t> </a:t>
            </a:r>
            <a:r>
              <a:rPr lang="en-US" sz="1600" dirty="0" err="1"/>
              <a:t>pismo</a:t>
            </a:r>
            <a:r>
              <a:rPr lang="en-US" sz="1600" dirty="0"/>
              <a:t> </a:t>
            </a:r>
            <a:r>
              <a:rPr lang="en-US" sz="1600" dirty="0" err="1"/>
              <a:t>itd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Pišite</a:t>
            </a:r>
            <a:r>
              <a:rPr lang="en-US" sz="1600" dirty="0" smtClean="0"/>
              <a:t> </a:t>
            </a:r>
            <a:r>
              <a:rPr lang="en-US" sz="1600" dirty="0" err="1"/>
              <a:t>sažeto</a:t>
            </a:r>
            <a:r>
              <a:rPr lang="en-US" sz="1600" dirty="0"/>
              <a:t>: </a:t>
            </a:r>
            <a:r>
              <a:rPr lang="en-US" sz="1600" dirty="0" err="1"/>
              <a:t>dvije</a:t>
            </a:r>
            <a:r>
              <a:rPr lang="en-US" sz="1600" dirty="0"/>
              <a:t> </a:t>
            </a:r>
            <a:r>
              <a:rPr lang="en-US" sz="1600" dirty="0" err="1"/>
              <a:t>A4</a:t>
            </a:r>
            <a:r>
              <a:rPr lang="en-US" sz="1600" dirty="0"/>
              <a:t> </a:t>
            </a:r>
            <a:r>
              <a:rPr lang="en-US" sz="1600" dirty="0" err="1"/>
              <a:t>strane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nego</a:t>
            </a:r>
            <a:r>
              <a:rPr lang="en-US" sz="1600" dirty="0"/>
              <a:t> </a:t>
            </a:r>
            <a:r>
              <a:rPr lang="en-US" sz="1600" dirty="0" err="1"/>
              <a:t>dovoljne</a:t>
            </a:r>
            <a:r>
              <a:rPr lang="en-US" sz="1600" dirty="0"/>
              <a:t>, u </a:t>
            </a:r>
            <a:r>
              <a:rPr lang="en-US" sz="1600" dirty="0" err="1"/>
              <a:t>skladu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obrazovanjem</a:t>
            </a:r>
            <a:r>
              <a:rPr lang="en-US" sz="1600" dirty="0"/>
              <a:t> i </a:t>
            </a:r>
            <a:r>
              <a:rPr lang="en-US" sz="1600" dirty="0" err="1"/>
              <a:t>iskustvom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Ne </a:t>
            </a:r>
            <a:r>
              <a:rPr lang="en-US" sz="1600" dirty="0" err="1"/>
              <a:t>proširujte</a:t>
            </a:r>
            <a:r>
              <a:rPr lang="en-US" sz="1600" dirty="0"/>
              <a:t> CV </a:t>
            </a:r>
            <a:r>
              <a:rPr lang="en-US" sz="1600" dirty="0" err="1"/>
              <a:t>na</a:t>
            </a:r>
            <a:r>
              <a:rPr lang="en-US" sz="1600" dirty="0"/>
              <a:t> tri </a:t>
            </a:r>
            <a:r>
              <a:rPr lang="en-US" sz="1600" dirty="0" err="1"/>
              <a:t>strane</a:t>
            </a:r>
            <a:r>
              <a:rPr lang="en-US" sz="1600" dirty="0"/>
              <a:t>.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imate</a:t>
            </a:r>
            <a:r>
              <a:rPr lang="en-US" sz="1600" dirty="0"/>
              <a:t> </a:t>
            </a:r>
            <a:r>
              <a:rPr lang="en-US" sz="1600" dirty="0" err="1"/>
              <a:t>diplomu</a:t>
            </a:r>
            <a:r>
              <a:rPr lang="en-US" sz="1600" dirty="0"/>
              <a:t>, </a:t>
            </a:r>
            <a:r>
              <a:rPr lang="en-US" sz="1600" dirty="0" err="1"/>
              <a:t>uključite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kvalifikacije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srednje</a:t>
            </a:r>
            <a:r>
              <a:rPr lang="en-US" sz="1600" dirty="0"/>
              <a:t> </a:t>
            </a:r>
            <a:r>
              <a:rPr lang="en-US" sz="1600" dirty="0" err="1"/>
              <a:t>škole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samo</a:t>
            </a:r>
            <a:r>
              <a:rPr lang="en-US" sz="1600" dirty="0" smtClean="0"/>
              <a:t> </a:t>
            </a:r>
            <a:r>
              <a:rPr lang="en-US" sz="1600" dirty="0" err="1"/>
              <a:t>ukoliko</a:t>
            </a:r>
            <a:r>
              <a:rPr lang="en-US" sz="1600" dirty="0"/>
              <a:t> je to </a:t>
            </a:r>
            <a:r>
              <a:rPr lang="en-US" sz="1600" dirty="0" err="1"/>
              <a:t>navedeno</a:t>
            </a:r>
            <a:r>
              <a:rPr lang="en-US" sz="1600" dirty="0"/>
              <a:t> u </a:t>
            </a:r>
            <a:r>
              <a:rPr lang="en-US" sz="1600" dirty="0" err="1"/>
              <a:t>konkursu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posao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A </a:t>
            </a:r>
            <a:r>
              <a:rPr lang="en-US" sz="1600" dirty="0" err="1"/>
              <a:t>ako</a:t>
            </a:r>
            <a:r>
              <a:rPr lang="en-US" sz="1600" dirty="0"/>
              <a:t> je </a:t>
            </a:r>
            <a:r>
              <a:rPr lang="en-US" sz="1600" dirty="0" err="1"/>
              <a:t>Vaše</a:t>
            </a:r>
            <a:r>
              <a:rPr lang="en-US" sz="1600" dirty="0"/>
              <a:t> </a:t>
            </a:r>
            <a:r>
              <a:rPr lang="en-US" sz="1600" dirty="0" err="1"/>
              <a:t>radno</a:t>
            </a:r>
            <a:r>
              <a:rPr lang="en-US" sz="1600" dirty="0"/>
              <a:t> </a:t>
            </a:r>
            <a:r>
              <a:rPr lang="en-US" sz="1600" dirty="0" err="1"/>
              <a:t>iskustvo</a:t>
            </a:r>
            <a:r>
              <a:rPr lang="en-US" sz="1600" dirty="0"/>
              <a:t> </a:t>
            </a:r>
            <a:r>
              <a:rPr lang="en-US" sz="1600" dirty="0" err="1"/>
              <a:t>ograničeno</a:t>
            </a:r>
            <a:r>
              <a:rPr lang="en-US" sz="1600" dirty="0"/>
              <a:t>? </a:t>
            </a:r>
            <a:r>
              <a:rPr lang="en-US" sz="1600" dirty="0" err="1"/>
              <a:t>Prvo</a:t>
            </a:r>
            <a:r>
              <a:rPr lang="en-US" sz="1600" dirty="0"/>
              <a:t> </a:t>
            </a:r>
            <a:r>
              <a:rPr lang="en-US" sz="1600" dirty="0" err="1"/>
              <a:t>opišite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obrazovanje</a:t>
            </a:r>
            <a:r>
              <a:rPr lang="en-US" sz="1600" dirty="0"/>
              <a:t> i </a:t>
            </a:r>
            <a:r>
              <a:rPr lang="en-US" sz="1600" dirty="0" err="1"/>
              <a:t>obuku</a:t>
            </a:r>
            <a:r>
              <a:rPr lang="en-US" sz="1600" dirty="0"/>
              <a:t>; </a:t>
            </a:r>
            <a:r>
              <a:rPr lang="en-US" sz="1600" dirty="0" err="1" smtClean="0"/>
              <a:t>naznačite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/>
              <a:t>volonterske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en-US" sz="1600" dirty="0"/>
              <a:t> i </a:t>
            </a:r>
            <a:r>
              <a:rPr lang="en-US" sz="1600" dirty="0" err="1"/>
              <a:t>obuke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razmjene</a:t>
            </a:r>
            <a:r>
              <a:rPr lang="en-US" sz="16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23" y="555526"/>
            <a:ext cx="3783543" cy="2128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47" y="86079"/>
            <a:ext cx="9144000" cy="576064"/>
          </a:xfrm>
        </p:spPr>
        <p:txBody>
          <a:bodyPr/>
          <a:lstStyle/>
          <a:p>
            <a:r>
              <a:rPr lang="en-US" altLang="ko-KR" sz="2800" dirty="0" smtClean="0"/>
              <a:t>Pet </a:t>
            </a:r>
            <a:r>
              <a:rPr lang="en-US" altLang="ko-KR" sz="2800" dirty="0" err="1" smtClean="0"/>
              <a:t>osnovnih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pravila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za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dobar</a:t>
            </a:r>
            <a:r>
              <a:rPr lang="en-US" altLang="ko-KR" sz="2800" dirty="0" smtClean="0"/>
              <a:t> CV</a:t>
            </a:r>
            <a:endParaRPr lang="ko-KR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57609" y="1198081"/>
            <a:ext cx="9144000" cy="3945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40908" y="62201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901036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2320" y="80669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2.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85285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Budite</a:t>
            </a:r>
            <a:r>
              <a:rPr lang="en-US" dirty="0"/>
              <a:t> </a:t>
            </a:r>
            <a:r>
              <a:rPr lang="en-US" dirty="0" err="1"/>
              <a:t>jasni</a:t>
            </a:r>
            <a:r>
              <a:rPr lang="en-US" dirty="0"/>
              <a:t> i </a:t>
            </a:r>
            <a:r>
              <a:rPr lang="en-US" dirty="0" err="1" smtClean="0"/>
              <a:t>koncizni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7504" y="1419622"/>
            <a:ext cx="8978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vi-VN" sz="1600" dirty="0"/>
              <a:t>Koristite kratke rečenice. Izbjegavajte klišee. Koncentrišite se na djelove svoje obuke ili radnog </a:t>
            </a:r>
            <a:endParaRPr lang="en-US" sz="1600" dirty="0" smtClean="0"/>
          </a:p>
          <a:p>
            <a:r>
              <a:rPr lang="vi-VN" sz="1600" dirty="0" smtClean="0"/>
              <a:t>iskustva </a:t>
            </a:r>
            <a:r>
              <a:rPr lang="vi-VN" sz="1600" dirty="0"/>
              <a:t>koji su relevanti. 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vi-VN" sz="1600" dirty="0" smtClean="0"/>
              <a:t>Navedite </a:t>
            </a:r>
            <a:r>
              <a:rPr lang="vi-VN" sz="1600" dirty="0"/>
              <a:t>specifične primjere. Kvalifikujte svoja dostignuća. 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vi-VN" sz="1600" dirty="0" smtClean="0"/>
              <a:t>Ažurirajte </a:t>
            </a:r>
            <a:r>
              <a:rPr lang="vi-VN" sz="1600" dirty="0"/>
              <a:t>svoj CV kako stičete nova iskustva. Ne oklijevajte da uklonite stare informacije </a:t>
            </a:r>
            <a:endParaRPr lang="en-US" sz="1600" dirty="0" smtClean="0"/>
          </a:p>
          <a:p>
            <a:r>
              <a:rPr lang="vi-VN" sz="1600" dirty="0" smtClean="0"/>
              <a:t>ukoliko </a:t>
            </a:r>
            <a:r>
              <a:rPr lang="vi-VN" sz="1600" dirty="0"/>
              <a:t>one ne doprinose kvalifikovanosti za određeni posao.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7602"/>
            <a:ext cx="3456384" cy="1935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9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47" y="45953"/>
            <a:ext cx="9144000" cy="576064"/>
          </a:xfrm>
        </p:spPr>
        <p:txBody>
          <a:bodyPr/>
          <a:lstStyle/>
          <a:p>
            <a:r>
              <a:rPr lang="en-US" altLang="ko-KR" sz="2800" dirty="0" smtClean="0"/>
              <a:t>Pet </a:t>
            </a:r>
            <a:r>
              <a:rPr lang="en-US" altLang="ko-KR" sz="2800" dirty="0" err="1" smtClean="0"/>
              <a:t>osnovnih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pravila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za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dobar</a:t>
            </a:r>
            <a:r>
              <a:rPr lang="en-US" altLang="ko-KR" sz="2800" dirty="0" smtClean="0"/>
              <a:t> CV</a:t>
            </a:r>
            <a:endParaRPr lang="ko-KR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57609" y="1198081"/>
            <a:ext cx="9144000" cy="3945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40908" y="62201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901036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2320" y="80669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852859"/>
            <a:ext cx="7404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Uvijek prilagođavajte svoj CV tako da odgovara poslu za koji </a:t>
            </a:r>
            <a:r>
              <a:rPr lang="vi-VN" dirty="0" smtClean="0"/>
              <a:t>aplicirate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7504" y="1419622"/>
            <a:ext cx="89788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/>
              <a:t>Naznačite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prednosti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odnose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potrebe</a:t>
            </a:r>
            <a:r>
              <a:rPr lang="en-US" sz="1600" dirty="0"/>
              <a:t> </a:t>
            </a:r>
            <a:r>
              <a:rPr lang="en-US" sz="1600" dirty="0" err="1"/>
              <a:t>poslodavca</a:t>
            </a:r>
            <a:r>
              <a:rPr lang="en-US" sz="1600" dirty="0"/>
              <a:t> i </a:t>
            </a:r>
            <a:r>
              <a:rPr lang="en-US" sz="1600" dirty="0" err="1"/>
              <a:t>fokusirajte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vještine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koje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tiču</a:t>
            </a:r>
            <a:r>
              <a:rPr lang="en-US" sz="1600" dirty="0"/>
              <a:t> </a:t>
            </a:r>
            <a:r>
              <a:rPr lang="en-US" sz="1600" dirty="0" err="1"/>
              <a:t>posla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err="1" smtClean="0"/>
              <a:t>Često</a:t>
            </a:r>
            <a:r>
              <a:rPr lang="en-US" sz="1600" dirty="0" smtClean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zahtjevi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ličnim</a:t>
            </a:r>
            <a:r>
              <a:rPr lang="en-US" sz="1600" dirty="0"/>
              <a:t> </a:t>
            </a:r>
            <a:r>
              <a:rPr lang="en-US" sz="1600" dirty="0" err="1"/>
              <a:t>osobinama</a:t>
            </a:r>
            <a:r>
              <a:rPr lang="en-US" sz="1600" dirty="0"/>
              <a:t> i </a:t>
            </a:r>
            <a:r>
              <a:rPr lang="en-US" sz="1600" dirty="0" err="1"/>
              <a:t>vještinama</a:t>
            </a:r>
            <a:r>
              <a:rPr lang="en-US" sz="1600" dirty="0"/>
              <a:t> </a:t>
            </a:r>
            <a:r>
              <a:rPr lang="en-US" sz="1600" dirty="0" err="1"/>
              <a:t>navedeni</a:t>
            </a:r>
            <a:r>
              <a:rPr lang="en-US" sz="1600" dirty="0"/>
              <a:t> u </a:t>
            </a:r>
            <a:r>
              <a:rPr lang="en-US" sz="1600" dirty="0" err="1"/>
              <a:t>samom</a:t>
            </a:r>
            <a:r>
              <a:rPr lang="en-US" sz="1600" dirty="0"/>
              <a:t> </a:t>
            </a:r>
            <a:r>
              <a:rPr lang="en-US" sz="1600" dirty="0" err="1"/>
              <a:t>konkursu</a:t>
            </a:r>
            <a:r>
              <a:rPr lang="en-US" sz="1600" dirty="0"/>
              <a:t>, pa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uskladite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/>
              <a:t>onim</a:t>
            </a:r>
            <a:r>
              <a:rPr lang="en-US" sz="1600" dirty="0"/>
              <a:t> </a:t>
            </a:r>
            <a:r>
              <a:rPr lang="en-US" sz="1600" dirty="0" err="1"/>
              <a:t>osobinama</a:t>
            </a:r>
            <a:r>
              <a:rPr lang="en-US" sz="1600" dirty="0"/>
              <a:t> i </a:t>
            </a:r>
            <a:r>
              <a:rPr lang="en-US" sz="1600" dirty="0" err="1"/>
              <a:t>vještinama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Vi </a:t>
            </a:r>
            <a:r>
              <a:rPr lang="en-US" sz="1600" dirty="0" err="1"/>
              <a:t>posjedujete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Treba</a:t>
            </a:r>
            <a:r>
              <a:rPr lang="en-US" sz="1600" dirty="0" smtClean="0"/>
              <a:t> </a:t>
            </a:r>
            <a:r>
              <a:rPr lang="en-US" sz="1600" dirty="0"/>
              <a:t>da </a:t>
            </a:r>
            <a:r>
              <a:rPr lang="en-US" sz="1600" dirty="0" err="1"/>
              <a:t>budete</a:t>
            </a:r>
            <a:r>
              <a:rPr lang="en-US" sz="1600" dirty="0"/>
              <a:t> </a:t>
            </a:r>
            <a:r>
              <a:rPr lang="en-US" sz="1600" dirty="0" err="1"/>
              <a:t>spremni</a:t>
            </a:r>
            <a:r>
              <a:rPr lang="en-US" sz="1600" dirty="0"/>
              <a:t> da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intervjuu</a:t>
            </a:r>
            <a:r>
              <a:rPr lang="en-US" sz="1600" dirty="0"/>
              <a:t> </a:t>
            </a:r>
            <a:r>
              <a:rPr lang="en-US" sz="1600" dirty="0" err="1"/>
              <a:t>primjerima</a:t>
            </a:r>
            <a:r>
              <a:rPr lang="en-US" sz="1600" dirty="0"/>
              <a:t> </a:t>
            </a:r>
            <a:r>
              <a:rPr lang="en-US" sz="1600" dirty="0" err="1"/>
              <a:t>potkrijepite</a:t>
            </a:r>
            <a:r>
              <a:rPr lang="en-US" sz="1600" dirty="0"/>
              <a:t> </a:t>
            </a:r>
            <a:r>
              <a:rPr lang="en-US" sz="1600" dirty="0" err="1"/>
              <a:t>vještine</a:t>
            </a:r>
            <a:r>
              <a:rPr lang="en-US" sz="1600" dirty="0"/>
              <a:t>/</a:t>
            </a:r>
            <a:r>
              <a:rPr lang="en-US" sz="1600" dirty="0" err="1"/>
              <a:t>osobine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ste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naveli</a:t>
            </a:r>
            <a:r>
              <a:rPr lang="en-US" sz="1600" dirty="0"/>
              <a:t>. </a:t>
            </a:r>
            <a:r>
              <a:rPr lang="en-US" sz="1600" dirty="0" err="1"/>
              <a:t>Nemojte</a:t>
            </a:r>
            <a:r>
              <a:rPr lang="en-US" sz="1600" dirty="0"/>
              <a:t> </a:t>
            </a:r>
            <a:r>
              <a:rPr lang="en-US" sz="1600" dirty="0" err="1"/>
              <a:t>navoditi</a:t>
            </a:r>
            <a:r>
              <a:rPr lang="en-US" sz="1600" dirty="0"/>
              <a:t> </a:t>
            </a:r>
            <a:r>
              <a:rPr lang="en-US" sz="1600" dirty="0" err="1"/>
              <a:t>vještine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ne </a:t>
            </a:r>
            <a:r>
              <a:rPr lang="en-US" sz="1600" dirty="0" err="1"/>
              <a:t>posjedujete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Ne </a:t>
            </a:r>
            <a:r>
              <a:rPr lang="en-US" sz="1600" dirty="0" err="1"/>
              <a:t>uključujte</a:t>
            </a:r>
            <a:r>
              <a:rPr lang="en-US" sz="1600" dirty="0"/>
              <a:t> </a:t>
            </a:r>
            <a:r>
              <a:rPr lang="en-US" sz="1600" dirty="0" err="1"/>
              <a:t>radno</a:t>
            </a:r>
            <a:r>
              <a:rPr lang="en-US" sz="1600" dirty="0"/>
              <a:t> </a:t>
            </a:r>
            <a:r>
              <a:rPr lang="en-US" sz="1600" dirty="0" err="1"/>
              <a:t>iskustvo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obuke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ne </a:t>
            </a:r>
            <a:r>
              <a:rPr lang="en-US" sz="1600" dirty="0" err="1"/>
              <a:t>tiču</a:t>
            </a:r>
            <a:r>
              <a:rPr lang="en-US" sz="1600" dirty="0"/>
              <a:t> </a:t>
            </a:r>
            <a:r>
              <a:rPr lang="en-US" sz="1600" dirty="0" err="1"/>
              <a:t>posla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aplicirate</a:t>
            </a:r>
            <a:r>
              <a:rPr lang="en-US" sz="1600" dirty="0"/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Objasnite</a:t>
            </a:r>
            <a:r>
              <a:rPr lang="en-US" sz="1600" dirty="0" smtClean="0"/>
              <a:t> </a:t>
            </a:r>
            <a:r>
              <a:rPr lang="en-US" sz="1600" dirty="0" err="1"/>
              <a:t>svaku</a:t>
            </a:r>
            <a:r>
              <a:rPr lang="en-US" sz="1600" dirty="0"/>
              <a:t> </a:t>
            </a:r>
            <a:r>
              <a:rPr lang="en-US" sz="1600" dirty="0" err="1"/>
              <a:t>pauzu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</a:t>
            </a:r>
            <a:r>
              <a:rPr lang="en-US" sz="1600" dirty="0" err="1"/>
              <a:t>ste</a:t>
            </a:r>
            <a:r>
              <a:rPr lang="en-US" sz="1600" dirty="0"/>
              <a:t> </a:t>
            </a:r>
            <a:r>
              <a:rPr lang="en-US" sz="1600" dirty="0" err="1"/>
              <a:t>napravili</a:t>
            </a:r>
            <a:r>
              <a:rPr lang="en-US" sz="1600" dirty="0"/>
              <a:t> u </a:t>
            </a:r>
            <a:r>
              <a:rPr lang="en-US" sz="1600" dirty="0" err="1"/>
              <a:t>toku</a:t>
            </a:r>
            <a:r>
              <a:rPr lang="en-US" sz="1600" dirty="0"/>
              <a:t> </a:t>
            </a:r>
            <a:r>
              <a:rPr lang="en-US" sz="1600" dirty="0" err="1"/>
              <a:t>studiranja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u </a:t>
            </a:r>
            <a:r>
              <a:rPr lang="en-US" sz="1600" dirty="0" err="1"/>
              <a:t>poslovnoj</a:t>
            </a:r>
            <a:r>
              <a:rPr lang="en-US" sz="1600" dirty="0"/>
              <a:t> </a:t>
            </a:r>
            <a:r>
              <a:rPr lang="en-US" sz="1600" dirty="0" err="1"/>
              <a:t>karijeri</a:t>
            </a:r>
            <a:r>
              <a:rPr lang="en-US" sz="1600" dirty="0"/>
              <a:t> </a:t>
            </a:r>
            <a:r>
              <a:rPr lang="en-US" sz="1600" dirty="0" err="1"/>
              <a:t>navodeći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primjere</a:t>
            </a:r>
            <a:r>
              <a:rPr lang="en-US" sz="1600" dirty="0" smtClean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svaku</a:t>
            </a:r>
            <a:r>
              <a:rPr lang="en-US" sz="1600" dirty="0"/>
              <a:t> </a:t>
            </a:r>
            <a:r>
              <a:rPr lang="en-US" sz="1600" dirty="0" err="1"/>
              <a:t>vještinu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</a:t>
            </a:r>
            <a:r>
              <a:rPr lang="en-US" sz="1600" dirty="0" err="1"/>
              <a:t>ste</a:t>
            </a:r>
            <a:r>
              <a:rPr lang="en-US" sz="1600" dirty="0"/>
              <a:t> </a:t>
            </a:r>
            <a:r>
              <a:rPr lang="en-US" sz="1600" dirty="0" err="1"/>
              <a:t>možda</a:t>
            </a:r>
            <a:r>
              <a:rPr lang="en-US" sz="1600" dirty="0"/>
              <a:t> </a:t>
            </a:r>
            <a:r>
              <a:rPr lang="en-US" sz="1600" dirty="0" err="1"/>
              <a:t>naučili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vrijeme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pauze</a:t>
            </a:r>
            <a:r>
              <a:rPr lang="en-US" sz="1600" dirty="0"/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Prije</a:t>
            </a:r>
            <a:r>
              <a:rPr lang="en-US" sz="1600" dirty="0" smtClean="0"/>
              <a:t> </a:t>
            </a:r>
            <a:r>
              <a:rPr lang="en-US" sz="1600" dirty="0" err="1"/>
              <a:t>nego</a:t>
            </a:r>
            <a:r>
              <a:rPr lang="en-US" sz="1600" dirty="0"/>
              <a:t> </a:t>
            </a:r>
            <a:r>
              <a:rPr lang="en-US" sz="1600" dirty="0" err="1"/>
              <a:t>pošaljete</a:t>
            </a:r>
            <a:r>
              <a:rPr lang="en-US" sz="1600" dirty="0"/>
              <a:t> </a:t>
            </a:r>
            <a:r>
              <a:rPr lang="en-US" sz="1600" dirty="0" err="1"/>
              <a:t>svoj</a:t>
            </a:r>
            <a:r>
              <a:rPr lang="en-US" sz="1600" dirty="0"/>
              <a:t> CV </a:t>
            </a:r>
            <a:r>
              <a:rPr lang="en-US" sz="1600" dirty="0" err="1"/>
              <a:t>poslodavcu</a:t>
            </a:r>
            <a:r>
              <a:rPr lang="en-US" sz="1600" dirty="0"/>
              <a:t>, </a:t>
            </a:r>
            <a:r>
              <a:rPr lang="en-US" sz="1600" dirty="0" err="1"/>
              <a:t>provjerite</a:t>
            </a:r>
            <a:r>
              <a:rPr lang="en-US" sz="1600" dirty="0"/>
              <a:t> </a:t>
            </a:r>
            <a:r>
              <a:rPr lang="en-US" sz="1600" dirty="0" err="1"/>
              <a:t>još</a:t>
            </a:r>
            <a:r>
              <a:rPr lang="en-US" sz="1600" dirty="0"/>
              <a:t> </a:t>
            </a:r>
            <a:r>
              <a:rPr lang="en-US" sz="1600" dirty="0" err="1"/>
              <a:t>jednom</a:t>
            </a:r>
            <a:r>
              <a:rPr lang="en-US" sz="1600" dirty="0"/>
              <a:t> da li </a:t>
            </a:r>
            <a:r>
              <a:rPr lang="en-US" sz="1600" dirty="0" err="1"/>
              <a:t>odgovara</a:t>
            </a:r>
            <a:r>
              <a:rPr lang="en-US" sz="1600" dirty="0"/>
              <a:t> </a:t>
            </a:r>
            <a:r>
              <a:rPr lang="en-US" sz="1600" dirty="0" err="1"/>
              <a:t>traženom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profilu</a:t>
            </a:r>
            <a:r>
              <a:rPr lang="en-US" sz="1600" dirty="0"/>
              <a:t>. </a:t>
            </a:r>
            <a:r>
              <a:rPr lang="en-US" sz="1600" dirty="0" err="1" smtClean="0"/>
              <a:t>Nemojte</a:t>
            </a:r>
            <a:r>
              <a:rPr lang="en-US" sz="1600" dirty="0" smtClean="0"/>
              <a:t> </a:t>
            </a:r>
            <a:r>
              <a:rPr lang="en-US" sz="1600" dirty="0" err="1"/>
              <a:t>vještački</a:t>
            </a:r>
            <a:r>
              <a:rPr lang="en-US" sz="1600" dirty="0"/>
              <a:t> da „</a:t>
            </a:r>
            <a:r>
              <a:rPr lang="en-US" sz="1600" dirty="0" err="1"/>
              <a:t>uljepšavate</a:t>
            </a:r>
            <a:r>
              <a:rPr lang="en-US" sz="1600" dirty="0"/>
              <a:t>“ </a:t>
            </a:r>
            <a:r>
              <a:rPr lang="en-US" sz="1600" dirty="0" err="1"/>
              <a:t>svoj</a:t>
            </a:r>
            <a:r>
              <a:rPr lang="en-US" sz="1600" dirty="0"/>
              <a:t> CV; </a:t>
            </a:r>
            <a:r>
              <a:rPr lang="en-US" sz="1600" dirty="0" err="1"/>
              <a:t>inače</a:t>
            </a:r>
            <a:r>
              <a:rPr lang="en-US" sz="1600" dirty="0"/>
              <a:t> </a:t>
            </a:r>
            <a:r>
              <a:rPr lang="en-US" sz="1600" dirty="0" err="1"/>
              <a:t>nećete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pozvani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intervju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65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47" y="45953"/>
            <a:ext cx="9144000" cy="576064"/>
          </a:xfrm>
        </p:spPr>
        <p:txBody>
          <a:bodyPr/>
          <a:lstStyle/>
          <a:p>
            <a:r>
              <a:rPr lang="en-US" altLang="ko-KR" sz="2800" dirty="0" smtClean="0"/>
              <a:t>Pet </a:t>
            </a:r>
            <a:r>
              <a:rPr lang="en-US" altLang="ko-KR" sz="2800" dirty="0" err="1" smtClean="0"/>
              <a:t>osnovnih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pravila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za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dobar</a:t>
            </a:r>
            <a:r>
              <a:rPr lang="en-US" altLang="ko-KR" sz="2800" dirty="0" smtClean="0"/>
              <a:t> CV</a:t>
            </a:r>
            <a:endParaRPr lang="ko-KR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57609" y="1198081"/>
            <a:ext cx="9144000" cy="3945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40908" y="62201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901036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2320" y="80669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4.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852859"/>
            <a:ext cx="4634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Obratite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prezentaciju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CV-a. </a:t>
            </a: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7504" y="141962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Predstavite</a:t>
            </a:r>
            <a:r>
              <a:rPr lang="en-US" sz="1600" dirty="0" smtClean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vještine</a:t>
            </a:r>
            <a:r>
              <a:rPr lang="en-US" sz="1600" dirty="0"/>
              <a:t> i </a:t>
            </a:r>
            <a:r>
              <a:rPr lang="en-US" sz="1600" dirty="0" err="1"/>
              <a:t>kompetencije</a:t>
            </a:r>
            <a:r>
              <a:rPr lang="en-US" sz="1600" dirty="0"/>
              <a:t> </a:t>
            </a:r>
            <a:r>
              <a:rPr lang="en-US" sz="1600" dirty="0" err="1"/>
              <a:t>jasno</a:t>
            </a:r>
            <a:r>
              <a:rPr lang="en-US" sz="1600" dirty="0"/>
              <a:t> i </a:t>
            </a:r>
            <a:r>
              <a:rPr lang="en-US" sz="1600" dirty="0" err="1"/>
              <a:t>logički</a:t>
            </a:r>
            <a:r>
              <a:rPr lang="en-US" sz="1600" dirty="0"/>
              <a:t>, </a:t>
            </a:r>
            <a:r>
              <a:rPr lang="en-US" sz="1600" dirty="0" err="1"/>
              <a:t>tako</a:t>
            </a:r>
            <a:r>
              <a:rPr lang="en-US" sz="1600" dirty="0"/>
              <a:t> da </a:t>
            </a:r>
            <a:r>
              <a:rPr lang="en-US" sz="1600" dirty="0" err="1"/>
              <a:t>Vaše</a:t>
            </a:r>
            <a:r>
              <a:rPr lang="en-US" sz="1600" dirty="0"/>
              <a:t> </a:t>
            </a:r>
            <a:r>
              <a:rPr lang="en-US" sz="1600" dirty="0" err="1"/>
              <a:t>prednosti</a:t>
            </a:r>
            <a:r>
              <a:rPr lang="en-US" sz="1600" dirty="0"/>
              <a:t> </a:t>
            </a:r>
            <a:r>
              <a:rPr lang="en-US" sz="1600" dirty="0" err="1"/>
              <a:t>budu</a:t>
            </a:r>
            <a:r>
              <a:rPr lang="en-US" sz="1600" dirty="0"/>
              <a:t> u </a:t>
            </a:r>
            <a:r>
              <a:rPr lang="en-US" sz="1600" dirty="0" err="1"/>
              <a:t>prvom</a:t>
            </a:r>
            <a:r>
              <a:rPr lang="en-US" sz="1600" dirty="0"/>
              <a:t> </a:t>
            </a:r>
            <a:r>
              <a:rPr lang="en-US" sz="1600" dirty="0" err="1"/>
              <a:t>planu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Prvo</a:t>
            </a:r>
            <a:r>
              <a:rPr lang="en-US" sz="1600" dirty="0" smtClean="0"/>
              <a:t> </a:t>
            </a:r>
            <a:r>
              <a:rPr lang="en-US" sz="1600" dirty="0" err="1"/>
              <a:t>predstavite</a:t>
            </a:r>
            <a:r>
              <a:rPr lang="en-US" sz="1600" dirty="0"/>
              <a:t> </a:t>
            </a:r>
            <a:r>
              <a:rPr lang="en-US" sz="1600" dirty="0" err="1"/>
              <a:t>najrelevantnije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Obratite</a:t>
            </a:r>
            <a:r>
              <a:rPr lang="en-US" sz="1600" dirty="0" smtClean="0"/>
              <a:t> </a:t>
            </a:r>
            <a:r>
              <a:rPr lang="en-US" sz="1600" dirty="0" err="1"/>
              <a:t>pažnju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pravopis</a:t>
            </a:r>
            <a:r>
              <a:rPr lang="en-US" sz="1600" dirty="0"/>
              <a:t> i i </a:t>
            </a:r>
            <a:r>
              <a:rPr lang="en-US" sz="1600" dirty="0" err="1"/>
              <a:t>znake</a:t>
            </a:r>
            <a:r>
              <a:rPr lang="en-US" sz="1600" dirty="0"/>
              <a:t> </a:t>
            </a:r>
            <a:r>
              <a:rPr lang="en-US" sz="1600" dirty="0" err="1"/>
              <a:t>interpunkcije</a:t>
            </a:r>
            <a:r>
              <a:rPr lang="en-US" sz="1600" dirty="0"/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 smtClean="0"/>
              <a:t>Odštampajte</a:t>
            </a:r>
            <a:r>
              <a:rPr lang="en-US" sz="1600" dirty="0" smtClean="0"/>
              <a:t> </a:t>
            </a:r>
            <a:r>
              <a:rPr lang="en-US" sz="1600" dirty="0" err="1"/>
              <a:t>svoj</a:t>
            </a:r>
            <a:r>
              <a:rPr lang="en-US" sz="1600" dirty="0"/>
              <a:t> CV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bijelom</a:t>
            </a:r>
            <a:r>
              <a:rPr lang="en-US" sz="1600" dirty="0"/>
              <a:t> </a:t>
            </a:r>
            <a:r>
              <a:rPr lang="en-US" sz="1600" dirty="0" err="1"/>
              <a:t>papiru</a:t>
            </a:r>
            <a:r>
              <a:rPr lang="en-US" sz="1600" dirty="0"/>
              <a:t> (</a:t>
            </a:r>
            <a:r>
              <a:rPr lang="en-US" sz="1600" dirty="0" err="1"/>
              <a:t>ukoliko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</a:t>
            </a:r>
            <a:r>
              <a:rPr lang="en-US" sz="1600" dirty="0" err="1"/>
              <a:t>traženo</a:t>
            </a:r>
            <a:r>
              <a:rPr lang="en-US" sz="1600" dirty="0"/>
              <a:t> da se </a:t>
            </a:r>
            <a:r>
              <a:rPr lang="en-US" sz="1600" dirty="0" err="1"/>
              <a:t>pošalje</a:t>
            </a:r>
            <a:r>
              <a:rPr lang="en-US" sz="1600" dirty="0"/>
              <a:t> u </a:t>
            </a:r>
            <a:r>
              <a:rPr lang="en-US" sz="1600" dirty="0" err="1"/>
              <a:t>elektronskoj</a:t>
            </a:r>
            <a:r>
              <a:rPr lang="en-US" sz="1600" dirty="0"/>
              <a:t> </a:t>
            </a:r>
            <a:r>
              <a:rPr lang="en-US" sz="1600" dirty="0" err="1" smtClean="0"/>
              <a:t>formi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/>
              <a:t>Zadržite</a:t>
            </a:r>
            <a:r>
              <a:rPr lang="en-US" sz="1600" dirty="0"/>
              <a:t> </a:t>
            </a:r>
            <a:r>
              <a:rPr lang="en-US" sz="1600" dirty="0" err="1"/>
              <a:t>predloženi</a:t>
            </a:r>
            <a:r>
              <a:rPr lang="en-US" sz="1600" dirty="0"/>
              <a:t> font i </a:t>
            </a:r>
            <a:r>
              <a:rPr lang="en-US" sz="1600" dirty="0" err="1"/>
              <a:t>raspored</a:t>
            </a:r>
            <a:r>
              <a:rPr lang="en-US" sz="16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19355"/>
            <a:ext cx="3909814" cy="220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7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47" y="45953"/>
            <a:ext cx="9144000" cy="576064"/>
          </a:xfrm>
        </p:spPr>
        <p:txBody>
          <a:bodyPr/>
          <a:lstStyle/>
          <a:p>
            <a:r>
              <a:rPr lang="en-US" altLang="ko-KR" sz="2800" dirty="0" smtClean="0"/>
              <a:t>Pet </a:t>
            </a:r>
            <a:r>
              <a:rPr lang="en-US" altLang="ko-KR" sz="2800" dirty="0" err="1" smtClean="0"/>
              <a:t>osnovnih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pravila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za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dobar</a:t>
            </a:r>
            <a:r>
              <a:rPr lang="en-US" altLang="ko-KR" sz="2800" dirty="0" smtClean="0"/>
              <a:t> CV</a:t>
            </a:r>
            <a:endParaRPr lang="ko-KR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36512" y="1198081"/>
            <a:ext cx="9144000" cy="3945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40908" y="62201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901036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2320" y="80669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852859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Provjerite jednom svoj CV nakon što ga </a:t>
            </a:r>
            <a:r>
              <a:rPr lang="nb-NO" dirty="0" smtClean="0"/>
              <a:t>napišete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7504" y="1419622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 err="1"/>
              <a:t>Ispravite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gramatičke</a:t>
            </a:r>
            <a:r>
              <a:rPr lang="en-US" sz="1600" dirty="0"/>
              <a:t> </a:t>
            </a:r>
            <a:r>
              <a:rPr lang="en-US" sz="1600" dirty="0" err="1"/>
              <a:t>greške</a:t>
            </a:r>
            <a:r>
              <a:rPr lang="en-US" sz="1600" dirty="0"/>
              <a:t> i </a:t>
            </a:r>
            <a:r>
              <a:rPr lang="en-US" sz="1600" dirty="0" err="1"/>
              <a:t>provjerite</a:t>
            </a:r>
            <a:r>
              <a:rPr lang="en-US" sz="1600" dirty="0"/>
              <a:t> da li je </a:t>
            </a:r>
            <a:r>
              <a:rPr lang="en-US" sz="1600" dirty="0" err="1"/>
              <a:t>raspored</a:t>
            </a:r>
            <a:r>
              <a:rPr lang="en-US" sz="1600" dirty="0"/>
              <a:t> </a:t>
            </a:r>
            <a:r>
              <a:rPr lang="en-US" sz="1600" dirty="0" err="1"/>
              <a:t>jasan</a:t>
            </a:r>
            <a:r>
              <a:rPr lang="en-US" sz="1600" dirty="0"/>
              <a:t> i </a:t>
            </a:r>
            <a:r>
              <a:rPr lang="en-US" sz="1600" dirty="0" err="1"/>
              <a:t>logičan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/>
              <a:t>Neka</a:t>
            </a:r>
            <a:r>
              <a:rPr lang="en-US" sz="1600" dirty="0"/>
              <a:t> </a:t>
            </a:r>
            <a:r>
              <a:rPr lang="en-US" sz="1600" dirty="0" err="1"/>
              <a:t>neko</a:t>
            </a:r>
            <a:r>
              <a:rPr lang="en-US" sz="1600" dirty="0"/>
              <a:t> </a:t>
            </a:r>
            <a:r>
              <a:rPr lang="en-US" sz="1600" dirty="0" err="1"/>
              <a:t>drugi</a:t>
            </a:r>
            <a:r>
              <a:rPr lang="en-US" sz="1600" dirty="0"/>
              <a:t> </a:t>
            </a:r>
            <a:r>
              <a:rPr lang="en-US" sz="1600" dirty="0" err="1"/>
              <a:t>pročita</a:t>
            </a:r>
            <a:r>
              <a:rPr lang="en-US" sz="1600" dirty="0"/>
              <a:t> </a:t>
            </a:r>
            <a:r>
              <a:rPr lang="en-US" sz="1600" dirty="0" err="1"/>
              <a:t>Vaš</a:t>
            </a:r>
            <a:r>
              <a:rPr lang="en-US" sz="1600" dirty="0"/>
              <a:t> CV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biste</a:t>
            </a:r>
            <a:r>
              <a:rPr lang="en-US" sz="1600" dirty="0"/>
              <a:t> </a:t>
            </a:r>
            <a:r>
              <a:rPr lang="en-US" sz="1600" dirty="0" err="1"/>
              <a:t>bili</a:t>
            </a:r>
            <a:r>
              <a:rPr lang="en-US" sz="1600" dirty="0"/>
              <a:t> </a:t>
            </a:r>
            <a:r>
              <a:rPr lang="en-US" sz="1600" dirty="0" err="1"/>
              <a:t>sigurni</a:t>
            </a:r>
            <a:r>
              <a:rPr lang="en-US" sz="1600" dirty="0"/>
              <a:t> da je </a:t>
            </a:r>
            <a:r>
              <a:rPr lang="en-US" sz="1600" dirty="0" err="1"/>
              <a:t>sadržaj</a:t>
            </a:r>
            <a:r>
              <a:rPr lang="en-US" sz="1600" dirty="0"/>
              <a:t> </a:t>
            </a:r>
            <a:r>
              <a:rPr lang="en-US" sz="1600" dirty="0" err="1"/>
              <a:t>jasan</a:t>
            </a:r>
            <a:r>
              <a:rPr lang="en-US" sz="1600" dirty="0"/>
              <a:t> i </a:t>
            </a:r>
            <a:r>
              <a:rPr lang="en-US" sz="1600" dirty="0" err="1"/>
              <a:t>lak</a:t>
            </a:r>
            <a:r>
              <a:rPr lang="en-US" sz="1600" dirty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/>
              <a:t>razumijevanje</a:t>
            </a:r>
            <a:r>
              <a:rPr lang="en-US" sz="1600" dirty="0"/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Ne </a:t>
            </a:r>
            <a:r>
              <a:rPr lang="en-US" sz="1600" dirty="0" err="1"/>
              <a:t>zaboravite</a:t>
            </a:r>
            <a:r>
              <a:rPr lang="en-US" sz="1600" dirty="0"/>
              <a:t> da </a:t>
            </a:r>
            <a:r>
              <a:rPr lang="en-US" sz="1600" dirty="0" err="1"/>
              <a:t>napišete</a:t>
            </a:r>
            <a:r>
              <a:rPr lang="en-US" sz="1600" dirty="0"/>
              <a:t> </a:t>
            </a:r>
            <a:r>
              <a:rPr lang="en-US" sz="1600" dirty="0" err="1"/>
              <a:t>motivaciono</a:t>
            </a:r>
            <a:r>
              <a:rPr lang="en-US" sz="1600" dirty="0"/>
              <a:t> </a:t>
            </a:r>
            <a:r>
              <a:rPr lang="en-US" sz="1600" dirty="0" err="1"/>
              <a:t>pismo</a:t>
            </a:r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208813"/>
            <a:ext cx="4176464" cy="2783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3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608150" y="123478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cs typeface="Arial" pitchFamily="34" charset="0"/>
              </a:rPr>
              <a:t>Ispunjavanje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odjeljaka</a:t>
            </a:r>
            <a:r>
              <a:rPr lang="en-US" sz="2800" dirty="0" smtClean="0">
                <a:cs typeface="Arial" pitchFamily="34" charset="0"/>
              </a:rPr>
              <a:t>: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8437389" cy="406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0"/>
          <a:stretch/>
        </p:blipFill>
        <p:spPr bwMode="auto">
          <a:xfrm>
            <a:off x="1547664" y="-20538"/>
            <a:ext cx="6853483" cy="74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9542"/>
            <a:ext cx="7092280" cy="439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699" y="1626947"/>
            <a:ext cx="3049078" cy="169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600</Words>
  <Application>Microsoft Office PowerPoint</Application>
  <PresentationFormat>On-screen Show (16:9)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smart</cp:lastModifiedBy>
  <cp:revision>90</cp:revision>
  <dcterms:created xsi:type="dcterms:W3CDTF">2016-12-05T23:26:54Z</dcterms:created>
  <dcterms:modified xsi:type="dcterms:W3CDTF">2021-04-23T16:57:27Z</dcterms:modified>
</cp:coreProperties>
</file>