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3" r:id="rId4"/>
    <p:sldId id="259" r:id="rId5"/>
    <p:sldId id="260" r:id="rId6"/>
    <p:sldId id="261" r:id="rId7"/>
    <p:sldId id="262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9FA15-15C0-404D-8369-48A6B2737FAF}" type="datetimeFigureOut">
              <a:rPr lang="en-US" smtClean="0"/>
              <a:t>4/22/2021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5E6DB-BCDD-4122-A377-A2722DD69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2906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9FA15-15C0-404D-8369-48A6B2737FAF}" type="datetimeFigureOut">
              <a:rPr lang="en-US" smtClean="0"/>
              <a:t>4/22/2021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5E6DB-BCDD-4122-A377-A2722DD69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035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9FA15-15C0-404D-8369-48A6B2737FAF}" type="datetimeFigureOut">
              <a:rPr lang="en-US" smtClean="0"/>
              <a:t>4/22/2021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5E6DB-BCDD-4122-A377-A2722DD69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674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9FA15-15C0-404D-8369-48A6B2737FAF}" type="datetimeFigureOut">
              <a:rPr lang="en-US" smtClean="0"/>
              <a:t>4/22/2021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5E6DB-BCDD-4122-A377-A2722DD69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471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9FA15-15C0-404D-8369-48A6B2737FAF}" type="datetimeFigureOut">
              <a:rPr lang="en-US" smtClean="0"/>
              <a:t>4/22/2021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5E6DB-BCDD-4122-A377-A2722DD69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583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9FA15-15C0-404D-8369-48A6B2737FAF}" type="datetimeFigureOut">
              <a:rPr lang="en-US" smtClean="0"/>
              <a:t>4/22/2021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5E6DB-BCDD-4122-A377-A2722DD69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271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9FA15-15C0-404D-8369-48A6B2737FAF}" type="datetimeFigureOut">
              <a:rPr lang="en-US" smtClean="0"/>
              <a:t>4/22/2021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5E6DB-BCDD-4122-A377-A2722DD69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5311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9FA15-15C0-404D-8369-48A6B2737FAF}" type="datetimeFigureOut">
              <a:rPr lang="en-US" smtClean="0"/>
              <a:t>4/22/2021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5E6DB-BCDD-4122-A377-A2722DD69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245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9FA15-15C0-404D-8369-48A6B2737FAF}" type="datetimeFigureOut">
              <a:rPr lang="en-US" smtClean="0"/>
              <a:t>4/22/2021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5E6DB-BCDD-4122-A377-A2722DD69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242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9FA15-15C0-404D-8369-48A6B2737FAF}" type="datetimeFigureOut">
              <a:rPr lang="en-US" smtClean="0"/>
              <a:t>4/22/2021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5E6DB-BCDD-4122-A377-A2722DD69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658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9FA15-15C0-404D-8369-48A6B2737FAF}" type="datetimeFigureOut">
              <a:rPr lang="en-US" smtClean="0"/>
              <a:t>4/22/2021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5E6DB-BCDD-4122-A377-A2722DD69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95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59FA15-15C0-404D-8369-48A6B2737FAF}" type="datetimeFigureOut">
              <a:rPr lang="en-US" smtClean="0"/>
              <a:t>4/22/2021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75E6DB-BCDD-4122-A377-A2722DD69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364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94647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99783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5418"/>
            <a:ext cx="9144000" cy="729430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r-Cyrl-ME" sz="3200" b="1" dirty="0" smtClean="0"/>
              <a:t>              ПИРАМИДА  ПРАВИЛНЕ  ИСХРАНЕ</a:t>
            </a:r>
          </a:p>
          <a:p>
            <a:endParaRPr lang="sr-Cyrl-ME" sz="3200" b="1" dirty="0" smtClean="0"/>
          </a:p>
          <a:p>
            <a:endParaRPr lang="sr-Cyrl-ME" sz="3200" b="1" dirty="0"/>
          </a:p>
          <a:p>
            <a:endParaRPr lang="sr-Cyrl-ME" sz="3200" b="1" dirty="0" smtClean="0"/>
          </a:p>
          <a:p>
            <a:endParaRPr lang="sr-Cyrl-ME" sz="3200" b="1" dirty="0"/>
          </a:p>
          <a:p>
            <a:endParaRPr lang="sr-Cyrl-ME" sz="3200" b="1" dirty="0" smtClean="0"/>
          </a:p>
          <a:p>
            <a:endParaRPr lang="sr-Cyrl-ME" sz="3200" b="1" dirty="0"/>
          </a:p>
          <a:p>
            <a:endParaRPr lang="sr-Cyrl-ME" sz="3200" b="1" dirty="0" smtClean="0"/>
          </a:p>
          <a:p>
            <a:endParaRPr lang="sr-Cyrl-ME" sz="3200" b="1" dirty="0"/>
          </a:p>
          <a:p>
            <a:endParaRPr lang="sr-Cyrl-ME" sz="3200" b="1" dirty="0" smtClean="0"/>
          </a:p>
          <a:p>
            <a:endParaRPr lang="sr-Cyrl-ME" sz="3200" b="1" dirty="0"/>
          </a:p>
          <a:p>
            <a:endParaRPr lang="sr-Cyrl-ME" sz="3200" b="1" dirty="0" smtClean="0"/>
          </a:p>
          <a:p>
            <a:r>
              <a:rPr lang="sr-Cyrl-ME" sz="2000" b="1" dirty="0" smtClean="0">
                <a:solidFill>
                  <a:schemeClr val="accent3">
                    <a:lumMod val="50000"/>
                  </a:schemeClr>
                </a:solidFill>
              </a:rPr>
              <a:t>ЖИТАРИЦЕ  30%</a:t>
            </a:r>
            <a:r>
              <a:rPr lang="sr-Cyrl-ME" sz="2000" b="1" dirty="0" smtClean="0"/>
              <a:t>     </a:t>
            </a:r>
            <a:r>
              <a:rPr lang="sr-Cyrl-ME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ПОВРЋЕ 20%     ВОЋЕ 20%  </a:t>
            </a:r>
            <a:r>
              <a:rPr lang="sr-Cyrl-ME" sz="2000" b="1" dirty="0" smtClean="0">
                <a:solidFill>
                  <a:srgbClr val="FF0000"/>
                </a:solidFill>
              </a:rPr>
              <a:t>МАСТИ 5%    </a:t>
            </a:r>
            <a:r>
              <a:rPr lang="sr-Cyrl-ME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МЛЕЧНИ</a:t>
            </a:r>
            <a:r>
              <a:rPr lang="sr-Cyrl-ME" sz="2000" b="1" dirty="0" smtClean="0"/>
              <a:t>     </a:t>
            </a:r>
            <a:r>
              <a:rPr lang="sr-Cyrl-ME" sz="2000" b="1" dirty="0" smtClean="0">
                <a:solidFill>
                  <a:srgbClr val="FF0000"/>
                </a:solidFill>
              </a:rPr>
              <a:t>МЕСО 5%</a:t>
            </a:r>
            <a:r>
              <a:rPr lang="sr-Cyrl-ME" sz="2000" b="1" dirty="0" smtClean="0"/>
              <a:t>  </a:t>
            </a:r>
            <a:endParaRPr lang="sr-Cyrl-ME" sz="2000" b="1" dirty="0"/>
          </a:p>
          <a:p>
            <a:r>
              <a:rPr lang="sr-Cyrl-ME" sz="3200" b="1" dirty="0" smtClean="0"/>
              <a:t>                                        </a:t>
            </a:r>
            <a:r>
              <a:rPr lang="sr-Cyrl-ME" sz="2000" b="1" dirty="0" smtClean="0"/>
              <a:t>                                         </a:t>
            </a:r>
            <a:r>
              <a:rPr lang="sr-Cyrl-ME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ПРОИЗВОДИ 20%</a:t>
            </a:r>
            <a:endParaRPr lang="sr-Cyrl-ME" sz="32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sr-Cyrl-ME" sz="3200" b="1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91440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7709" y="772391"/>
            <a:ext cx="88201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/>
              <a:t>ЗАГРИЗИ ЗДРАВО ЈЕР НА ТО ИМАШ ПРАВО!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6098098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32084" y="0"/>
            <a:ext cx="9176084" cy="698652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 smtClean="0"/>
              <a:t>ДЕСЕТ ЗАПОВИЈЕСТИ О ПРАВИЛНОЈ ИСХРАНИ</a:t>
            </a:r>
            <a:endParaRPr lang="sr-Latn-ME" sz="2800" b="1" dirty="0" smtClean="0"/>
          </a:p>
          <a:p>
            <a:endParaRPr lang="ru-RU" sz="2800" b="1" dirty="0" smtClean="0"/>
          </a:p>
          <a:p>
            <a:r>
              <a:rPr lang="sr-Latn-ME" sz="2800" b="1" dirty="0" smtClean="0"/>
              <a:t>1. </a:t>
            </a:r>
            <a:r>
              <a:rPr lang="ru-RU" sz="2800" b="1" dirty="0" smtClean="0"/>
              <a:t>Једи само када си гладан/гладна!</a:t>
            </a:r>
            <a:endParaRPr lang="sr-Latn-ME" sz="2800" b="1" dirty="0" smtClean="0"/>
          </a:p>
          <a:p>
            <a:endParaRPr lang="ru-RU" sz="2800" b="1" dirty="0" smtClean="0"/>
          </a:p>
          <a:p>
            <a:r>
              <a:rPr lang="ru-RU" sz="2800" b="1" dirty="0" smtClean="0"/>
              <a:t>2.</a:t>
            </a:r>
            <a:r>
              <a:rPr lang="sr-Latn-ME" sz="2800" b="1" dirty="0" smtClean="0"/>
              <a:t> </a:t>
            </a:r>
            <a:r>
              <a:rPr lang="ru-RU" sz="2800" b="1" dirty="0" smtClean="0"/>
              <a:t>На дан узимај пет малих оброка!</a:t>
            </a:r>
            <a:endParaRPr lang="sr-Latn-ME" sz="2800" b="1" dirty="0" smtClean="0"/>
          </a:p>
          <a:p>
            <a:endParaRPr lang="ru-RU" sz="2800" b="1" dirty="0" smtClean="0"/>
          </a:p>
          <a:p>
            <a:r>
              <a:rPr lang="ru-RU" sz="2800" b="1" dirty="0" smtClean="0"/>
              <a:t>3.</a:t>
            </a:r>
            <a:r>
              <a:rPr lang="sr-Latn-ME" sz="2800" b="1" dirty="0" smtClean="0"/>
              <a:t> </a:t>
            </a:r>
            <a:r>
              <a:rPr lang="ru-RU" sz="2800" b="1" dirty="0" smtClean="0"/>
              <a:t>Не јди у свако доба дана!</a:t>
            </a:r>
            <a:endParaRPr lang="sr-Latn-ME" sz="2800" b="1" dirty="0" smtClean="0"/>
          </a:p>
          <a:p>
            <a:endParaRPr lang="ru-RU" sz="2800" b="1" dirty="0" smtClean="0"/>
          </a:p>
          <a:p>
            <a:r>
              <a:rPr lang="ru-RU" sz="2800" b="1" dirty="0" smtClean="0"/>
              <a:t>4.</a:t>
            </a:r>
            <a:r>
              <a:rPr lang="sr-Latn-ME" sz="2800" b="1" dirty="0" smtClean="0"/>
              <a:t> </a:t>
            </a:r>
            <a:r>
              <a:rPr lang="ru-RU" sz="2800" b="1" dirty="0" smtClean="0"/>
              <a:t>Једи разноврсна јела у умјереним </a:t>
            </a:r>
            <a:endParaRPr lang="sr-Latn-ME" sz="2800" b="1" dirty="0" smtClean="0"/>
          </a:p>
          <a:p>
            <a:r>
              <a:rPr lang="ru-RU" sz="2800" b="1" dirty="0" smtClean="0"/>
              <a:t>количинама!</a:t>
            </a:r>
            <a:endParaRPr lang="sr-Latn-ME" sz="2800" b="1" dirty="0" smtClean="0"/>
          </a:p>
          <a:p>
            <a:endParaRPr lang="ru-RU" sz="2800" b="1" dirty="0" smtClean="0"/>
          </a:p>
          <a:p>
            <a:r>
              <a:rPr lang="sr-Latn-ME" sz="2800" b="1" dirty="0" smtClean="0"/>
              <a:t>5. </a:t>
            </a:r>
            <a:r>
              <a:rPr lang="ru-RU" sz="2800" b="1" dirty="0" smtClean="0"/>
              <a:t>Не једи ни преврућу ни прехладну </a:t>
            </a:r>
            <a:endParaRPr lang="sr-Latn-ME" sz="2800" b="1" dirty="0" smtClean="0"/>
          </a:p>
          <a:p>
            <a:r>
              <a:rPr lang="ru-RU" sz="2800" b="1" dirty="0" smtClean="0"/>
              <a:t>храну и на дан пиј 1,5 до 2 литра течности!</a:t>
            </a:r>
            <a:endParaRPr lang="sr-Latn-ME" sz="2800" b="1" dirty="0" smtClean="0"/>
          </a:p>
          <a:p>
            <a:endParaRPr lang="sr-Latn-ME" sz="2800" b="1" dirty="0"/>
          </a:p>
          <a:p>
            <a:endParaRPr lang="sr-Latn-ME" sz="2800" b="1" dirty="0" smtClean="0"/>
          </a:p>
          <a:p>
            <a:endParaRPr lang="ru-RU" sz="2800" b="1" dirty="0" smtClean="0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3437" y="990600"/>
            <a:ext cx="3230563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23214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739"/>
            <a:ext cx="9144000" cy="698652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14350" indent="-514350">
              <a:buAutoNum type="arabicPeriod" startAt="6"/>
            </a:pPr>
            <a:r>
              <a:rPr lang="sr-Cyrl-ME" sz="2800" b="1" dirty="0" smtClean="0"/>
              <a:t>Једи свјеже сирово воће и поврће!</a:t>
            </a:r>
            <a:endParaRPr lang="sr-Latn-ME" sz="2800" b="1" dirty="0" smtClean="0"/>
          </a:p>
          <a:p>
            <a:endParaRPr lang="sr-Cyrl-ME" sz="2800" b="1" dirty="0" smtClean="0"/>
          </a:p>
          <a:p>
            <a:pPr marL="514350" indent="-514350">
              <a:buAutoNum type="arabicPeriod" startAt="7"/>
            </a:pPr>
            <a:r>
              <a:rPr lang="sr-Cyrl-ME" sz="2800" b="1" dirty="0" smtClean="0"/>
              <a:t>Једна јабука дневно </a:t>
            </a:r>
            <a:endParaRPr lang="sr-Latn-ME" sz="2800" b="1" dirty="0" smtClean="0"/>
          </a:p>
          <a:p>
            <a:r>
              <a:rPr lang="sr-Cyrl-ME" sz="2800" b="1" dirty="0" smtClean="0"/>
              <a:t>најбоља је за одржавање </a:t>
            </a:r>
            <a:endParaRPr lang="sr-Latn-ME" sz="2800" b="1" dirty="0" smtClean="0"/>
          </a:p>
          <a:p>
            <a:r>
              <a:rPr lang="sr-Cyrl-ME" sz="2800" b="1" dirty="0" smtClean="0"/>
              <a:t>здравља.</a:t>
            </a:r>
            <a:endParaRPr lang="sr-Latn-ME" sz="2800" b="1" dirty="0" smtClean="0"/>
          </a:p>
          <a:p>
            <a:endParaRPr lang="sr-Cyrl-ME" sz="2800" b="1" dirty="0" smtClean="0"/>
          </a:p>
          <a:p>
            <a:pPr marL="514350" indent="-514350">
              <a:buAutoNum type="arabicPeriod" startAt="8"/>
            </a:pPr>
            <a:r>
              <a:rPr lang="sr-Cyrl-ME" sz="2800" b="1" dirty="0" smtClean="0"/>
              <a:t>Избјегавај масну, </a:t>
            </a:r>
            <a:endParaRPr lang="sr-Latn-ME" sz="2800" b="1" dirty="0" smtClean="0"/>
          </a:p>
          <a:p>
            <a:r>
              <a:rPr lang="sr-Cyrl-ME" sz="2800" b="1" dirty="0" smtClean="0"/>
              <a:t>слатку и слану храну!</a:t>
            </a:r>
            <a:endParaRPr lang="sr-Latn-ME" sz="2800" b="1" dirty="0" smtClean="0"/>
          </a:p>
          <a:p>
            <a:endParaRPr lang="sr-Cyrl-ME" sz="2800" b="1" dirty="0" smtClean="0"/>
          </a:p>
          <a:p>
            <a:pPr marL="514350" indent="-514350">
              <a:buAutoNum type="arabicPeriod" startAt="9"/>
            </a:pPr>
            <a:r>
              <a:rPr lang="sr-Cyrl-ME" sz="2800" b="1" dirty="0" smtClean="0"/>
              <a:t>Једи што мање </a:t>
            </a:r>
            <a:endParaRPr lang="sr-Latn-ME" sz="2800" b="1" dirty="0" smtClean="0"/>
          </a:p>
          <a:p>
            <a:r>
              <a:rPr lang="sr-Cyrl-ME" sz="2800" b="1" dirty="0" smtClean="0"/>
              <a:t>индусријски прерађену храну!</a:t>
            </a:r>
            <a:endParaRPr lang="sr-Latn-ME" sz="2800" b="1" dirty="0" smtClean="0"/>
          </a:p>
          <a:p>
            <a:endParaRPr lang="sr-Cyrl-ME" sz="2800" b="1" dirty="0" smtClean="0"/>
          </a:p>
          <a:p>
            <a:pPr marL="514350" indent="-514350">
              <a:buAutoNum type="arabicPeriod" startAt="10"/>
            </a:pPr>
            <a:r>
              <a:rPr lang="sr-Cyrl-ME" sz="2800" b="1" dirty="0" smtClean="0"/>
              <a:t>Ако си болестан/болесна,</a:t>
            </a:r>
            <a:endParaRPr lang="sr-Latn-ME" sz="2800" b="1" dirty="0" smtClean="0"/>
          </a:p>
          <a:p>
            <a:r>
              <a:rPr lang="sr-Cyrl-ME" sz="2800" b="1" dirty="0" smtClean="0"/>
              <a:t> једи мале оброке богате </a:t>
            </a:r>
            <a:endParaRPr lang="sr-Latn-ME" sz="2800" b="1" dirty="0" smtClean="0"/>
          </a:p>
          <a:p>
            <a:r>
              <a:rPr lang="sr-Cyrl-ME" sz="2800" b="1" dirty="0" smtClean="0"/>
              <a:t>витиманима.</a:t>
            </a:r>
            <a:endParaRPr lang="sr-Latn-ME" sz="2800" b="1" dirty="0" smtClean="0"/>
          </a:p>
          <a:p>
            <a:endParaRPr lang="sr-Cyrl-ME" sz="28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3436" y="1143000"/>
            <a:ext cx="3505200" cy="437398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2210349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729430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r-Cyrl-ME" sz="3600" b="1" dirty="0" smtClean="0"/>
              <a:t>ПРЕДЛОЗИ ЗА АКТИВНОСТИ:</a:t>
            </a:r>
            <a:endParaRPr lang="sr-Latn-ME" sz="3600" b="1" dirty="0" smtClean="0"/>
          </a:p>
          <a:p>
            <a:endParaRPr lang="sr-Cyrl-ME" sz="3600" b="1" dirty="0" smtClean="0"/>
          </a:p>
          <a:p>
            <a:r>
              <a:rPr lang="sr-Latn-ME" sz="3600" b="1" dirty="0" smtClean="0"/>
              <a:t>1. </a:t>
            </a:r>
            <a:r>
              <a:rPr lang="sr-Cyrl-ME" sz="3600" b="1" dirty="0" smtClean="0"/>
              <a:t>Дан без брзе хране</a:t>
            </a:r>
          </a:p>
          <a:p>
            <a:r>
              <a:rPr lang="sr-Latn-ME" sz="3600" b="1" dirty="0" smtClean="0"/>
              <a:t>2. </a:t>
            </a:r>
            <a:r>
              <a:rPr lang="sr-Cyrl-ME" sz="3600" b="1" dirty="0" smtClean="0"/>
              <a:t>Недеља промоције </a:t>
            </a:r>
            <a:endParaRPr lang="sr-Latn-ME" sz="3600" b="1" dirty="0" smtClean="0"/>
          </a:p>
          <a:p>
            <a:r>
              <a:rPr lang="sr-Cyrl-ME" sz="3600" b="1" dirty="0" smtClean="0"/>
              <a:t>правилне исхране</a:t>
            </a:r>
          </a:p>
          <a:p>
            <a:r>
              <a:rPr lang="sr-Latn-ME" sz="3600" b="1" dirty="0" smtClean="0"/>
              <a:t>3. </a:t>
            </a:r>
            <a:r>
              <a:rPr lang="sr-Cyrl-ME" sz="3600" b="1" dirty="0" smtClean="0"/>
              <a:t>Дан без грицкалица</a:t>
            </a:r>
          </a:p>
          <a:p>
            <a:r>
              <a:rPr lang="sr-Latn-ME" sz="3600" b="1" dirty="0" smtClean="0"/>
              <a:t>4. </a:t>
            </a:r>
            <a:r>
              <a:rPr lang="sr-Cyrl-ME" sz="3600" b="1" dirty="0" smtClean="0"/>
              <a:t>Дан пешачења</a:t>
            </a:r>
          </a:p>
          <a:p>
            <a:r>
              <a:rPr lang="sr-Latn-ME" sz="3600" b="1" dirty="0" smtClean="0"/>
              <a:t>5. </a:t>
            </a:r>
            <a:r>
              <a:rPr lang="sr-Cyrl-ME" sz="3600" b="1" dirty="0" smtClean="0"/>
              <a:t>Ужинам воће</a:t>
            </a:r>
          </a:p>
          <a:p>
            <a:r>
              <a:rPr lang="sr-Latn-ME" sz="3600" b="1" dirty="0" smtClean="0"/>
              <a:t>6. </a:t>
            </a:r>
            <a:r>
              <a:rPr lang="sr-Cyrl-ME" sz="3600" b="1" dirty="0" smtClean="0"/>
              <a:t>Викенд без кока - коле</a:t>
            </a:r>
          </a:p>
          <a:p>
            <a:r>
              <a:rPr lang="sr-Latn-ME" sz="3600" b="1" dirty="0" smtClean="0"/>
              <a:t>7. </a:t>
            </a:r>
            <a:r>
              <a:rPr lang="sr-Cyrl-ME" sz="3600" b="1" dirty="0" smtClean="0"/>
              <a:t>Вода је моје омиљено пиће</a:t>
            </a:r>
          </a:p>
          <a:p>
            <a:r>
              <a:rPr lang="sr-Latn-ME" sz="3600" b="1" dirty="0" smtClean="0"/>
              <a:t>8. </a:t>
            </a:r>
            <a:r>
              <a:rPr lang="sr-Cyrl-ME" sz="3600" b="1" dirty="0" smtClean="0"/>
              <a:t>У здравом телу здрав дух...</a:t>
            </a:r>
            <a:endParaRPr lang="sr-Latn-ME" sz="3600" b="1" dirty="0" smtClean="0"/>
          </a:p>
          <a:p>
            <a:endParaRPr lang="sr-Latn-ME" sz="3600" b="1" dirty="0"/>
          </a:p>
          <a:p>
            <a:endParaRPr lang="en-US" sz="36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914400"/>
            <a:ext cx="37719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87493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784830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r-Cyrl-ME" sz="3600" b="1" dirty="0" smtClean="0"/>
              <a:t>Пословице</a:t>
            </a:r>
            <a:r>
              <a:rPr lang="sr-Cyrl-ME" sz="3600" b="1" dirty="0" smtClean="0"/>
              <a:t>:</a:t>
            </a:r>
            <a:endParaRPr lang="sr-Latn-ME" sz="3600" b="1" dirty="0" smtClean="0"/>
          </a:p>
          <a:p>
            <a:endParaRPr lang="sr-Cyrl-ME" sz="3600" b="1" dirty="0" smtClean="0"/>
          </a:p>
          <a:p>
            <a:r>
              <a:rPr lang="sr-Latn-ME" sz="3600" b="1" dirty="0" smtClean="0"/>
              <a:t>1. </a:t>
            </a:r>
            <a:r>
              <a:rPr lang="sr-Cyrl-ME" sz="3600" b="1" dirty="0" smtClean="0"/>
              <a:t>Здравље </a:t>
            </a:r>
            <a:r>
              <a:rPr lang="sr-Cyrl-ME" sz="3600" b="1" dirty="0" smtClean="0"/>
              <a:t>на уста улази.</a:t>
            </a:r>
          </a:p>
          <a:p>
            <a:r>
              <a:rPr lang="sr-Latn-ME" sz="3600" b="1" dirty="0" smtClean="0"/>
              <a:t>2. </a:t>
            </a:r>
            <a:r>
              <a:rPr lang="sr-Cyrl-ME" sz="3600" b="1" dirty="0" smtClean="0"/>
              <a:t>Кажи </a:t>
            </a:r>
            <a:r>
              <a:rPr lang="sr-Cyrl-ME" sz="3600" b="1" dirty="0" smtClean="0"/>
              <a:t>ми шта једеш </a:t>
            </a:r>
            <a:endParaRPr lang="sr-Latn-ME" sz="3600" b="1" dirty="0" smtClean="0"/>
          </a:p>
          <a:p>
            <a:r>
              <a:rPr lang="sr-Cyrl-ME" sz="3600" b="1" dirty="0" smtClean="0"/>
              <a:t>и </a:t>
            </a:r>
            <a:r>
              <a:rPr lang="sr-Cyrl-ME" sz="3600" b="1" dirty="0" smtClean="0"/>
              <a:t>рећи ћу ти ко си,</a:t>
            </a:r>
          </a:p>
          <a:p>
            <a:r>
              <a:rPr lang="sr-Cyrl-ME" sz="3600" b="1" dirty="0" smtClean="0"/>
              <a:t>кажи ми како једеш </a:t>
            </a:r>
            <a:endParaRPr lang="sr-Latn-ME" sz="3600" b="1" dirty="0" smtClean="0"/>
          </a:p>
          <a:p>
            <a:r>
              <a:rPr lang="sr-Cyrl-ME" sz="3600" b="1" dirty="0" smtClean="0"/>
              <a:t>и </a:t>
            </a:r>
            <a:r>
              <a:rPr lang="sr-Cyrl-ME" sz="3600" b="1" dirty="0" smtClean="0"/>
              <a:t>рећи ћу ти какав си.</a:t>
            </a:r>
          </a:p>
          <a:p>
            <a:r>
              <a:rPr lang="sr-Latn-ME" sz="3600" b="1" dirty="0" smtClean="0"/>
              <a:t>3. </a:t>
            </a:r>
            <a:r>
              <a:rPr lang="sr-Cyrl-ME" sz="3600" b="1" dirty="0" smtClean="0"/>
              <a:t>Ко </a:t>
            </a:r>
            <a:r>
              <a:rPr lang="sr-Cyrl-ME" sz="3600" b="1" dirty="0" smtClean="0"/>
              <a:t>пуши здравље руши</a:t>
            </a:r>
            <a:r>
              <a:rPr lang="sr-Cyrl-ME" sz="3600" b="1" dirty="0" smtClean="0"/>
              <a:t>.</a:t>
            </a:r>
            <a:endParaRPr lang="sr-Cyrl-ME" sz="3600" b="1" dirty="0" smtClean="0"/>
          </a:p>
          <a:p>
            <a:r>
              <a:rPr lang="sr-Latn-ME" sz="3600" b="1" dirty="0" smtClean="0"/>
              <a:t>4. </a:t>
            </a:r>
            <a:r>
              <a:rPr lang="sr-Cyrl-ME" sz="3600" b="1" dirty="0" smtClean="0"/>
              <a:t>Доручкуј </a:t>
            </a:r>
            <a:r>
              <a:rPr lang="sr-Cyrl-ME" sz="3600" b="1" dirty="0" smtClean="0"/>
              <a:t>као краљ</a:t>
            </a:r>
            <a:r>
              <a:rPr lang="sr-Cyrl-ME" sz="3600" b="1" dirty="0" smtClean="0"/>
              <a:t>, </a:t>
            </a:r>
            <a:endParaRPr lang="sr-Latn-ME" sz="3600" b="1" dirty="0" smtClean="0"/>
          </a:p>
          <a:p>
            <a:r>
              <a:rPr lang="sr-Cyrl-ME" sz="3600" b="1" dirty="0" smtClean="0"/>
              <a:t>ручај </a:t>
            </a:r>
            <a:r>
              <a:rPr lang="sr-Cyrl-ME" sz="3600" b="1" dirty="0" smtClean="0"/>
              <a:t>као </a:t>
            </a:r>
            <a:r>
              <a:rPr lang="sr-Cyrl-ME" sz="3600" b="1" dirty="0" smtClean="0"/>
              <a:t>принц,</a:t>
            </a:r>
            <a:r>
              <a:rPr lang="sr-Latn-ME" sz="3600" b="1" dirty="0"/>
              <a:t> </a:t>
            </a:r>
            <a:r>
              <a:rPr lang="sr-Cyrl-ME" sz="3600" b="1" dirty="0" smtClean="0"/>
              <a:t>а вечерај</a:t>
            </a:r>
            <a:r>
              <a:rPr lang="sr-Latn-ME" sz="3600" b="1" dirty="0"/>
              <a:t> </a:t>
            </a:r>
            <a:r>
              <a:rPr lang="sr-Cyrl-ME" sz="3600" b="1" dirty="0" smtClean="0"/>
              <a:t>као просјак.</a:t>
            </a:r>
            <a:endParaRPr lang="sr-Cyrl-ME" sz="3600" b="1" dirty="0" smtClean="0"/>
          </a:p>
          <a:p>
            <a:r>
              <a:rPr lang="sr-Latn-ME" sz="3600" b="1" dirty="0" smtClean="0"/>
              <a:t>5. </a:t>
            </a:r>
            <a:r>
              <a:rPr lang="sr-Cyrl-ME" sz="3600" b="1" dirty="0" smtClean="0"/>
              <a:t>Ко је </a:t>
            </a:r>
            <a:r>
              <a:rPr lang="sr-Cyrl-ME" sz="3600" b="1" dirty="0" smtClean="0"/>
              <a:t>здрав </a:t>
            </a:r>
            <a:r>
              <a:rPr lang="sr-Cyrl-ME" sz="3600" b="1" dirty="0" smtClean="0"/>
              <a:t>године </a:t>
            </a:r>
            <a:r>
              <a:rPr lang="sr-Cyrl-ME" sz="3600" b="1" dirty="0" smtClean="0"/>
              <a:t>не </a:t>
            </a:r>
            <a:r>
              <a:rPr lang="sr-Cyrl-ME" sz="3600" b="1" dirty="0" smtClean="0"/>
              <a:t>бро</a:t>
            </a:r>
            <a:r>
              <a:rPr lang="sr-Latn-ME" sz="3600" b="1" dirty="0"/>
              <a:t>j</a:t>
            </a:r>
            <a:r>
              <a:rPr lang="sr-Cyrl-ME" sz="3600" b="1" dirty="0" smtClean="0"/>
              <a:t>и.</a:t>
            </a:r>
            <a:endParaRPr lang="sr-Cyrl-ME" sz="3600" b="1" dirty="0" smtClean="0"/>
          </a:p>
          <a:p>
            <a:r>
              <a:rPr lang="sr-Latn-ME" sz="3600" b="1" dirty="0" smtClean="0"/>
              <a:t>6. </a:t>
            </a:r>
            <a:r>
              <a:rPr lang="sr-Cyrl-ME" sz="3600" b="1" dirty="0" smtClean="0"/>
              <a:t>Кад </a:t>
            </a:r>
            <a:r>
              <a:rPr lang="sr-Cyrl-ME" sz="3600" b="1" dirty="0" smtClean="0"/>
              <a:t>се мора </a:t>
            </a:r>
            <a:r>
              <a:rPr lang="sr-Cyrl-ME" sz="3600" b="1" dirty="0" smtClean="0"/>
              <a:t>јести, </a:t>
            </a:r>
            <a:r>
              <a:rPr lang="sr-Cyrl-ME" sz="3600" b="1" dirty="0" smtClean="0"/>
              <a:t>мора се и </a:t>
            </a:r>
            <a:r>
              <a:rPr lang="sr-Cyrl-ME" sz="3600" b="1" dirty="0" smtClean="0"/>
              <a:t>радити.</a:t>
            </a:r>
            <a:endParaRPr lang="sr-Latn-ME" sz="3600" b="1" dirty="0" smtClean="0"/>
          </a:p>
          <a:p>
            <a:endParaRPr lang="sr-Latn-ME" sz="3600" b="1" dirty="0"/>
          </a:p>
          <a:p>
            <a:endParaRPr lang="en-US" sz="36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0"/>
            <a:ext cx="36576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88803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6" y="676410"/>
            <a:ext cx="4481944" cy="2624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30079"/>
            <a:ext cx="9143999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sr-Cyrl-ME" sz="3600" b="1" dirty="0" smtClean="0"/>
              <a:t>НЕЗДРАВА ХРАНА</a:t>
            </a:r>
            <a:endParaRPr lang="en-US" sz="3600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501"/>
          <a:stretch/>
        </p:blipFill>
        <p:spPr bwMode="auto">
          <a:xfrm>
            <a:off x="4495801" y="659092"/>
            <a:ext cx="4648200" cy="2658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3" y="3255223"/>
            <a:ext cx="4475018" cy="3602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799" y="3241368"/>
            <a:ext cx="4648199" cy="3616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676410"/>
            <a:ext cx="2457450" cy="4006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65574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264</Words>
  <Application>Microsoft Office PowerPoint</Application>
  <PresentationFormat>On-screen Show (4:3)</PresentationFormat>
  <Paragraphs>68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Biljana</dc:creator>
  <cp:lastModifiedBy>Biljana</cp:lastModifiedBy>
  <cp:revision>7</cp:revision>
  <dcterms:created xsi:type="dcterms:W3CDTF">2021-04-22T18:01:57Z</dcterms:created>
  <dcterms:modified xsi:type="dcterms:W3CDTF">2021-04-22T19:07:22Z</dcterms:modified>
</cp:coreProperties>
</file>