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35B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5029200"/>
            <a:ext cx="4648200" cy="1447800"/>
          </a:xfrm>
        </p:spPr>
        <p:txBody>
          <a:bodyPr>
            <a:noAutofit/>
          </a:bodyPr>
          <a:lstStyle/>
          <a:p>
            <a:r>
              <a:rPr lang="sr-Latn-CS" sz="4400" dirty="0" smtClean="0"/>
              <a:t>IV  </a:t>
            </a:r>
            <a:r>
              <a:rPr lang="sr-Latn-CS" sz="4400" dirty="0" smtClean="0"/>
              <a:t>razred</a:t>
            </a:r>
          </a:p>
          <a:p>
            <a:r>
              <a:rPr lang="sr-Latn-CS" sz="4400" dirty="0" smtClean="0"/>
              <a:t>Vuk  </a:t>
            </a:r>
            <a:r>
              <a:rPr lang="sr-Latn-CS" sz="4400" dirty="0" smtClean="0"/>
              <a:t>Jaredić</a:t>
            </a:r>
            <a:endParaRPr lang="sr-Latn-CS" sz="4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0"/>
            <a:ext cx="8418576" cy="1524000"/>
          </a:xfrm>
        </p:spPr>
        <p:txBody>
          <a:bodyPr>
            <a:noAutofit/>
          </a:bodyPr>
          <a:lstStyle/>
          <a:p>
            <a:pPr algn="l"/>
            <a:r>
              <a:rPr lang="sr-Latn-C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Realizacija  aktivnosti  sa  seminara</a:t>
            </a:r>
            <a:endParaRPr lang="sr-Latn-C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848600" cy="1371600"/>
          </a:xfrm>
        </p:spPr>
        <p:txBody>
          <a:bodyPr>
            <a:normAutofit/>
          </a:bodyPr>
          <a:lstStyle/>
          <a:p>
            <a:r>
              <a:rPr lang="sr-Latn-CS" sz="6000" b="1" dirty="0" smtClean="0">
                <a:solidFill>
                  <a:srgbClr val="00B050"/>
                </a:solidFill>
              </a:rPr>
              <a:t>Matematika</a:t>
            </a:r>
            <a:endParaRPr lang="sr-Latn-CS" sz="6000" b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 descr="IMG-9fbf220ead74e36a5e55c927ebca63cb-V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09600" y="3230564"/>
            <a:ext cx="3886200" cy="2914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IMG-47207e8d7a279bd317b16cd40d625ba2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219200"/>
            <a:ext cx="39624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77200" cy="1143000"/>
          </a:xfrm>
        </p:spPr>
        <p:txBody>
          <a:bodyPr>
            <a:normAutofit/>
          </a:bodyPr>
          <a:lstStyle/>
          <a:p>
            <a:r>
              <a:rPr lang="sr-Latn-CS" sz="6000" b="1" dirty="0" smtClean="0">
                <a:solidFill>
                  <a:srgbClr val="00B050"/>
                </a:solidFill>
              </a:rPr>
              <a:t>CSBH  </a:t>
            </a:r>
            <a:r>
              <a:rPr lang="sr-Latn-CS" sz="6000" b="1" dirty="0" smtClean="0">
                <a:solidFill>
                  <a:srgbClr val="00B050"/>
                </a:solidFill>
              </a:rPr>
              <a:t>jezik </a:t>
            </a:r>
            <a:r>
              <a:rPr lang="sr-Latn-CS" sz="6000" b="1" dirty="0" smtClean="0">
                <a:solidFill>
                  <a:srgbClr val="00B050"/>
                </a:solidFill>
              </a:rPr>
              <a:t> i  </a:t>
            </a:r>
            <a:r>
              <a:rPr lang="sr-Latn-CS" sz="6000" b="1" dirty="0" smtClean="0">
                <a:solidFill>
                  <a:srgbClr val="00B050"/>
                </a:solidFill>
              </a:rPr>
              <a:t>književnost</a:t>
            </a:r>
            <a:endParaRPr lang="sr-Latn-CS" sz="6000" b="1" dirty="0">
              <a:solidFill>
                <a:srgbClr val="00B050"/>
              </a:solidFill>
            </a:endParaRPr>
          </a:p>
        </p:txBody>
      </p:sp>
      <p:pic>
        <p:nvPicPr>
          <p:cNvPr id="5" name="Content Placeholder 4" descr="IMG-047cf86ff9960aa5f53f5d02e4947915-V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1676400"/>
            <a:ext cx="2794516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IMG-90ff06b996a934c68fc17236a2a1daee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743200"/>
            <a:ext cx="22860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IMG-ac7cf758bb2da084e43cfde5e53174cd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2743200"/>
            <a:ext cx="264795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1524000"/>
          </a:xfrm>
        </p:spPr>
        <p:txBody>
          <a:bodyPr>
            <a:normAutofit/>
          </a:bodyPr>
          <a:lstStyle/>
          <a:p>
            <a:r>
              <a:rPr lang="sr-Latn-CS" sz="6000" b="1" dirty="0" smtClean="0">
                <a:solidFill>
                  <a:srgbClr val="00B050"/>
                </a:solidFill>
              </a:rPr>
              <a:t>Priroda</a:t>
            </a:r>
            <a:endParaRPr lang="sr-Latn-CS" sz="6000" b="1" dirty="0">
              <a:solidFill>
                <a:srgbClr val="00B050"/>
              </a:solidFill>
            </a:endParaRPr>
          </a:p>
        </p:txBody>
      </p:sp>
      <p:pic>
        <p:nvPicPr>
          <p:cNvPr id="5" name="Content Placeholder 4" descr="IMG_20210504_12375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667000"/>
            <a:ext cx="5029200" cy="23932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IMG_20210504_1228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609600"/>
            <a:ext cx="2639458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6000" b="1" dirty="0" smtClean="0">
                <a:solidFill>
                  <a:srgbClr val="00B050"/>
                </a:solidFill>
              </a:rPr>
              <a:t>Poznavanje društva</a:t>
            </a:r>
            <a:endParaRPr lang="sr-Latn-CS" sz="6000" b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 descr="IMG_20210504_1239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905000"/>
            <a:ext cx="7772400" cy="35878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382000" cy="2133600"/>
          </a:xfrm>
        </p:spPr>
        <p:txBody>
          <a:bodyPr>
            <a:noAutofit/>
          </a:bodyPr>
          <a:lstStyle/>
          <a:p>
            <a:r>
              <a:rPr lang="sr-Latn-CS" sz="6000" b="1" dirty="0" smtClean="0">
                <a:solidFill>
                  <a:srgbClr val="00B050"/>
                </a:solidFill>
              </a:rPr>
              <a:t>Muzička kultura </a:t>
            </a:r>
            <a:br>
              <a:rPr lang="sr-Latn-CS" sz="6000" b="1" dirty="0" smtClean="0">
                <a:solidFill>
                  <a:srgbClr val="00B050"/>
                </a:solidFill>
              </a:rPr>
            </a:br>
            <a:r>
              <a:rPr lang="sr-Latn-CS" sz="6000" b="1" dirty="0" smtClean="0">
                <a:solidFill>
                  <a:srgbClr val="00B050"/>
                </a:solidFill>
              </a:rPr>
              <a:t>Fizičko vaspitanje</a:t>
            </a:r>
            <a:endParaRPr lang="sr-Latn-CS" sz="6000" b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 descr="IMG-048384928d6a0a28bf042fcca94685e1-V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3276600"/>
            <a:ext cx="4064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IMG-c0e33c4c26801e370743085b40a54278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057400"/>
            <a:ext cx="41656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>
            <a:normAutofit/>
          </a:bodyPr>
          <a:lstStyle/>
          <a:p>
            <a:r>
              <a:rPr lang="sr-Latn-CS" sz="6000" b="1" dirty="0" smtClean="0">
                <a:solidFill>
                  <a:srgbClr val="00B050"/>
                </a:solidFill>
              </a:rPr>
              <a:t>Likovna kultura</a:t>
            </a:r>
            <a:endParaRPr lang="sr-Latn-CS" sz="6000" b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 descr="IMG_20210504_12392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1371600"/>
            <a:ext cx="1751215" cy="2475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IMG_20210429_0811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267200"/>
            <a:ext cx="6185098" cy="22705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IMG-2ea4af1887df620506a71672d0361f65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219200"/>
            <a:ext cx="2152650" cy="27230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IMG_20210429_0811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67600" y="304800"/>
            <a:ext cx="1378333" cy="2654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IMG_20210429_0811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2800" y="3276600"/>
            <a:ext cx="1460347" cy="3161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IMG_20210429_08113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62600" y="1157577"/>
            <a:ext cx="1371600" cy="2804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1219200"/>
          </a:xfrm>
        </p:spPr>
        <p:txBody>
          <a:bodyPr>
            <a:noAutofit/>
          </a:bodyPr>
          <a:lstStyle/>
          <a:p>
            <a:r>
              <a:rPr lang="sr-Latn-CS" sz="5400" b="1" dirty="0" smtClean="0">
                <a:solidFill>
                  <a:srgbClr val="00B050"/>
                </a:solidFill>
              </a:rPr>
              <a:t>Saradnja  sa  lokalnom  </a:t>
            </a:r>
            <a:r>
              <a:rPr lang="sr-Latn-CS" sz="5400" b="1" dirty="0" smtClean="0">
                <a:solidFill>
                  <a:srgbClr val="00B050"/>
                </a:solidFill>
              </a:rPr>
              <a:t>zajednicom</a:t>
            </a:r>
            <a:endParaRPr lang="sr-Latn-CS" sz="5400" b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 descr="IMG_20210415_11162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286000"/>
            <a:ext cx="7772400" cy="35878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123</TotalTime>
  <Words>24</Words>
  <Application>Microsoft Office PowerPoint</Application>
  <PresentationFormat>On-screen Show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Equity</vt:lpstr>
      <vt:lpstr>Realizacija  aktivnosti  sa  seminara</vt:lpstr>
      <vt:lpstr>Matematika</vt:lpstr>
      <vt:lpstr>CSBH  jezik  i  književnost</vt:lpstr>
      <vt:lpstr>Priroda</vt:lpstr>
      <vt:lpstr>Poznavanje društva</vt:lpstr>
      <vt:lpstr>Muzička kultura  Fizičko vaspitanje</vt:lpstr>
      <vt:lpstr>Likovna kultura</vt:lpstr>
      <vt:lpstr>Saradnja  sa  lokalnom  zajednicom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Realizacija aktivnosti sa seminara</dc:title>
  <dc:creator>PC</dc:creator>
  <cp:lastModifiedBy>PC</cp:lastModifiedBy>
  <cp:revision>9</cp:revision>
  <dcterms:created xsi:type="dcterms:W3CDTF">2006-08-16T00:00:00Z</dcterms:created>
  <dcterms:modified xsi:type="dcterms:W3CDTF">2021-05-06T09:19:33Z</dcterms:modified>
</cp:coreProperties>
</file>