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9" r:id="rId3"/>
    <p:sldId id="263" r:id="rId4"/>
    <p:sldId id="260" r:id="rId5"/>
    <p:sldId id="264" r:id="rId6"/>
    <p:sldId id="269" r:id="rId7"/>
    <p:sldId id="270" r:id="rId8"/>
    <p:sldId id="262" r:id="rId9"/>
    <p:sldId id="265" r:id="rId10"/>
    <p:sldId id="261" r:id="rId11"/>
    <p:sldId id="267" r:id="rId12"/>
    <p:sldId id="268" r:id="rId13"/>
    <p:sldId id="266" r:id="rId14"/>
    <p:sldId id="258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76" autoAdjust="0"/>
    <p:restoredTop sz="94660"/>
  </p:normalViewPr>
  <p:slideViewPr>
    <p:cSldViewPr snapToGrid="0">
      <p:cViewPr varScale="1">
        <p:scale>
          <a:sx n="68" d="100"/>
          <a:sy n="68" d="100"/>
        </p:scale>
        <p:origin x="87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84965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6798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3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5907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37996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0325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79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311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53055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045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949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1840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6768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365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2574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04976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909046C-73EB-4D20-8FC8-0ADB73ABAD71}" type="datetimeFigureOut">
              <a:rPr lang="en-US" smtClean="0"/>
              <a:t>5/4/2021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86258BC8-95FC-499A-BDFE-02890013EF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066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D6C11-484B-4595-83C2-395F10EEAB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2160590"/>
            <a:ext cx="8596668" cy="41698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REALI</a:t>
            </a:r>
            <a:r>
              <a:rPr lang="en-US" sz="5400" dirty="0">
                <a:solidFill>
                  <a:schemeClr val="accent2">
                    <a:lumMod val="75000"/>
                  </a:schemeClr>
                </a:solidFill>
              </a:rPr>
              <a:t>ZACIJA 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AKTI</a:t>
            </a:r>
            <a:r>
              <a:rPr lang="en-US" sz="5400" dirty="0">
                <a:solidFill>
                  <a:schemeClr val="accent2">
                    <a:lumMod val="50000"/>
                  </a:schemeClr>
                </a:solidFill>
              </a:rPr>
              <a:t>VNO</a:t>
            </a:r>
            <a:r>
              <a:rPr lang="en-US" sz="54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STI</a:t>
            </a:r>
          </a:p>
          <a:p>
            <a:pPr marL="0" indent="0">
              <a:buNone/>
            </a:pPr>
            <a:endParaRPr lang="en-US" sz="5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0" indent="0" algn="ctr">
              <a:buNone/>
            </a:pP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(</a:t>
            </a:r>
            <a:r>
              <a:rPr lang="en-US" sz="36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II </a:t>
            </a:r>
            <a:r>
              <a:rPr lang="en-US" sz="36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razred</a:t>
            </a:r>
            <a:r>
              <a:rPr lang="en-US" sz="3600" dirty="0">
                <a:solidFill>
                  <a:schemeClr val="accent2">
                    <a:lumMod val="50000"/>
                  </a:schemeClr>
                </a:solidFill>
              </a:rPr>
              <a:t>)</a:t>
            </a:r>
            <a:endParaRPr lang="en-US" sz="36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5246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5ED10-4FD2-45BD-8D06-62A8F1BD4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Asocijacija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90CE88-B3A8-4AD0-8DCD-3BB4982470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37700"/>
          <a:stretch/>
        </p:blipFill>
        <p:spPr>
          <a:xfrm>
            <a:off x="677690" y="2349303"/>
            <a:ext cx="8596312" cy="2096088"/>
          </a:xfrm>
        </p:spPr>
      </p:pic>
    </p:spTree>
    <p:extLst>
      <p:ext uri="{BB962C8B-B14F-4D97-AF65-F5344CB8AC3E}">
        <p14:creationId xmlns:p14="http://schemas.microsoft.com/office/powerpoint/2010/main" val="11258932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F4DA0-B5F7-4E54-BA07-EEFC6A72C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Uz</a:t>
            </a:r>
            <a:r>
              <a:rPr lang="en-US" dirty="0"/>
              <a:t> </a:t>
            </a:r>
            <a:r>
              <a:rPr lang="en-US" dirty="0" err="1"/>
              <a:t>pomoć</a:t>
            </a:r>
            <a:r>
              <a:rPr lang="en-US" dirty="0"/>
              <a:t> </a:t>
            </a:r>
            <a:r>
              <a:rPr lang="en-US" dirty="0" err="1"/>
              <a:t>mažoretke</a:t>
            </a:r>
            <a:r>
              <a:rPr lang="en-US" dirty="0"/>
              <a:t> </a:t>
            </a:r>
            <a:r>
              <a:rPr lang="en-US" dirty="0" err="1"/>
              <a:t>izvode</a:t>
            </a:r>
            <a:r>
              <a:rPr lang="en-US" dirty="0"/>
              <a:t> </a:t>
            </a:r>
            <a:r>
              <a:rPr lang="en-US" dirty="0" err="1"/>
              <a:t>pokrete</a:t>
            </a:r>
            <a:r>
              <a:rPr lang="en-US" dirty="0"/>
              <a:t> za </a:t>
            </a:r>
            <a:r>
              <a:rPr lang="en-US" dirty="0" err="1"/>
              <a:t>pjesmu</a:t>
            </a:r>
            <a:r>
              <a:rPr lang="en-US" dirty="0"/>
              <a:t> “ </a:t>
            </a:r>
            <a:r>
              <a:rPr lang="en-US" dirty="0" err="1"/>
              <a:t>Mimoza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ja”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72C9CD9-8EF3-4397-AAD6-B63ED5DD30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9717" y="4369630"/>
            <a:ext cx="2955037" cy="249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A683C-071A-42E2-BFCB-70C027CE0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0037" y="2201643"/>
            <a:ext cx="3455963" cy="21593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CFF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2980829-720D-4A67-8C25-201868266F1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107" y="4361033"/>
            <a:ext cx="3329289" cy="2496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C4BD583-E528-4C10-94BC-68E0B8CF04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6353" y="2201643"/>
            <a:ext cx="3030064" cy="21679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23141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7A2F18-8837-4DF6-8350-2725069923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Rebus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EC5BD2-08A4-40DB-8E71-7097C0D308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03266" y="3207434"/>
            <a:ext cx="7570736" cy="151214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AB048E3-C1B8-4721-9607-F9CE02A7BB0B}"/>
              </a:ext>
            </a:extLst>
          </p:cNvPr>
          <p:cNvSpPr/>
          <p:nvPr/>
        </p:nvSpPr>
        <p:spPr>
          <a:xfrm rot="10800000">
            <a:off x="7032877" y="5548935"/>
            <a:ext cx="1654620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(</a:t>
            </a:r>
            <a:r>
              <a:rPr lang="en-US" sz="2800" b="0" cap="none" spc="0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Mimoza</a:t>
            </a:r>
            <a:r>
              <a:rPr lang="en-US" sz="28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88339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3539F-9646-4097-B2C1-8E389E610C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 err="1"/>
              <a:t>Maske</a:t>
            </a: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 </a:t>
            </a:r>
            <a:r>
              <a:rPr lang="en-US" dirty="0" err="1"/>
              <a:t>pano</a:t>
            </a:r>
            <a:r>
              <a:rPr lang="en-US" dirty="0"/>
              <a:t> “</a:t>
            </a:r>
            <a:r>
              <a:rPr lang="en-US" dirty="0" err="1"/>
              <a:t>Naš</a:t>
            </a:r>
            <a:r>
              <a:rPr lang="en-US" dirty="0"/>
              <a:t> </a:t>
            </a:r>
            <a:r>
              <a:rPr lang="en-US" dirty="0" err="1"/>
              <a:t>divni</a:t>
            </a:r>
            <a:r>
              <a:rPr lang="en-US" dirty="0"/>
              <a:t> </a:t>
            </a:r>
            <a:r>
              <a:rPr lang="en-US" dirty="0" err="1"/>
              <a:t>cvijet</a:t>
            </a:r>
            <a:r>
              <a:rPr lang="en-US" dirty="0"/>
              <a:t> </a:t>
            </a:r>
            <a:r>
              <a:rPr lang="en-US" dirty="0" err="1"/>
              <a:t>mimoze</a:t>
            </a:r>
            <a:r>
              <a:rPr lang="en-US" dirty="0"/>
              <a:t>”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7374BD27-98E2-40EC-8BFB-A3D2859FD17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5722" t="21897" r="4071" b="18664"/>
          <a:stretch/>
        </p:blipFill>
        <p:spPr>
          <a:xfrm>
            <a:off x="2011680" y="1674055"/>
            <a:ext cx="5661198" cy="4994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73296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A5CB1-B233-40E9-AF6D-979D48DB0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Učešće</a:t>
            </a:r>
            <a:r>
              <a:rPr lang="en-US" dirty="0"/>
              <a:t>  </a:t>
            </a:r>
            <a:r>
              <a:rPr lang="en-US" dirty="0" err="1"/>
              <a:t>na</a:t>
            </a:r>
            <a:r>
              <a:rPr lang="en-US" dirty="0"/>
              <a:t> </a:t>
            </a:r>
            <a:r>
              <a:rPr lang="en-US" dirty="0" err="1"/>
              <a:t>Cvjetnoj</a:t>
            </a:r>
            <a:r>
              <a:rPr lang="en-US" dirty="0"/>
              <a:t> </a:t>
            </a:r>
            <a:r>
              <a:rPr lang="en-US" dirty="0" err="1"/>
              <a:t>povorci</a:t>
            </a: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38E03C-977C-490F-B878-B15F4D896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589" y="1930400"/>
            <a:ext cx="5682157" cy="3798277"/>
          </a:xfrm>
          <a:prstGeom prst="ellipse">
            <a:avLst/>
          </a:prstGeom>
          <a:ln w="63500" cap="rnd">
            <a:solidFill>
              <a:schemeClr val="accent2">
                <a:lumMod val="5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745172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39ACC8-BFDE-49EE-B077-EEFCF54DA1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Moždana</a:t>
            </a:r>
            <a:r>
              <a:rPr lang="en-US" dirty="0"/>
              <a:t> </a:t>
            </a:r>
            <a:r>
              <a:rPr lang="en-US" dirty="0" err="1"/>
              <a:t>oluja</a:t>
            </a:r>
            <a:r>
              <a:rPr lang="en-US" dirty="0"/>
              <a:t> “</a:t>
            </a:r>
            <a:r>
              <a:rPr lang="en-US" dirty="0" err="1"/>
              <a:t>Mimoza</a:t>
            </a:r>
            <a:r>
              <a:rPr lang="en-US" dirty="0"/>
              <a:t>”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2582795-E90D-4B9D-953C-2514DAE94F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88394" y="2160588"/>
            <a:ext cx="5175249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924632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8F7CFB-5D69-4D3B-A565-DC1FEB6317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Razgovor</a:t>
            </a:r>
            <a:r>
              <a:rPr lang="en-US" dirty="0"/>
              <a:t> o </a:t>
            </a:r>
            <a:r>
              <a:rPr lang="en-US" dirty="0" err="1"/>
              <a:t>Prazniku</a:t>
            </a:r>
            <a:r>
              <a:rPr lang="en-US" dirty="0"/>
              <a:t> </a:t>
            </a:r>
            <a:r>
              <a:rPr lang="en-US" dirty="0" err="1"/>
              <a:t>mimoze</a:t>
            </a:r>
            <a:endParaRPr lang="en-US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D5AA70CE-EF51-4552-AB8B-7EDC6BFB66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665265" y="3229503"/>
            <a:ext cx="2621507" cy="17436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2536A5-7AEE-4387-83B4-8CDF30CC3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5286" y="1540765"/>
            <a:ext cx="2706859" cy="1688738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C30205-706E-4486-8133-34E2806828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286" y="4973110"/>
            <a:ext cx="2621507" cy="17436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97910F9-CC42-4549-A64F-E1A8420D5C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15" y="1485896"/>
            <a:ext cx="2621507" cy="17436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21DB87-ED3A-4848-A03A-E916F518D5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3015" y="5019615"/>
            <a:ext cx="2621507" cy="1743607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6623F2A-9CA8-4007-8701-DBE11A818E6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06793" y="3229503"/>
            <a:ext cx="2469094" cy="1646063"/>
          </a:xfrm>
          <a:prstGeom prst="rect">
            <a:avLst/>
          </a:prstGeom>
          <a:ln>
            <a:solidFill>
              <a:schemeClr val="accent2">
                <a:lumMod val="75000"/>
              </a:schemeClr>
            </a:solidFill>
          </a:ln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845936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69B00-AF99-4F97-8497-34F5978DB0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Pozivnica</a:t>
            </a:r>
            <a:r>
              <a:rPr lang="en-US" dirty="0"/>
              <a:t> za </a:t>
            </a:r>
            <a:r>
              <a:rPr lang="en-US" dirty="0" err="1"/>
              <a:t>Praznik</a:t>
            </a:r>
            <a:r>
              <a:rPr lang="en-US" dirty="0"/>
              <a:t> </a:t>
            </a:r>
            <a:r>
              <a:rPr lang="en-US" dirty="0" err="1"/>
              <a:t>Mimoze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9ECA88A-E752-4592-84FA-E029F4CB07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98538" y="1854638"/>
            <a:ext cx="3001598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F353992-4775-42B7-8A82-F47A077C25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0136" y="1794827"/>
            <a:ext cx="6096492" cy="40010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027588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BE91DF-4E44-4DE4-972D-6998DEB89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Slikanje</a:t>
            </a:r>
            <a:r>
              <a:rPr lang="en-US" dirty="0"/>
              <a:t> </a:t>
            </a:r>
            <a:r>
              <a:rPr lang="en-US" dirty="0" err="1"/>
              <a:t>cvijeta</a:t>
            </a:r>
            <a:r>
              <a:rPr lang="en-US" dirty="0"/>
              <a:t> </a:t>
            </a:r>
            <a:r>
              <a:rPr lang="en-US" dirty="0" err="1"/>
              <a:t>mimoze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FF6C1DB-F00F-4821-BEAD-5B36503FEF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75668" y="1780760"/>
            <a:ext cx="2911077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CBD3524-573C-4FF6-A082-93652BD77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6237" y="2778760"/>
            <a:ext cx="3059431" cy="40792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05EE2F9-BF90-473E-A533-0AC8A1F853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835" y="3429000"/>
            <a:ext cx="2911077" cy="38814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EEF191B-5D19-434E-BF4C-01E8E41F5E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1852" y="655295"/>
            <a:ext cx="2368647" cy="31581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3508811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A729D2F-DCBC-4300-9F72-C9B91788D4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5244" y="759656"/>
            <a:ext cx="7174523" cy="568576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92D050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3446101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183C0-007C-4795-AB9D-475636A1D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Predstavljanje</a:t>
            </a:r>
            <a:r>
              <a:rPr lang="en-US" dirty="0"/>
              <a:t> </a:t>
            </a:r>
            <a:r>
              <a:rPr lang="en-US" dirty="0" err="1"/>
              <a:t>podataka</a:t>
            </a:r>
            <a:r>
              <a:rPr lang="en-US" dirty="0"/>
              <a:t> </a:t>
            </a:r>
            <a:r>
              <a:rPr lang="en-US" dirty="0" err="1"/>
              <a:t>pomoću</a:t>
            </a:r>
            <a:r>
              <a:rPr lang="en-US" dirty="0"/>
              <a:t> </a:t>
            </a:r>
            <a:r>
              <a:rPr lang="en-US" dirty="0" err="1"/>
              <a:t>grafika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673A09F-1B3B-4F37-8272-2E671A82C51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951" y="2160588"/>
            <a:ext cx="4473526" cy="38814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594302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7A9BC-DBDA-43BB-8451-F19633D74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Pjesma</a:t>
            </a:r>
            <a:r>
              <a:rPr lang="en-US" dirty="0"/>
              <a:t> </a:t>
            </a:r>
            <a:r>
              <a:rPr lang="en-US" dirty="0" err="1"/>
              <a:t>Praznik</a:t>
            </a:r>
            <a:r>
              <a:rPr lang="en-US" dirty="0"/>
              <a:t> </a:t>
            </a:r>
            <a:r>
              <a:rPr lang="en-US" dirty="0" err="1"/>
              <a:t>mimoze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05641702-15C6-465E-99AF-18376F36DE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6837" y="1930400"/>
            <a:ext cx="3047738" cy="411162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chemeClr val="accent2">
                <a:lumMod val="50000"/>
              </a:schemeClr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12822369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213E36-C114-4A7E-94CF-6027B5D50F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Izrada</a:t>
            </a:r>
            <a:r>
              <a:rPr lang="en-US" dirty="0"/>
              <a:t> </a:t>
            </a:r>
            <a:r>
              <a:rPr lang="en-US" dirty="0" err="1"/>
              <a:t>suvenira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DF9E1BC-55C5-47BA-A342-A6BB2DF34B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77334" y="1738558"/>
            <a:ext cx="2572303" cy="29178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2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7D5731-F96F-46C3-AD4A-918B321872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1293"/>
          <a:stretch/>
        </p:blipFill>
        <p:spPr>
          <a:xfrm>
            <a:off x="2241453" y="3798276"/>
            <a:ext cx="2316480" cy="3446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0A8A53-3DF3-41D7-9911-22E3EA9FBE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189" y="1738558"/>
            <a:ext cx="2203938" cy="27279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C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FD98AA6-2FC3-4B7A-971D-08030EC1A9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41478" y="3872157"/>
            <a:ext cx="2798173" cy="34465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2D05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2535076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91</TotalTime>
  <Words>62</Words>
  <Application>Microsoft Office PowerPoint</Application>
  <PresentationFormat>Widescreen</PresentationFormat>
  <Paragraphs>16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8" baseType="lpstr">
      <vt:lpstr>Arial</vt:lpstr>
      <vt:lpstr>Trebuchet MS</vt:lpstr>
      <vt:lpstr>Wingdings 3</vt:lpstr>
      <vt:lpstr>Facet</vt:lpstr>
      <vt:lpstr>PowerPoint Presentation</vt:lpstr>
      <vt:lpstr>Moždana oluja “Mimoza”</vt:lpstr>
      <vt:lpstr>Razgovor o Prazniku mimoze</vt:lpstr>
      <vt:lpstr>Pozivnica za Praznik Mimoze</vt:lpstr>
      <vt:lpstr>Slikanje cvijeta mimoze</vt:lpstr>
      <vt:lpstr>PowerPoint Presentation</vt:lpstr>
      <vt:lpstr>Predstavljanje podataka pomoću grafika</vt:lpstr>
      <vt:lpstr>Pjesma Praznik mimoze</vt:lpstr>
      <vt:lpstr>Izrada suvenira</vt:lpstr>
      <vt:lpstr>Asocijacija</vt:lpstr>
      <vt:lpstr>Uz pomoć mažoretke izvode pokrete za pjesmu “ Mimoza i ja”</vt:lpstr>
      <vt:lpstr>Rebus</vt:lpstr>
      <vt:lpstr> Maske i pano “Naš divni cvijet mimoze” </vt:lpstr>
      <vt:lpstr>Učešće  na Cvjetnoj povorci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Jovana</dc:creator>
  <cp:lastModifiedBy>Jovana</cp:lastModifiedBy>
  <cp:revision>9</cp:revision>
  <dcterms:created xsi:type="dcterms:W3CDTF">2021-04-25T07:36:26Z</dcterms:created>
  <dcterms:modified xsi:type="dcterms:W3CDTF">2021-05-04T19:46:08Z</dcterms:modified>
</cp:coreProperties>
</file>