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Realizacija aktivnosti sa seminara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181600"/>
            <a:ext cx="4267200" cy="1534710"/>
          </a:xfrm>
        </p:spPr>
        <p:txBody>
          <a:bodyPr/>
          <a:lstStyle/>
          <a:p>
            <a:r>
              <a:rPr lang="sr-Latn-C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</a:t>
            </a:r>
            <a:r>
              <a:rPr lang="sr-Latn-C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III razred</a:t>
            </a:r>
          </a:p>
          <a:p>
            <a:r>
              <a:rPr lang="sr-Latn-CS" b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Vesna Samardžić</a:t>
            </a:r>
            <a:endParaRPr lang="sr-Latn-CS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924800" cy="808038"/>
          </a:xfrm>
        </p:spPr>
        <p:txBody>
          <a:bodyPr/>
          <a:lstStyle/>
          <a:p>
            <a:r>
              <a:rPr lang="sr-Latn-CS" dirty="0" smtClean="0"/>
              <a:t>   CSBH jezik i književnost</a:t>
            </a:r>
            <a:endParaRPr lang="sr-Latn-CS" dirty="0"/>
          </a:p>
        </p:txBody>
      </p:sp>
      <p:pic>
        <p:nvPicPr>
          <p:cNvPr id="9" name="Picture 8" descr="New Microsoft Office PowerPoint Prese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28700"/>
            <a:ext cx="77724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              Matematika</a:t>
            </a:r>
            <a:endParaRPr lang="sr-Latn-CS" dirty="0"/>
          </a:p>
        </p:txBody>
      </p:sp>
      <p:pic>
        <p:nvPicPr>
          <p:cNvPr id="6" name="Picture 5" descr="IMG_20210507_090106.jpg"/>
          <p:cNvPicPr>
            <a:picLocks noChangeAspect="1"/>
          </p:cNvPicPr>
          <p:nvPr/>
        </p:nvPicPr>
        <p:blipFill>
          <a:blip r:embed="rId2" cstate="print"/>
          <a:srcRect t="4276" b="3788"/>
          <a:stretch>
            <a:fillRect/>
          </a:stretch>
        </p:blipFill>
        <p:spPr>
          <a:xfrm>
            <a:off x="381000" y="2286000"/>
            <a:ext cx="1646024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_20210507_072226 (2).jpg"/>
          <p:cNvPicPr>
            <a:picLocks noChangeAspect="1"/>
          </p:cNvPicPr>
          <p:nvPr/>
        </p:nvPicPr>
        <p:blipFill>
          <a:blip r:embed="rId3" cstate="print"/>
          <a:srcRect l="10384" r="4168"/>
          <a:stretch>
            <a:fillRect/>
          </a:stretch>
        </p:blipFill>
        <p:spPr>
          <a:xfrm>
            <a:off x="5867400" y="1764944"/>
            <a:ext cx="2819400" cy="1523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20210507_084718 (2).jpg"/>
          <p:cNvPicPr>
            <a:picLocks noChangeAspect="1"/>
          </p:cNvPicPr>
          <p:nvPr/>
        </p:nvPicPr>
        <p:blipFill>
          <a:blip r:embed="rId4" cstate="print"/>
          <a:srcRect l="2985" r="2985"/>
          <a:stretch>
            <a:fillRect/>
          </a:stretch>
        </p:blipFill>
        <p:spPr>
          <a:xfrm>
            <a:off x="4343400" y="4495800"/>
            <a:ext cx="4419600" cy="217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IMG_20210504_120451 (2)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533401"/>
            <a:ext cx="2286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639762"/>
          </a:xfrm>
        </p:spPr>
        <p:txBody>
          <a:bodyPr/>
          <a:lstStyle/>
          <a:p>
            <a:r>
              <a:rPr lang="sr-Latn-CS" dirty="0" smtClean="0"/>
              <a:t>        Priroda i društvo</a:t>
            </a:r>
            <a:endParaRPr lang="sr-Latn-CS" dirty="0"/>
          </a:p>
        </p:txBody>
      </p:sp>
      <p:pic>
        <p:nvPicPr>
          <p:cNvPr id="9" name="Content Placeholder 3" descr="IMG_20210218_1356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124200"/>
            <a:ext cx="1862051" cy="219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0210218_1419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800600"/>
            <a:ext cx="2133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PC\Desktop\Praznik mimo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81000"/>
            <a:ext cx="3551519" cy="2404347"/>
          </a:xfrm>
          <a:prstGeom prst="rect">
            <a:avLst/>
          </a:prstGeom>
          <a:noFill/>
        </p:spPr>
      </p:pic>
      <p:pic>
        <p:nvPicPr>
          <p:cNvPr id="7" name="Picture 6" descr="IMG_20210429_115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2862549" cy="39942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95400"/>
          </a:xfrm>
        </p:spPr>
        <p:txBody>
          <a:bodyPr>
            <a:normAutofit/>
          </a:bodyPr>
          <a:lstStyle/>
          <a:p>
            <a:r>
              <a:rPr lang="sr-Latn-CS" dirty="0" smtClean="0"/>
              <a:t>Muzička kultura i fizičko vaspitanje</a:t>
            </a:r>
            <a:endParaRPr lang="sr-Latn-CS" dirty="0"/>
          </a:p>
        </p:txBody>
      </p:sp>
      <p:pic>
        <p:nvPicPr>
          <p:cNvPr id="4" name="Content Placeholder 3" descr="IMG_20210430_2240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2057400"/>
            <a:ext cx="7467600" cy="4321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715962"/>
          </a:xfrm>
        </p:spPr>
        <p:txBody>
          <a:bodyPr/>
          <a:lstStyle/>
          <a:p>
            <a:r>
              <a:rPr lang="sr-Latn-CS" dirty="0" smtClean="0"/>
              <a:t>           Likovna kultura</a:t>
            </a:r>
            <a:endParaRPr lang="sr-Latn-CS" dirty="0"/>
          </a:p>
        </p:txBody>
      </p:sp>
      <p:pic>
        <p:nvPicPr>
          <p:cNvPr id="5" name="Picture 4" descr="IMG_20210211_150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4038600"/>
            <a:ext cx="2895600" cy="249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20210218_112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886200"/>
            <a:ext cx="1981200" cy="27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MG_20210428_145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1008044"/>
            <a:ext cx="6400800" cy="267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20210428_14555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943600" cy="274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IMG_20210428_145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1964674" cy="425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MG_20210428_145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4953000" cy="2287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696200" cy="792162"/>
          </a:xfrm>
        </p:spPr>
        <p:txBody>
          <a:bodyPr>
            <a:normAutofit/>
          </a:bodyPr>
          <a:lstStyle/>
          <a:p>
            <a:r>
              <a:rPr lang="sr-Latn-CS" dirty="0" smtClean="0"/>
              <a:t>Saradnja sa lokalnom zajednicom</a:t>
            </a:r>
            <a:endParaRPr lang="sr-Latn-CS" dirty="0"/>
          </a:p>
        </p:txBody>
      </p:sp>
      <p:pic>
        <p:nvPicPr>
          <p:cNvPr id="4" name="Content Placeholder 3" descr="IMG_20210415_1116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3886200"/>
            <a:ext cx="6858000" cy="2685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210402_142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066800"/>
            <a:ext cx="1676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20210415_111132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4077030" cy="188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33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Realizacija aktivnosti sa seminara</vt:lpstr>
      <vt:lpstr>   CSBH jezik i književnost</vt:lpstr>
      <vt:lpstr>              Matematika</vt:lpstr>
      <vt:lpstr>        Priroda i društvo</vt:lpstr>
      <vt:lpstr>Muzička kultura i fizičko vaspitanje</vt:lpstr>
      <vt:lpstr>           Likovna kultura</vt:lpstr>
      <vt:lpstr>Slide 7</vt:lpstr>
      <vt:lpstr>Saradnja sa lokalnom zajednicom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Realizacija aktivnosti sa seminara</dc:title>
  <dc:creator>PC</dc:creator>
  <cp:lastModifiedBy>PC</cp:lastModifiedBy>
  <cp:revision>36</cp:revision>
  <dcterms:created xsi:type="dcterms:W3CDTF">2006-08-16T00:00:00Z</dcterms:created>
  <dcterms:modified xsi:type="dcterms:W3CDTF">2021-05-07T17:56:44Z</dcterms:modified>
</cp:coreProperties>
</file>