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4"/>
  </p:sldMasterIdLst>
  <p:notesMasterIdLst>
    <p:notesMasterId r:id="rId13"/>
  </p:notesMasterIdLst>
  <p:sldIdLst>
    <p:sldId id="256" r:id="rId5"/>
    <p:sldId id="259" r:id="rId6"/>
    <p:sldId id="257" r:id="rId7"/>
    <p:sldId id="262" r:id="rId8"/>
    <p:sldId id="270" r:id="rId9"/>
    <p:sldId id="313" r:id="rId10"/>
    <p:sldId id="314" r:id="rId11"/>
    <p:sldId id="315" r:id="rId12"/>
  </p:sldIdLst>
  <p:sldSz cx="9144000" cy="5143500" type="screen16x9"/>
  <p:notesSz cx="6858000" cy="9144000"/>
  <p:embeddedFontLst>
    <p:embeddedFont>
      <p:font typeface="Gaegu" panose="020B0604020202020204" charset="0"/>
      <p:regular r:id="rId14"/>
      <p:bold r:id="rId15"/>
    </p:embeddedFont>
    <p:embeddedFont>
      <p:font typeface="Varela Round" panose="020B0604020202020204" charset="-79"/>
      <p:regular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F30DA485-2DCC-4F76-8510-66C7D86D287E}">
          <p14:sldIdLst>
            <p14:sldId id="256"/>
            <p14:sldId id="259"/>
            <p14:sldId id="257"/>
            <p14:sldId id="262"/>
            <p14:sldId id="270"/>
            <p14:sldId id="313"/>
            <p14:sldId id="314"/>
            <p14:sldId id="315"/>
          </p14:sldIdLst>
        </p14:section>
      </p14:sectionLst>
    </p:ext>
    <p:ext uri="{EFAFB233-063F-42B5-8137-9DF3F51BA10A}">
      <p15:sldGuideLst xmlns:p15="http://schemas.microsoft.com/office/powerpoint/2012/main">
        <p15:guide id="1" orient="horz" pos="1101">
          <p15:clr>
            <a:srgbClr val="9AA0A6"/>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1B3D90-85A7-48C1-87BD-54D40A6DB365}" v="44" dt="2021-05-13T12:03:11.139"/>
  </p1510:revLst>
</p1510:revInfo>
</file>

<file path=ppt/tableStyles.xml><?xml version="1.0" encoding="utf-8"?>
<a:tblStyleLst xmlns:a="http://schemas.openxmlformats.org/drawingml/2006/main" def="{0E6AD1BA-1A8B-45C4-AB2A-44E67D45FB02}">
  <a:tblStyle styleId="{0E6AD1BA-1A8B-45C4-AB2A-44E67D45FB0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guide orient="horz" pos="1101"/>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2.fntdata"/><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jana Tesla" userId="S::bojana.tesla@os-dmilovic.edu.me::eff39ee0-8865-47f9-8e7d-677f79cda14e" providerId="AD" clId="Web-{511B3D90-85A7-48C1-87BD-54D40A6DB365}"/>
    <pc:docChg chg="modSld">
      <pc:chgData name="Bojana Tesla" userId="S::bojana.tesla@os-dmilovic.edu.me::eff39ee0-8865-47f9-8e7d-677f79cda14e" providerId="AD" clId="Web-{511B3D90-85A7-48C1-87BD-54D40A6DB365}" dt="2021-05-13T12:03:09.201" v="38" actId="20577"/>
      <pc:docMkLst>
        <pc:docMk/>
      </pc:docMkLst>
      <pc:sldChg chg="modSp">
        <pc:chgData name="Bojana Tesla" userId="S::bojana.tesla@os-dmilovic.edu.me::eff39ee0-8865-47f9-8e7d-677f79cda14e" providerId="AD" clId="Web-{511B3D90-85A7-48C1-87BD-54D40A6DB365}" dt="2021-05-13T12:03:09.201" v="38" actId="20577"/>
        <pc:sldMkLst>
          <pc:docMk/>
          <pc:sldMk cId="0" sldId="256"/>
        </pc:sldMkLst>
        <pc:spChg chg="mod">
          <ac:chgData name="Bojana Tesla" userId="S::bojana.tesla@os-dmilovic.edu.me::eff39ee0-8865-47f9-8e7d-677f79cda14e" providerId="AD" clId="Web-{511B3D90-85A7-48C1-87BD-54D40A6DB365}" dt="2021-05-13T12:03:09.201" v="38" actId="20577"/>
          <ac:spMkLst>
            <pc:docMk/>
            <pc:sldMk cId="0" sldId="256"/>
            <ac:spMk id="2743" creationId="{00000000-0000-0000-0000-000000000000}"/>
          </ac:spMkLst>
        </pc:spChg>
      </pc:sldChg>
      <pc:sldChg chg="modSp">
        <pc:chgData name="Bojana Tesla" userId="S::bojana.tesla@os-dmilovic.edu.me::eff39ee0-8865-47f9-8e7d-677f79cda14e" providerId="AD" clId="Web-{511B3D90-85A7-48C1-87BD-54D40A6DB365}" dt="2021-05-13T12:02:39.607" v="27" actId="20577"/>
        <pc:sldMkLst>
          <pc:docMk/>
          <pc:sldMk cId="0" sldId="259"/>
        </pc:sldMkLst>
        <pc:spChg chg="mod">
          <ac:chgData name="Bojana Tesla" userId="S::bojana.tesla@os-dmilovic.edu.me::eff39ee0-8865-47f9-8e7d-677f79cda14e" providerId="AD" clId="Web-{511B3D90-85A7-48C1-87BD-54D40A6DB365}" dt="2021-05-13T12:02:39.607" v="27" actId="20577"/>
          <ac:spMkLst>
            <pc:docMk/>
            <pc:sldMk cId="0" sldId="259"/>
            <ac:spMk id="2773" creationId="{00000000-0000-0000-0000-000000000000}"/>
          </ac:spMkLst>
        </pc:spChg>
        <pc:spChg chg="mod">
          <ac:chgData name="Bojana Tesla" userId="S::bojana.tesla@os-dmilovic.edu.me::eff39ee0-8865-47f9-8e7d-677f79cda14e" providerId="AD" clId="Web-{511B3D90-85A7-48C1-87BD-54D40A6DB365}" dt="2021-05-13T12:02:37.325" v="19" actId="20577"/>
          <ac:spMkLst>
            <pc:docMk/>
            <pc:sldMk cId="0" sldId="259"/>
            <ac:spMk id="2774" creationId="{00000000-0000-0000-0000-000000000000}"/>
          </ac:spMkLst>
        </pc:spChg>
        <pc:spChg chg="mod">
          <ac:chgData name="Bojana Tesla" userId="S::bojana.tesla@os-dmilovic.edu.me::eff39ee0-8865-47f9-8e7d-677f79cda14e" providerId="AD" clId="Web-{511B3D90-85A7-48C1-87BD-54D40A6DB365}" dt="2021-05-13T12:02:38.482" v="23" actId="20577"/>
          <ac:spMkLst>
            <pc:docMk/>
            <pc:sldMk cId="0" sldId="259"/>
            <ac:spMk id="278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062688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5"/>
        <p:cNvGrpSpPr/>
        <p:nvPr/>
      </p:nvGrpSpPr>
      <p:grpSpPr>
        <a:xfrm>
          <a:off x="0" y="0"/>
          <a:ext cx="0" cy="0"/>
          <a:chOff x="0" y="0"/>
          <a:chExt cx="0" cy="0"/>
        </a:xfrm>
      </p:grpSpPr>
      <p:sp>
        <p:nvSpPr>
          <p:cNvPr id="2696" name="Google Shape;26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7" name="Google Shape;26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94423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3"/>
        <p:cNvGrpSpPr/>
        <p:nvPr/>
      </p:nvGrpSpPr>
      <p:grpSpPr>
        <a:xfrm>
          <a:off x="0" y="0"/>
          <a:ext cx="0" cy="0"/>
          <a:chOff x="0" y="0"/>
          <a:chExt cx="0" cy="0"/>
        </a:xfrm>
      </p:grpSpPr>
      <p:sp>
        <p:nvSpPr>
          <p:cNvPr id="2764" name="Google Shape;2764;gc8f6cc2c49_0_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5" name="Google Shape;2765;gc8f6cc2c49_0_4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2167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0"/>
        <p:cNvGrpSpPr/>
        <p:nvPr/>
      </p:nvGrpSpPr>
      <p:grpSpPr>
        <a:xfrm>
          <a:off x="0" y="0"/>
          <a:ext cx="0" cy="0"/>
          <a:chOff x="0" y="0"/>
          <a:chExt cx="0" cy="0"/>
        </a:xfrm>
      </p:grpSpPr>
      <p:sp>
        <p:nvSpPr>
          <p:cNvPr id="2751" name="Google Shape;2751;gc8f6cc2c49_0_3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2" name="Google Shape;2752;gc8f6cc2c49_0_3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9003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7"/>
        <p:cNvGrpSpPr/>
        <p:nvPr/>
      </p:nvGrpSpPr>
      <p:grpSpPr>
        <a:xfrm>
          <a:off x="0" y="0"/>
          <a:ext cx="0" cy="0"/>
          <a:chOff x="0" y="0"/>
          <a:chExt cx="0" cy="0"/>
        </a:xfrm>
      </p:grpSpPr>
      <p:sp>
        <p:nvSpPr>
          <p:cNvPr id="2818" name="Google Shape;2818;gc94c3d5336_0_3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9" name="Google Shape;2819;gc94c3d5336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3378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2"/>
        <p:cNvGrpSpPr/>
        <p:nvPr/>
      </p:nvGrpSpPr>
      <p:grpSpPr>
        <a:xfrm>
          <a:off x="0" y="0"/>
          <a:ext cx="0" cy="0"/>
          <a:chOff x="0" y="0"/>
          <a:chExt cx="0" cy="0"/>
        </a:xfrm>
      </p:grpSpPr>
      <p:sp>
        <p:nvSpPr>
          <p:cNvPr id="3083" name="Google Shape;3083;gc79573c1e9_0_14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4" name="Google Shape;3084;gc79573c1e9_0_14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0624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2"/>
        <p:cNvGrpSpPr/>
        <p:nvPr/>
      </p:nvGrpSpPr>
      <p:grpSpPr>
        <a:xfrm>
          <a:off x="0" y="0"/>
          <a:ext cx="0" cy="0"/>
          <a:chOff x="0" y="0"/>
          <a:chExt cx="0" cy="0"/>
        </a:xfrm>
      </p:grpSpPr>
      <p:sp>
        <p:nvSpPr>
          <p:cNvPr id="3083" name="Google Shape;3083;gc79573c1e9_0_14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4" name="Google Shape;3084;gc79573c1e9_0_14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9376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2"/>
        <p:cNvGrpSpPr/>
        <p:nvPr/>
      </p:nvGrpSpPr>
      <p:grpSpPr>
        <a:xfrm>
          <a:off x="0" y="0"/>
          <a:ext cx="0" cy="0"/>
          <a:chOff x="0" y="0"/>
          <a:chExt cx="0" cy="0"/>
        </a:xfrm>
      </p:grpSpPr>
      <p:sp>
        <p:nvSpPr>
          <p:cNvPr id="3083" name="Google Shape;3083;gc79573c1e9_0_14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4" name="Google Shape;3084;gc79573c1e9_0_14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4051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23004" y="-1"/>
            <a:ext cx="9177565" cy="5143390"/>
            <a:chOff x="-23004" y="-1"/>
            <a:chExt cx="9177565" cy="5143390"/>
          </a:xfrm>
        </p:grpSpPr>
        <p:sp>
          <p:nvSpPr>
            <p:cNvPr id="10" name="Google Shape;10;p2"/>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68;p2"/>
          <p:cNvSpPr/>
          <p:nvPr/>
        </p:nvSpPr>
        <p:spPr>
          <a:xfrm>
            <a:off x="946050" y="1089175"/>
            <a:ext cx="7251900" cy="3381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2"/>
          <p:cNvGrpSpPr/>
          <p:nvPr/>
        </p:nvGrpSpPr>
        <p:grpSpPr>
          <a:xfrm>
            <a:off x="875100" y="2141450"/>
            <a:ext cx="7449534" cy="2329875"/>
            <a:chOff x="875100" y="2141450"/>
            <a:chExt cx="7449534" cy="2329875"/>
          </a:xfrm>
        </p:grpSpPr>
        <p:sp>
          <p:nvSpPr>
            <p:cNvPr id="70" name="Google Shape;70;p2"/>
            <p:cNvSpPr/>
            <p:nvPr/>
          </p:nvSpPr>
          <p:spPr>
            <a:xfrm>
              <a:off x="875100" y="3115925"/>
              <a:ext cx="7449534" cy="1263272"/>
            </a:xfrm>
            <a:custGeom>
              <a:avLst/>
              <a:gdLst/>
              <a:ahLst/>
              <a:cxnLst/>
              <a:rect l="l" t="t" r="r" b="b"/>
              <a:pathLst>
                <a:path w="92280" h="72187" extrusionOk="0">
                  <a:moveTo>
                    <a:pt x="73965" y="0"/>
                  </a:moveTo>
                  <a:cubicBezTo>
                    <a:pt x="71241" y="0"/>
                    <a:pt x="68528" y="633"/>
                    <a:pt x="66136" y="1964"/>
                  </a:cubicBezTo>
                  <a:cubicBezTo>
                    <a:pt x="62952" y="3754"/>
                    <a:pt x="60306" y="6580"/>
                    <a:pt x="56824" y="7674"/>
                  </a:cubicBezTo>
                  <a:cubicBezTo>
                    <a:pt x="55680" y="8036"/>
                    <a:pt x="54508" y="8192"/>
                    <a:pt x="53328" y="8192"/>
                  </a:cubicBezTo>
                  <a:cubicBezTo>
                    <a:pt x="50488" y="8192"/>
                    <a:pt x="47603" y="7286"/>
                    <a:pt x="44946" y="6162"/>
                  </a:cubicBezTo>
                  <a:cubicBezTo>
                    <a:pt x="41206" y="4570"/>
                    <a:pt x="37585" y="2501"/>
                    <a:pt x="33566" y="1844"/>
                  </a:cubicBezTo>
                  <a:cubicBezTo>
                    <a:pt x="32573" y="1682"/>
                    <a:pt x="31585" y="1606"/>
                    <a:pt x="30604" y="1606"/>
                  </a:cubicBezTo>
                  <a:cubicBezTo>
                    <a:pt x="25317" y="1606"/>
                    <a:pt x="20260" y="3836"/>
                    <a:pt x="15997" y="6958"/>
                  </a:cubicBezTo>
                  <a:cubicBezTo>
                    <a:pt x="11540" y="10221"/>
                    <a:pt x="8138" y="14856"/>
                    <a:pt x="5711" y="19910"/>
                  </a:cubicBezTo>
                  <a:cubicBezTo>
                    <a:pt x="4636" y="22119"/>
                    <a:pt x="3761" y="24426"/>
                    <a:pt x="3065" y="26734"/>
                  </a:cubicBezTo>
                  <a:cubicBezTo>
                    <a:pt x="1194" y="32962"/>
                    <a:pt x="1" y="40503"/>
                    <a:pt x="1950" y="46830"/>
                  </a:cubicBezTo>
                  <a:cubicBezTo>
                    <a:pt x="3025" y="50292"/>
                    <a:pt x="5154" y="53316"/>
                    <a:pt x="7462" y="56101"/>
                  </a:cubicBezTo>
                  <a:cubicBezTo>
                    <a:pt x="13430" y="63403"/>
                    <a:pt x="21150" y="69790"/>
                    <a:pt x="30382" y="71700"/>
                  </a:cubicBezTo>
                  <a:cubicBezTo>
                    <a:pt x="31973" y="72026"/>
                    <a:pt x="33611" y="72186"/>
                    <a:pt x="35253" y="72186"/>
                  </a:cubicBezTo>
                  <a:cubicBezTo>
                    <a:pt x="43141" y="72186"/>
                    <a:pt x="51141" y="68475"/>
                    <a:pt x="54616" y="61493"/>
                  </a:cubicBezTo>
                  <a:cubicBezTo>
                    <a:pt x="56128" y="58449"/>
                    <a:pt x="56725" y="55027"/>
                    <a:pt x="57899" y="51843"/>
                  </a:cubicBezTo>
                  <a:cubicBezTo>
                    <a:pt x="59948" y="46312"/>
                    <a:pt x="63828" y="41478"/>
                    <a:pt x="68802" y="38274"/>
                  </a:cubicBezTo>
                  <a:cubicBezTo>
                    <a:pt x="74532" y="34593"/>
                    <a:pt x="81675" y="32982"/>
                    <a:pt x="86370" y="28048"/>
                  </a:cubicBezTo>
                  <a:cubicBezTo>
                    <a:pt x="91802" y="22317"/>
                    <a:pt x="92279" y="12568"/>
                    <a:pt x="87445" y="6321"/>
                  </a:cubicBezTo>
                  <a:cubicBezTo>
                    <a:pt x="84285" y="2251"/>
                    <a:pt x="79103" y="0"/>
                    <a:pt x="739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946050" y="3372125"/>
              <a:ext cx="7251900" cy="1099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rot="2700000">
              <a:off x="1301006" y="2510697"/>
              <a:ext cx="1248769" cy="1555144"/>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rot="3190588">
              <a:off x="2984816" y="2437407"/>
              <a:ext cx="1248751" cy="1555122"/>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rot="7609412" flipH="1">
              <a:off x="4730016" y="2437394"/>
              <a:ext cx="1248751" cy="1555122"/>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rot="3337315">
              <a:off x="6443445" y="2313459"/>
              <a:ext cx="1368488" cy="1804115"/>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rot="3337232">
              <a:off x="6792150" y="2572869"/>
              <a:ext cx="1105604" cy="1457516"/>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 name="Google Shape;77;p2"/>
          <p:cNvGrpSpPr/>
          <p:nvPr/>
        </p:nvGrpSpPr>
        <p:grpSpPr>
          <a:xfrm>
            <a:off x="7664500" y="1118112"/>
            <a:ext cx="533450" cy="911862"/>
            <a:chOff x="478350" y="474400"/>
            <a:chExt cx="344250" cy="588450"/>
          </a:xfrm>
        </p:grpSpPr>
        <p:sp>
          <p:nvSpPr>
            <p:cNvPr id="78" name="Google Shape;78;p2"/>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 name="Google Shape;80;p2"/>
          <p:cNvSpPr/>
          <p:nvPr/>
        </p:nvSpPr>
        <p:spPr>
          <a:xfrm rot="3251181" flipH="1">
            <a:off x="622582" y="2760365"/>
            <a:ext cx="788446" cy="631808"/>
          </a:xfrm>
          <a:custGeom>
            <a:avLst/>
            <a:gdLst/>
            <a:ahLst/>
            <a:cxnLst/>
            <a:rect l="l" t="t" r="r" b="b"/>
            <a:pathLst>
              <a:path w="20514" h="17685" extrusionOk="0">
                <a:moveTo>
                  <a:pt x="14439" y="412"/>
                </a:moveTo>
                <a:lnTo>
                  <a:pt x="14439" y="412"/>
                </a:lnTo>
                <a:cubicBezTo>
                  <a:pt x="15237" y="1071"/>
                  <a:pt x="15684" y="2161"/>
                  <a:pt x="15580" y="3193"/>
                </a:cubicBezTo>
                <a:lnTo>
                  <a:pt x="15580" y="3193"/>
                </a:lnTo>
                <a:cubicBezTo>
                  <a:pt x="14606" y="2518"/>
                  <a:pt x="13847" y="1458"/>
                  <a:pt x="14439" y="412"/>
                </a:cubicBezTo>
                <a:close/>
                <a:moveTo>
                  <a:pt x="1680" y="4259"/>
                </a:moveTo>
                <a:cubicBezTo>
                  <a:pt x="1730" y="4259"/>
                  <a:pt x="1781" y="4263"/>
                  <a:pt x="1831" y="4273"/>
                </a:cubicBezTo>
                <a:cubicBezTo>
                  <a:pt x="2706" y="4472"/>
                  <a:pt x="3064" y="6601"/>
                  <a:pt x="3244" y="7357"/>
                </a:cubicBezTo>
                <a:cubicBezTo>
                  <a:pt x="3357" y="7849"/>
                  <a:pt x="3439" y="8345"/>
                  <a:pt x="3496" y="8846"/>
                </a:cubicBezTo>
                <a:lnTo>
                  <a:pt x="3496" y="8846"/>
                </a:lnTo>
                <a:cubicBezTo>
                  <a:pt x="2563" y="8329"/>
                  <a:pt x="1531" y="7633"/>
                  <a:pt x="936" y="6740"/>
                </a:cubicBezTo>
                <a:cubicBezTo>
                  <a:pt x="597" y="6263"/>
                  <a:pt x="359" y="5626"/>
                  <a:pt x="597" y="5049"/>
                </a:cubicBezTo>
                <a:cubicBezTo>
                  <a:pt x="777" y="4654"/>
                  <a:pt x="1216" y="4259"/>
                  <a:pt x="1680" y="4259"/>
                </a:cubicBezTo>
                <a:close/>
                <a:moveTo>
                  <a:pt x="14385" y="0"/>
                </a:moveTo>
                <a:cubicBezTo>
                  <a:pt x="14341" y="0"/>
                  <a:pt x="14296" y="15"/>
                  <a:pt x="14266" y="55"/>
                </a:cubicBezTo>
                <a:cubicBezTo>
                  <a:pt x="13356" y="1400"/>
                  <a:pt x="14282" y="2736"/>
                  <a:pt x="15525" y="3531"/>
                </a:cubicBezTo>
                <a:lnTo>
                  <a:pt x="15525" y="3531"/>
                </a:lnTo>
                <a:cubicBezTo>
                  <a:pt x="15447" y="3877"/>
                  <a:pt x="15302" y="4211"/>
                  <a:pt x="15082" y="4512"/>
                </a:cubicBezTo>
                <a:cubicBezTo>
                  <a:pt x="14604" y="5166"/>
                  <a:pt x="13828" y="5479"/>
                  <a:pt x="13044" y="5479"/>
                </a:cubicBezTo>
                <a:cubicBezTo>
                  <a:pt x="12323" y="5479"/>
                  <a:pt x="11596" y="5214"/>
                  <a:pt x="11090" y="4707"/>
                </a:cubicBezTo>
                <a:lnTo>
                  <a:pt x="11090" y="4707"/>
                </a:lnTo>
                <a:cubicBezTo>
                  <a:pt x="10969" y="4457"/>
                  <a:pt x="10808" y="4217"/>
                  <a:pt x="10605" y="3994"/>
                </a:cubicBezTo>
                <a:cubicBezTo>
                  <a:pt x="10576" y="3965"/>
                  <a:pt x="10539" y="3952"/>
                  <a:pt x="10501" y="3952"/>
                </a:cubicBezTo>
                <a:cubicBezTo>
                  <a:pt x="10387" y="3952"/>
                  <a:pt x="10267" y="4069"/>
                  <a:pt x="10327" y="4173"/>
                </a:cubicBezTo>
                <a:cubicBezTo>
                  <a:pt x="10442" y="4424"/>
                  <a:pt x="10594" y="4649"/>
                  <a:pt x="10773" y="4847"/>
                </a:cubicBezTo>
                <a:lnTo>
                  <a:pt x="10773" y="4847"/>
                </a:lnTo>
                <a:cubicBezTo>
                  <a:pt x="11505" y="6328"/>
                  <a:pt x="10640" y="8263"/>
                  <a:pt x="9332" y="9187"/>
                </a:cubicBezTo>
                <a:cubicBezTo>
                  <a:pt x="8633" y="9672"/>
                  <a:pt x="7836" y="9868"/>
                  <a:pt x="7022" y="9868"/>
                </a:cubicBezTo>
                <a:cubicBezTo>
                  <a:pt x="5962" y="9868"/>
                  <a:pt x="4873" y="9535"/>
                  <a:pt x="3933" y="9075"/>
                </a:cubicBezTo>
                <a:lnTo>
                  <a:pt x="3933" y="9075"/>
                </a:lnTo>
                <a:cubicBezTo>
                  <a:pt x="3805" y="7955"/>
                  <a:pt x="3569" y="6833"/>
                  <a:pt x="3224" y="5765"/>
                </a:cubicBezTo>
                <a:cubicBezTo>
                  <a:pt x="2968" y="5017"/>
                  <a:pt x="2612" y="3866"/>
                  <a:pt x="1679" y="3866"/>
                </a:cubicBezTo>
                <a:cubicBezTo>
                  <a:pt x="1595" y="3866"/>
                  <a:pt x="1507" y="3875"/>
                  <a:pt x="1413" y="3895"/>
                </a:cubicBezTo>
                <a:cubicBezTo>
                  <a:pt x="558" y="4094"/>
                  <a:pt x="0" y="4989"/>
                  <a:pt x="140" y="5845"/>
                </a:cubicBezTo>
                <a:cubicBezTo>
                  <a:pt x="339" y="7078"/>
                  <a:pt x="1493" y="7974"/>
                  <a:pt x="2448" y="8630"/>
                </a:cubicBezTo>
                <a:cubicBezTo>
                  <a:pt x="2788" y="8865"/>
                  <a:pt x="3154" y="9090"/>
                  <a:pt x="3540" y="9293"/>
                </a:cubicBezTo>
                <a:lnTo>
                  <a:pt x="3540" y="9293"/>
                </a:lnTo>
                <a:cubicBezTo>
                  <a:pt x="3575" y="9699"/>
                  <a:pt x="3594" y="10108"/>
                  <a:pt x="3602" y="10520"/>
                </a:cubicBezTo>
                <a:cubicBezTo>
                  <a:pt x="3602" y="12888"/>
                  <a:pt x="3084" y="15236"/>
                  <a:pt x="2030" y="17365"/>
                </a:cubicBezTo>
                <a:cubicBezTo>
                  <a:pt x="1950" y="17538"/>
                  <a:pt x="2102" y="17684"/>
                  <a:pt x="2247" y="17684"/>
                </a:cubicBezTo>
                <a:cubicBezTo>
                  <a:pt x="2319" y="17684"/>
                  <a:pt x="2388" y="17649"/>
                  <a:pt x="2428" y="17564"/>
                </a:cubicBezTo>
                <a:cubicBezTo>
                  <a:pt x="3602" y="15156"/>
                  <a:pt x="4159" y="12470"/>
                  <a:pt x="4000" y="9784"/>
                </a:cubicBezTo>
                <a:cubicBezTo>
                  <a:pt x="3993" y="9693"/>
                  <a:pt x="3985" y="9601"/>
                  <a:pt x="3977" y="9509"/>
                </a:cubicBezTo>
                <a:lnTo>
                  <a:pt x="3977" y="9509"/>
                </a:lnTo>
                <a:cubicBezTo>
                  <a:pt x="4926" y="9950"/>
                  <a:pt x="5965" y="10245"/>
                  <a:pt x="6986" y="10245"/>
                </a:cubicBezTo>
                <a:cubicBezTo>
                  <a:pt x="7739" y="10245"/>
                  <a:pt x="8482" y="10085"/>
                  <a:pt x="9173" y="9705"/>
                </a:cubicBezTo>
                <a:cubicBezTo>
                  <a:pt x="10693" y="8882"/>
                  <a:pt x="11706" y="6959"/>
                  <a:pt x="11304" y="5302"/>
                </a:cubicBezTo>
                <a:lnTo>
                  <a:pt x="11304" y="5302"/>
                </a:lnTo>
                <a:cubicBezTo>
                  <a:pt x="11821" y="5647"/>
                  <a:pt x="12447" y="5831"/>
                  <a:pt x="13070" y="5831"/>
                </a:cubicBezTo>
                <a:cubicBezTo>
                  <a:pt x="13822" y="5831"/>
                  <a:pt x="14571" y="5564"/>
                  <a:pt x="15122" y="4989"/>
                </a:cubicBezTo>
                <a:cubicBezTo>
                  <a:pt x="15476" y="4619"/>
                  <a:pt x="15706" y="4178"/>
                  <a:pt x="15826" y="3709"/>
                </a:cubicBezTo>
                <a:lnTo>
                  <a:pt x="15826" y="3709"/>
                </a:lnTo>
                <a:cubicBezTo>
                  <a:pt x="16377" y="4012"/>
                  <a:pt x="16965" y="4208"/>
                  <a:pt x="17469" y="4253"/>
                </a:cubicBezTo>
                <a:cubicBezTo>
                  <a:pt x="17556" y="4259"/>
                  <a:pt x="17642" y="4262"/>
                  <a:pt x="17728" y="4262"/>
                </a:cubicBezTo>
                <a:cubicBezTo>
                  <a:pt x="18775" y="4262"/>
                  <a:pt x="19789" y="3810"/>
                  <a:pt x="20175" y="2781"/>
                </a:cubicBezTo>
                <a:cubicBezTo>
                  <a:pt x="20513" y="1885"/>
                  <a:pt x="20315" y="791"/>
                  <a:pt x="19419" y="314"/>
                </a:cubicBezTo>
                <a:cubicBezTo>
                  <a:pt x="19408" y="308"/>
                  <a:pt x="19397" y="306"/>
                  <a:pt x="19387" y="306"/>
                </a:cubicBezTo>
                <a:cubicBezTo>
                  <a:pt x="19326" y="306"/>
                  <a:pt x="19291" y="399"/>
                  <a:pt x="19360" y="433"/>
                </a:cubicBezTo>
                <a:cubicBezTo>
                  <a:pt x="20215" y="990"/>
                  <a:pt x="20275" y="2144"/>
                  <a:pt x="19777" y="2980"/>
                </a:cubicBezTo>
                <a:cubicBezTo>
                  <a:pt x="19364" y="3669"/>
                  <a:pt x="18573" y="3946"/>
                  <a:pt x="17795" y="3946"/>
                </a:cubicBezTo>
                <a:cubicBezTo>
                  <a:pt x="17562" y="3946"/>
                  <a:pt x="17331" y="3921"/>
                  <a:pt x="17111" y="3875"/>
                </a:cubicBezTo>
                <a:cubicBezTo>
                  <a:pt x="16741" y="3806"/>
                  <a:pt x="16307" y="3635"/>
                  <a:pt x="15889" y="3390"/>
                </a:cubicBezTo>
                <a:lnTo>
                  <a:pt x="15889" y="3390"/>
                </a:lnTo>
                <a:cubicBezTo>
                  <a:pt x="16073" y="2147"/>
                  <a:pt x="15532" y="779"/>
                  <a:pt x="14505" y="35"/>
                </a:cubicBezTo>
                <a:cubicBezTo>
                  <a:pt x="14475" y="15"/>
                  <a:pt x="14430" y="0"/>
                  <a:pt x="14385"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 name="Google Shape;81;p2"/>
          <p:cNvGrpSpPr/>
          <p:nvPr/>
        </p:nvGrpSpPr>
        <p:grpSpPr>
          <a:xfrm>
            <a:off x="946050" y="672163"/>
            <a:ext cx="7251900" cy="417000"/>
            <a:chOff x="946050" y="672163"/>
            <a:chExt cx="7251900" cy="417000"/>
          </a:xfrm>
        </p:grpSpPr>
        <p:sp>
          <p:nvSpPr>
            <p:cNvPr id="82" name="Google Shape;82;p2"/>
            <p:cNvSpPr/>
            <p:nvPr/>
          </p:nvSpPr>
          <p:spPr>
            <a:xfrm>
              <a:off x="946050" y="672163"/>
              <a:ext cx="7251900" cy="4170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 name="Google Shape;83;p2"/>
            <p:cNvGrpSpPr/>
            <p:nvPr/>
          </p:nvGrpSpPr>
          <p:grpSpPr>
            <a:xfrm>
              <a:off x="7209519" y="794061"/>
              <a:ext cx="789243" cy="171052"/>
              <a:chOff x="733775" y="310686"/>
              <a:chExt cx="789243" cy="171052"/>
            </a:xfrm>
          </p:grpSpPr>
          <p:sp>
            <p:nvSpPr>
              <p:cNvPr id="84" name="Google Shape;84;p2"/>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85" name="Google Shape;85;p2"/>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86" name="Google Shape;86;p2"/>
              <p:cNvGrpSpPr/>
              <p:nvPr/>
            </p:nvGrpSpPr>
            <p:grpSpPr>
              <a:xfrm>
                <a:off x="1015525" y="313175"/>
                <a:ext cx="184510" cy="164017"/>
                <a:chOff x="7228702" y="774508"/>
                <a:chExt cx="285046" cy="253347"/>
              </a:xfrm>
            </p:grpSpPr>
            <p:grpSp>
              <p:nvGrpSpPr>
                <p:cNvPr id="87" name="Google Shape;87;p2"/>
                <p:cNvGrpSpPr/>
                <p:nvPr/>
              </p:nvGrpSpPr>
              <p:grpSpPr>
                <a:xfrm>
                  <a:off x="7313001" y="774508"/>
                  <a:ext cx="200747" cy="228523"/>
                  <a:chOff x="7313001" y="774508"/>
                  <a:chExt cx="200747" cy="228523"/>
                </a:xfrm>
              </p:grpSpPr>
              <p:sp>
                <p:nvSpPr>
                  <p:cNvPr id="88" name="Google Shape;88;p2"/>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89" name="Google Shape;89;p2"/>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90;p2"/>
                <p:cNvGrpSpPr/>
                <p:nvPr/>
              </p:nvGrpSpPr>
              <p:grpSpPr>
                <a:xfrm>
                  <a:off x="7228702" y="809455"/>
                  <a:ext cx="200757" cy="218400"/>
                  <a:chOff x="7269477" y="781280"/>
                  <a:chExt cx="200757" cy="218400"/>
                </a:xfrm>
              </p:grpSpPr>
              <p:sp>
                <p:nvSpPr>
                  <p:cNvPr id="91" name="Google Shape;91;p2"/>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92" name="Google Shape;92;p2"/>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93" name="Google Shape;93;p2"/>
            <p:cNvGrpSpPr/>
            <p:nvPr/>
          </p:nvGrpSpPr>
          <p:grpSpPr>
            <a:xfrm>
              <a:off x="1145239" y="777487"/>
              <a:ext cx="800559" cy="204209"/>
              <a:chOff x="747420" y="664537"/>
              <a:chExt cx="800559" cy="204209"/>
            </a:xfrm>
          </p:grpSpPr>
          <p:grpSp>
            <p:nvGrpSpPr>
              <p:cNvPr id="94" name="Google Shape;94;p2"/>
              <p:cNvGrpSpPr/>
              <p:nvPr/>
            </p:nvGrpSpPr>
            <p:grpSpPr>
              <a:xfrm>
                <a:off x="1339984" y="664537"/>
                <a:ext cx="207995" cy="204209"/>
                <a:chOff x="1541700" y="658850"/>
                <a:chExt cx="253838" cy="249218"/>
              </a:xfrm>
            </p:grpSpPr>
            <p:sp>
              <p:nvSpPr>
                <p:cNvPr id="95" name="Google Shape;95;p2"/>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Google Shape;97;p2"/>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98" name="Google Shape;98;p2"/>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99" name="Google Shape;99;p2"/>
          <p:cNvSpPr/>
          <p:nvPr/>
        </p:nvSpPr>
        <p:spPr>
          <a:xfrm>
            <a:off x="946050" y="1089176"/>
            <a:ext cx="7251900" cy="33819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txBox="1">
            <a:spLocks noGrp="1"/>
          </p:cNvSpPr>
          <p:nvPr>
            <p:ph type="ctrTitle"/>
          </p:nvPr>
        </p:nvSpPr>
        <p:spPr>
          <a:xfrm>
            <a:off x="1649100" y="1253838"/>
            <a:ext cx="5845800" cy="1697400"/>
          </a:xfrm>
          <a:prstGeom prst="rect">
            <a:avLst/>
          </a:prstGeom>
        </p:spPr>
        <p:txBody>
          <a:bodyPr spcFirstLastPara="1" wrap="square" lIns="0" tIns="0" rIns="0" bIns="0" anchor="ctr" anchorCtr="0">
            <a:noAutofit/>
          </a:bodyPr>
          <a:lstStyle>
            <a:lvl1pPr lvl="0" algn="ctr">
              <a:lnSpc>
                <a:spcPct val="80000"/>
              </a:lnSpc>
              <a:spcBef>
                <a:spcPts val="0"/>
              </a:spcBef>
              <a:spcAft>
                <a:spcPts val="0"/>
              </a:spcAft>
              <a:buSzPts val="5200"/>
              <a:buNone/>
              <a:defRPr sz="5200">
                <a:solidFill>
                  <a:schemeClr val="accent3"/>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1" name="Google Shape;101;p2"/>
          <p:cNvSpPr txBox="1">
            <a:spLocks noGrp="1"/>
          </p:cNvSpPr>
          <p:nvPr>
            <p:ph type="subTitle" idx="1"/>
          </p:nvPr>
        </p:nvSpPr>
        <p:spPr>
          <a:xfrm>
            <a:off x="2050919" y="3476800"/>
            <a:ext cx="4583700" cy="541500"/>
          </a:xfrm>
          <a:prstGeom prst="rect">
            <a:avLst/>
          </a:prstGeom>
          <a:solidFill>
            <a:schemeClr val="lt2"/>
          </a:solidFill>
        </p:spPr>
        <p:txBody>
          <a:bodyPr spcFirstLastPara="1" wrap="square" lIns="0" tIns="0" rIns="0" bIns="0" anchor="ctr" anchorCtr="0">
            <a:noAutofit/>
          </a:bodyPr>
          <a:lstStyle>
            <a:lvl1pPr lvl="0" algn="ctr">
              <a:lnSpc>
                <a:spcPct val="100000"/>
              </a:lnSpc>
              <a:spcBef>
                <a:spcPts val="0"/>
              </a:spcBef>
              <a:spcAft>
                <a:spcPts val="0"/>
              </a:spcAft>
              <a:buSzPts val="2800"/>
              <a:buNone/>
              <a:defRPr sz="1800">
                <a:latin typeface="Varela Round"/>
                <a:ea typeface="Varela Round"/>
                <a:cs typeface="Varela Round"/>
                <a:sym typeface="Varela Round"/>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6"/>
        <p:cNvGrpSpPr/>
        <p:nvPr/>
      </p:nvGrpSpPr>
      <p:grpSpPr>
        <a:xfrm>
          <a:off x="0" y="0"/>
          <a:ext cx="0" cy="0"/>
          <a:chOff x="0" y="0"/>
          <a:chExt cx="0" cy="0"/>
        </a:xfrm>
      </p:grpSpPr>
      <p:grpSp>
        <p:nvGrpSpPr>
          <p:cNvPr id="197" name="Google Shape;197;p4"/>
          <p:cNvGrpSpPr/>
          <p:nvPr/>
        </p:nvGrpSpPr>
        <p:grpSpPr>
          <a:xfrm>
            <a:off x="-23004" y="-1"/>
            <a:ext cx="9177565" cy="5143390"/>
            <a:chOff x="-23004" y="-1"/>
            <a:chExt cx="9177565" cy="5143390"/>
          </a:xfrm>
        </p:grpSpPr>
        <p:sp>
          <p:nvSpPr>
            <p:cNvPr id="198" name="Google Shape;198;p4"/>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4"/>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4"/>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4"/>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4"/>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4"/>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4"/>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4"/>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4"/>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4"/>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4"/>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4"/>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4"/>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4"/>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4"/>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4"/>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4"/>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4"/>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4"/>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4"/>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4"/>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4"/>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4"/>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4"/>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4"/>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4"/>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4"/>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4"/>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4"/>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4"/>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4"/>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4"/>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4"/>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4"/>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4"/>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4"/>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4"/>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4"/>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4"/>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4"/>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4"/>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4"/>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4"/>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4"/>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4"/>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4"/>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4"/>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4"/>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4"/>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4"/>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6" name="Google Shape;256;p4"/>
          <p:cNvSpPr/>
          <p:nvPr/>
        </p:nvSpPr>
        <p:spPr>
          <a:xfrm>
            <a:off x="600600" y="1014000"/>
            <a:ext cx="7942800" cy="3748500"/>
          </a:xfrm>
          <a:prstGeom prst="rect">
            <a:avLst/>
          </a:prstGeom>
          <a:solidFill>
            <a:schemeClr val="accent2"/>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526450" y="540000"/>
            <a:ext cx="1792175" cy="1313350"/>
          </a:xfrm>
          <a:custGeom>
            <a:avLst/>
            <a:gdLst/>
            <a:ahLst/>
            <a:cxnLst/>
            <a:rect l="l" t="t" r="r" b="b"/>
            <a:pathLst>
              <a:path w="71687" h="52534" extrusionOk="0">
                <a:moveTo>
                  <a:pt x="45501" y="1"/>
                </a:moveTo>
                <a:cubicBezTo>
                  <a:pt x="44031" y="1"/>
                  <a:pt x="42548" y="114"/>
                  <a:pt x="41066" y="337"/>
                </a:cubicBezTo>
                <a:cubicBezTo>
                  <a:pt x="40808" y="377"/>
                  <a:pt x="40549" y="417"/>
                  <a:pt x="40290" y="476"/>
                </a:cubicBezTo>
                <a:cubicBezTo>
                  <a:pt x="32093" y="1929"/>
                  <a:pt x="24592" y="6127"/>
                  <a:pt x="18325" y="11499"/>
                </a:cubicBezTo>
                <a:cubicBezTo>
                  <a:pt x="10923" y="17826"/>
                  <a:pt x="0" y="29485"/>
                  <a:pt x="3701" y="40249"/>
                </a:cubicBezTo>
                <a:cubicBezTo>
                  <a:pt x="4358" y="42139"/>
                  <a:pt x="5353" y="43910"/>
                  <a:pt x="6626" y="45482"/>
                </a:cubicBezTo>
                <a:cubicBezTo>
                  <a:pt x="10032" y="49704"/>
                  <a:pt x="15304" y="52534"/>
                  <a:pt x="20694" y="52534"/>
                </a:cubicBezTo>
                <a:cubicBezTo>
                  <a:pt x="21349" y="52534"/>
                  <a:pt x="22006" y="52492"/>
                  <a:pt x="22662" y="52406"/>
                </a:cubicBezTo>
                <a:cubicBezTo>
                  <a:pt x="28711" y="51630"/>
                  <a:pt x="34202" y="47113"/>
                  <a:pt x="35794" y="41224"/>
                </a:cubicBezTo>
                <a:cubicBezTo>
                  <a:pt x="40385" y="43315"/>
                  <a:pt x="44956" y="44761"/>
                  <a:pt x="49574" y="44761"/>
                </a:cubicBezTo>
                <a:cubicBezTo>
                  <a:pt x="52821" y="44761"/>
                  <a:pt x="56092" y="44046"/>
                  <a:pt x="59411" y="42338"/>
                </a:cubicBezTo>
                <a:cubicBezTo>
                  <a:pt x="64385" y="39811"/>
                  <a:pt x="69498" y="34897"/>
                  <a:pt x="70433" y="29167"/>
                </a:cubicBezTo>
                <a:cubicBezTo>
                  <a:pt x="71687" y="21547"/>
                  <a:pt x="68841" y="13588"/>
                  <a:pt x="63768" y="7858"/>
                </a:cubicBezTo>
                <a:cubicBezTo>
                  <a:pt x="59042" y="2508"/>
                  <a:pt x="52421" y="1"/>
                  <a:pt x="455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8" name="Google Shape;258;p4"/>
          <p:cNvGrpSpPr/>
          <p:nvPr/>
        </p:nvGrpSpPr>
        <p:grpSpPr>
          <a:xfrm>
            <a:off x="7053032" y="3466663"/>
            <a:ext cx="1487786" cy="1259844"/>
            <a:chOff x="478350" y="433625"/>
            <a:chExt cx="811800" cy="687425"/>
          </a:xfrm>
        </p:grpSpPr>
        <p:sp>
          <p:nvSpPr>
            <p:cNvPr id="259" name="Google Shape;259;p4"/>
            <p:cNvSpPr/>
            <p:nvPr/>
          </p:nvSpPr>
          <p:spPr>
            <a:xfrm>
              <a:off x="505225" y="579850"/>
              <a:ext cx="5000" cy="5000"/>
            </a:xfrm>
            <a:custGeom>
              <a:avLst/>
              <a:gdLst/>
              <a:ahLst/>
              <a:cxnLst/>
              <a:rect l="l" t="t" r="r" b="b"/>
              <a:pathLst>
                <a:path w="200" h="200" extrusionOk="0">
                  <a:moveTo>
                    <a:pt x="120" y="200"/>
                  </a:moveTo>
                  <a:cubicBezTo>
                    <a:pt x="140" y="140"/>
                    <a:pt x="199" y="41"/>
                    <a:pt x="120" y="1"/>
                  </a:cubicBezTo>
                  <a:cubicBezTo>
                    <a:pt x="40" y="41"/>
                    <a:pt x="0" y="140"/>
                    <a:pt x="120" y="20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519650" y="589300"/>
              <a:ext cx="5000" cy="5000"/>
            </a:xfrm>
            <a:custGeom>
              <a:avLst/>
              <a:gdLst/>
              <a:ahLst/>
              <a:cxnLst/>
              <a:rect l="l" t="t" r="r" b="b"/>
              <a:pathLst>
                <a:path w="200" h="200" extrusionOk="0">
                  <a:moveTo>
                    <a:pt x="199" y="140"/>
                  </a:moveTo>
                  <a:cubicBezTo>
                    <a:pt x="179" y="120"/>
                    <a:pt x="159" y="100"/>
                    <a:pt x="179" y="41"/>
                  </a:cubicBezTo>
                  <a:lnTo>
                    <a:pt x="40" y="1"/>
                  </a:lnTo>
                  <a:lnTo>
                    <a:pt x="0" y="120"/>
                  </a:lnTo>
                  <a:cubicBezTo>
                    <a:pt x="80" y="140"/>
                    <a:pt x="179" y="200"/>
                    <a:pt x="199" y="14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
            <p:cNvSpPr/>
            <p:nvPr/>
          </p:nvSpPr>
          <p:spPr>
            <a:xfrm>
              <a:off x="618625" y="433625"/>
              <a:ext cx="671525" cy="687425"/>
            </a:xfrm>
            <a:custGeom>
              <a:avLst/>
              <a:gdLst/>
              <a:ahLst/>
              <a:cxnLst/>
              <a:rect l="l" t="t" r="r" b="b"/>
              <a:pathLst>
                <a:path w="26861" h="27497" extrusionOk="0">
                  <a:moveTo>
                    <a:pt x="26781" y="15479"/>
                  </a:moveTo>
                  <a:cubicBezTo>
                    <a:pt x="26721" y="14823"/>
                    <a:pt x="26701" y="14186"/>
                    <a:pt x="26582" y="13629"/>
                  </a:cubicBezTo>
                  <a:cubicBezTo>
                    <a:pt x="26542" y="13430"/>
                    <a:pt x="26443" y="13251"/>
                    <a:pt x="26403" y="13052"/>
                  </a:cubicBezTo>
                  <a:cubicBezTo>
                    <a:pt x="26224" y="12236"/>
                    <a:pt x="26164" y="11401"/>
                    <a:pt x="25945" y="10605"/>
                  </a:cubicBezTo>
                  <a:cubicBezTo>
                    <a:pt x="25866" y="10346"/>
                    <a:pt x="25726" y="10088"/>
                    <a:pt x="25647" y="9829"/>
                  </a:cubicBezTo>
                  <a:cubicBezTo>
                    <a:pt x="25567" y="9570"/>
                    <a:pt x="25567" y="9292"/>
                    <a:pt x="25488" y="9013"/>
                  </a:cubicBezTo>
                  <a:cubicBezTo>
                    <a:pt x="25408" y="8735"/>
                    <a:pt x="25289" y="8476"/>
                    <a:pt x="25189" y="8217"/>
                  </a:cubicBezTo>
                  <a:cubicBezTo>
                    <a:pt x="25070" y="7819"/>
                    <a:pt x="24851" y="7422"/>
                    <a:pt x="24712" y="7183"/>
                  </a:cubicBezTo>
                  <a:cubicBezTo>
                    <a:pt x="24592" y="6964"/>
                    <a:pt x="24553" y="6765"/>
                    <a:pt x="24473" y="6606"/>
                  </a:cubicBezTo>
                  <a:cubicBezTo>
                    <a:pt x="24334" y="6248"/>
                    <a:pt x="24095" y="5929"/>
                    <a:pt x="23896" y="5611"/>
                  </a:cubicBezTo>
                  <a:cubicBezTo>
                    <a:pt x="23836" y="5511"/>
                    <a:pt x="23856" y="5372"/>
                    <a:pt x="23797" y="5293"/>
                  </a:cubicBezTo>
                  <a:cubicBezTo>
                    <a:pt x="23737" y="5193"/>
                    <a:pt x="23598" y="5133"/>
                    <a:pt x="23538" y="5034"/>
                  </a:cubicBezTo>
                  <a:cubicBezTo>
                    <a:pt x="23538" y="5034"/>
                    <a:pt x="23538" y="4934"/>
                    <a:pt x="23498" y="4895"/>
                  </a:cubicBezTo>
                  <a:cubicBezTo>
                    <a:pt x="23319" y="4636"/>
                    <a:pt x="23160" y="4338"/>
                    <a:pt x="22961" y="4119"/>
                  </a:cubicBezTo>
                  <a:cubicBezTo>
                    <a:pt x="22881" y="4019"/>
                    <a:pt x="22782" y="3940"/>
                    <a:pt x="22702" y="3840"/>
                  </a:cubicBezTo>
                  <a:cubicBezTo>
                    <a:pt x="22603" y="3721"/>
                    <a:pt x="22523" y="3582"/>
                    <a:pt x="22503" y="3562"/>
                  </a:cubicBezTo>
                  <a:cubicBezTo>
                    <a:pt x="22424" y="3442"/>
                    <a:pt x="22284" y="3422"/>
                    <a:pt x="22185" y="3323"/>
                  </a:cubicBezTo>
                  <a:cubicBezTo>
                    <a:pt x="22145" y="3263"/>
                    <a:pt x="22165" y="3204"/>
                    <a:pt x="22145" y="3164"/>
                  </a:cubicBezTo>
                  <a:cubicBezTo>
                    <a:pt x="22105" y="3124"/>
                    <a:pt x="22006" y="3104"/>
                    <a:pt x="21966" y="3044"/>
                  </a:cubicBezTo>
                  <a:cubicBezTo>
                    <a:pt x="21707" y="2746"/>
                    <a:pt x="21409" y="2388"/>
                    <a:pt x="21051" y="2129"/>
                  </a:cubicBezTo>
                  <a:cubicBezTo>
                    <a:pt x="20951" y="2069"/>
                    <a:pt x="20832" y="2050"/>
                    <a:pt x="20752" y="1990"/>
                  </a:cubicBezTo>
                  <a:cubicBezTo>
                    <a:pt x="20633" y="1910"/>
                    <a:pt x="20553" y="1811"/>
                    <a:pt x="20454" y="1731"/>
                  </a:cubicBezTo>
                  <a:cubicBezTo>
                    <a:pt x="20255" y="1592"/>
                    <a:pt x="20056" y="1492"/>
                    <a:pt x="19837" y="1373"/>
                  </a:cubicBezTo>
                  <a:cubicBezTo>
                    <a:pt x="19419" y="1134"/>
                    <a:pt x="19002" y="955"/>
                    <a:pt x="18584" y="756"/>
                  </a:cubicBezTo>
                  <a:cubicBezTo>
                    <a:pt x="17768" y="398"/>
                    <a:pt x="16912" y="140"/>
                    <a:pt x="16077" y="40"/>
                  </a:cubicBezTo>
                  <a:cubicBezTo>
                    <a:pt x="15321" y="40"/>
                    <a:pt x="14604" y="0"/>
                    <a:pt x="13928" y="40"/>
                  </a:cubicBezTo>
                  <a:cubicBezTo>
                    <a:pt x="13829" y="40"/>
                    <a:pt x="13749" y="0"/>
                    <a:pt x="13649" y="20"/>
                  </a:cubicBezTo>
                  <a:cubicBezTo>
                    <a:pt x="13590" y="20"/>
                    <a:pt x="13510" y="80"/>
                    <a:pt x="13451" y="100"/>
                  </a:cubicBezTo>
                  <a:cubicBezTo>
                    <a:pt x="13271" y="120"/>
                    <a:pt x="13072" y="100"/>
                    <a:pt x="12913" y="120"/>
                  </a:cubicBezTo>
                  <a:cubicBezTo>
                    <a:pt x="12754" y="159"/>
                    <a:pt x="12595" y="219"/>
                    <a:pt x="12436" y="279"/>
                  </a:cubicBezTo>
                  <a:cubicBezTo>
                    <a:pt x="12356" y="299"/>
                    <a:pt x="12277" y="299"/>
                    <a:pt x="12197" y="319"/>
                  </a:cubicBezTo>
                  <a:cubicBezTo>
                    <a:pt x="12197" y="319"/>
                    <a:pt x="12157" y="418"/>
                    <a:pt x="12137" y="418"/>
                  </a:cubicBezTo>
                  <a:cubicBezTo>
                    <a:pt x="12098" y="458"/>
                    <a:pt x="12018" y="398"/>
                    <a:pt x="11978" y="418"/>
                  </a:cubicBezTo>
                  <a:cubicBezTo>
                    <a:pt x="11401" y="617"/>
                    <a:pt x="10765" y="756"/>
                    <a:pt x="10168" y="876"/>
                  </a:cubicBezTo>
                  <a:cubicBezTo>
                    <a:pt x="9790" y="955"/>
                    <a:pt x="9451" y="1055"/>
                    <a:pt x="9113" y="1174"/>
                  </a:cubicBezTo>
                  <a:cubicBezTo>
                    <a:pt x="6944" y="1393"/>
                    <a:pt x="5034" y="2030"/>
                    <a:pt x="3284" y="3960"/>
                  </a:cubicBezTo>
                  <a:cubicBezTo>
                    <a:pt x="3204" y="4039"/>
                    <a:pt x="3124" y="4139"/>
                    <a:pt x="3065" y="4238"/>
                  </a:cubicBezTo>
                  <a:cubicBezTo>
                    <a:pt x="3045" y="4218"/>
                    <a:pt x="3025" y="4198"/>
                    <a:pt x="3025" y="4198"/>
                  </a:cubicBezTo>
                  <a:cubicBezTo>
                    <a:pt x="2925" y="4079"/>
                    <a:pt x="2826" y="4159"/>
                    <a:pt x="2746" y="4178"/>
                  </a:cubicBezTo>
                  <a:cubicBezTo>
                    <a:pt x="2707" y="4198"/>
                    <a:pt x="2647" y="4238"/>
                    <a:pt x="2607" y="4278"/>
                  </a:cubicBezTo>
                  <a:cubicBezTo>
                    <a:pt x="2408" y="4417"/>
                    <a:pt x="2209" y="4636"/>
                    <a:pt x="2070" y="4895"/>
                  </a:cubicBezTo>
                  <a:cubicBezTo>
                    <a:pt x="2010" y="5034"/>
                    <a:pt x="2010" y="5153"/>
                    <a:pt x="1950" y="5293"/>
                  </a:cubicBezTo>
                  <a:cubicBezTo>
                    <a:pt x="1692" y="5790"/>
                    <a:pt x="1294" y="6287"/>
                    <a:pt x="1135" y="6765"/>
                  </a:cubicBezTo>
                  <a:cubicBezTo>
                    <a:pt x="1095" y="6964"/>
                    <a:pt x="1214" y="7262"/>
                    <a:pt x="956" y="7322"/>
                  </a:cubicBezTo>
                  <a:cubicBezTo>
                    <a:pt x="1055" y="7501"/>
                    <a:pt x="916" y="7800"/>
                    <a:pt x="816" y="8018"/>
                  </a:cubicBezTo>
                  <a:cubicBezTo>
                    <a:pt x="737" y="8138"/>
                    <a:pt x="677" y="8217"/>
                    <a:pt x="598" y="8277"/>
                  </a:cubicBezTo>
                  <a:cubicBezTo>
                    <a:pt x="538" y="9033"/>
                    <a:pt x="239" y="9789"/>
                    <a:pt x="160" y="10545"/>
                  </a:cubicBezTo>
                  <a:cubicBezTo>
                    <a:pt x="80" y="11301"/>
                    <a:pt x="1" y="12018"/>
                    <a:pt x="1" y="12674"/>
                  </a:cubicBezTo>
                  <a:cubicBezTo>
                    <a:pt x="21" y="13768"/>
                    <a:pt x="40" y="14743"/>
                    <a:pt x="200" y="15798"/>
                  </a:cubicBezTo>
                  <a:cubicBezTo>
                    <a:pt x="239" y="15957"/>
                    <a:pt x="319" y="16136"/>
                    <a:pt x="359" y="16315"/>
                  </a:cubicBezTo>
                  <a:cubicBezTo>
                    <a:pt x="418" y="16494"/>
                    <a:pt x="458" y="16673"/>
                    <a:pt x="518" y="16872"/>
                  </a:cubicBezTo>
                  <a:cubicBezTo>
                    <a:pt x="478" y="16912"/>
                    <a:pt x="498" y="16912"/>
                    <a:pt x="538" y="16932"/>
                  </a:cubicBezTo>
                  <a:cubicBezTo>
                    <a:pt x="598" y="17151"/>
                    <a:pt x="677" y="17370"/>
                    <a:pt x="757" y="17569"/>
                  </a:cubicBezTo>
                  <a:cubicBezTo>
                    <a:pt x="757" y="17608"/>
                    <a:pt x="757" y="17648"/>
                    <a:pt x="737" y="17688"/>
                  </a:cubicBezTo>
                  <a:cubicBezTo>
                    <a:pt x="777" y="17728"/>
                    <a:pt x="816" y="17768"/>
                    <a:pt x="836" y="17807"/>
                  </a:cubicBezTo>
                  <a:cubicBezTo>
                    <a:pt x="916" y="17986"/>
                    <a:pt x="1015" y="18185"/>
                    <a:pt x="1095" y="18364"/>
                  </a:cubicBezTo>
                  <a:cubicBezTo>
                    <a:pt x="1095" y="18364"/>
                    <a:pt x="1095" y="18384"/>
                    <a:pt x="1135" y="18424"/>
                  </a:cubicBezTo>
                  <a:cubicBezTo>
                    <a:pt x="1175" y="18504"/>
                    <a:pt x="1214" y="18583"/>
                    <a:pt x="1254" y="18683"/>
                  </a:cubicBezTo>
                  <a:cubicBezTo>
                    <a:pt x="1254" y="18742"/>
                    <a:pt x="1294" y="18802"/>
                    <a:pt x="1354" y="18842"/>
                  </a:cubicBezTo>
                  <a:cubicBezTo>
                    <a:pt x="1473" y="19041"/>
                    <a:pt x="1592" y="19220"/>
                    <a:pt x="1732" y="19419"/>
                  </a:cubicBezTo>
                  <a:cubicBezTo>
                    <a:pt x="3264" y="21588"/>
                    <a:pt x="5850" y="22841"/>
                    <a:pt x="8476" y="23299"/>
                  </a:cubicBezTo>
                  <a:cubicBezTo>
                    <a:pt x="10327" y="23637"/>
                    <a:pt x="12197" y="23617"/>
                    <a:pt x="14087" y="23518"/>
                  </a:cubicBezTo>
                  <a:cubicBezTo>
                    <a:pt x="13988" y="23537"/>
                    <a:pt x="13888" y="23557"/>
                    <a:pt x="13789" y="23577"/>
                  </a:cubicBezTo>
                  <a:cubicBezTo>
                    <a:pt x="13709" y="23597"/>
                    <a:pt x="13530" y="23617"/>
                    <a:pt x="13451" y="23657"/>
                  </a:cubicBezTo>
                  <a:cubicBezTo>
                    <a:pt x="13431" y="23657"/>
                    <a:pt x="13411" y="23756"/>
                    <a:pt x="13391" y="23756"/>
                  </a:cubicBezTo>
                  <a:cubicBezTo>
                    <a:pt x="13331" y="23776"/>
                    <a:pt x="13252" y="23717"/>
                    <a:pt x="13172" y="23717"/>
                  </a:cubicBezTo>
                  <a:cubicBezTo>
                    <a:pt x="12913" y="23717"/>
                    <a:pt x="12734" y="23736"/>
                    <a:pt x="12535" y="23736"/>
                  </a:cubicBezTo>
                  <a:cubicBezTo>
                    <a:pt x="12376" y="23736"/>
                    <a:pt x="12217" y="23796"/>
                    <a:pt x="12078" y="23677"/>
                  </a:cubicBezTo>
                  <a:cubicBezTo>
                    <a:pt x="11899" y="23717"/>
                    <a:pt x="11640" y="23796"/>
                    <a:pt x="11381" y="23836"/>
                  </a:cubicBezTo>
                  <a:cubicBezTo>
                    <a:pt x="11302" y="23856"/>
                    <a:pt x="11123" y="23876"/>
                    <a:pt x="11123" y="23876"/>
                  </a:cubicBezTo>
                  <a:cubicBezTo>
                    <a:pt x="11083" y="23876"/>
                    <a:pt x="11083" y="23836"/>
                    <a:pt x="11063" y="23836"/>
                  </a:cubicBezTo>
                  <a:cubicBezTo>
                    <a:pt x="10944" y="23856"/>
                    <a:pt x="10824" y="23915"/>
                    <a:pt x="10705" y="23915"/>
                  </a:cubicBezTo>
                  <a:cubicBezTo>
                    <a:pt x="10148" y="23955"/>
                    <a:pt x="9272" y="23537"/>
                    <a:pt x="9093" y="24194"/>
                  </a:cubicBezTo>
                  <a:cubicBezTo>
                    <a:pt x="9014" y="24492"/>
                    <a:pt x="9073" y="24711"/>
                    <a:pt x="9193" y="24851"/>
                  </a:cubicBezTo>
                  <a:cubicBezTo>
                    <a:pt x="9213" y="24890"/>
                    <a:pt x="9332" y="24871"/>
                    <a:pt x="9412" y="24930"/>
                  </a:cubicBezTo>
                  <a:cubicBezTo>
                    <a:pt x="9491" y="24970"/>
                    <a:pt x="9571" y="25010"/>
                    <a:pt x="9611" y="25109"/>
                  </a:cubicBezTo>
                  <a:cubicBezTo>
                    <a:pt x="10148" y="25109"/>
                    <a:pt x="10745" y="24990"/>
                    <a:pt x="11322" y="24950"/>
                  </a:cubicBezTo>
                  <a:cubicBezTo>
                    <a:pt x="11381" y="24930"/>
                    <a:pt x="11461" y="24890"/>
                    <a:pt x="11521" y="24890"/>
                  </a:cubicBezTo>
                  <a:cubicBezTo>
                    <a:pt x="11580" y="24890"/>
                    <a:pt x="11640" y="24950"/>
                    <a:pt x="11720" y="24950"/>
                  </a:cubicBezTo>
                  <a:cubicBezTo>
                    <a:pt x="11859" y="24930"/>
                    <a:pt x="12018" y="24851"/>
                    <a:pt x="12157" y="24851"/>
                  </a:cubicBezTo>
                  <a:cubicBezTo>
                    <a:pt x="12197" y="24831"/>
                    <a:pt x="12297" y="24890"/>
                    <a:pt x="12356" y="24890"/>
                  </a:cubicBezTo>
                  <a:cubicBezTo>
                    <a:pt x="12436" y="24890"/>
                    <a:pt x="12495" y="24851"/>
                    <a:pt x="12575" y="24831"/>
                  </a:cubicBezTo>
                  <a:cubicBezTo>
                    <a:pt x="12655" y="24831"/>
                    <a:pt x="12714" y="24890"/>
                    <a:pt x="12774" y="24890"/>
                  </a:cubicBezTo>
                  <a:cubicBezTo>
                    <a:pt x="13013" y="24871"/>
                    <a:pt x="13192" y="24751"/>
                    <a:pt x="13371" y="24910"/>
                  </a:cubicBezTo>
                  <a:cubicBezTo>
                    <a:pt x="13590" y="24811"/>
                    <a:pt x="13829" y="24771"/>
                    <a:pt x="14027" y="24731"/>
                  </a:cubicBezTo>
                  <a:cubicBezTo>
                    <a:pt x="14127" y="24691"/>
                    <a:pt x="14127" y="24731"/>
                    <a:pt x="14226" y="24711"/>
                  </a:cubicBezTo>
                  <a:cubicBezTo>
                    <a:pt x="14525" y="24652"/>
                    <a:pt x="14843" y="24532"/>
                    <a:pt x="15142" y="24492"/>
                  </a:cubicBezTo>
                  <a:cubicBezTo>
                    <a:pt x="15261" y="24473"/>
                    <a:pt x="15380" y="24532"/>
                    <a:pt x="15500" y="24512"/>
                  </a:cubicBezTo>
                  <a:cubicBezTo>
                    <a:pt x="15599" y="24512"/>
                    <a:pt x="15679" y="24413"/>
                    <a:pt x="15778" y="24393"/>
                  </a:cubicBezTo>
                  <a:cubicBezTo>
                    <a:pt x="16534" y="24154"/>
                    <a:pt x="17310" y="24274"/>
                    <a:pt x="18126" y="24055"/>
                  </a:cubicBezTo>
                  <a:cubicBezTo>
                    <a:pt x="18285" y="24015"/>
                    <a:pt x="18444" y="23935"/>
                    <a:pt x="18604" y="23876"/>
                  </a:cubicBezTo>
                  <a:cubicBezTo>
                    <a:pt x="18604" y="23876"/>
                    <a:pt x="18663" y="23935"/>
                    <a:pt x="18703" y="23915"/>
                  </a:cubicBezTo>
                  <a:cubicBezTo>
                    <a:pt x="18822" y="23896"/>
                    <a:pt x="19002" y="23836"/>
                    <a:pt x="19141" y="23796"/>
                  </a:cubicBezTo>
                  <a:cubicBezTo>
                    <a:pt x="20215" y="23458"/>
                    <a:pt x="21230" y="22960"/>
                    <a:pt x="22066" y="22264"/>
                  </a:cubicBezTo>
                  <a:cubicBezTo>
                    <a:pt x="22125" y="22204"/>
                    <a:pt x="22185" y="22165"/>
                    <a:pt x="22245" y="22105"/>
                  </a:cubicBezTo>
                  <a:cubicBezTo>
                    <a:pt x="22563" y="21806"/>
                    <a:pt x="22861" y="21448"/>
                    <a:pt x="23100" y="21170"/>
                  </a:cubicBezTo>
                  <a:cubicBezTo>
                    <a:pt x="23319" y="20931"/>
                    <a:pt x="23558" y="20414"/>
                    <a:pt x="23797" y="20175"/>
                  </a:cubicBezTo>
                  <a:cubicBezTo>
                    <a:pt x="23816" y="20155"/>
                    <a:pt x="23777" y="20115"/>
                    <a:pt x="23777" y="20076"/>
                  </a:cubicBezTo>
                  <a:cubicBezTo>
                    <a:pt x="24015" y="19598"/>
                    <a:pt x="24155" y="19041"/>
                    <a:pt x="24254" y="18782"/>
                  </a:cubicBezTo>
                  <a:cubicBezTo>
                    <a:pt x="24413" y="18364"/>
                    <a:pt x="24433" y="17867"/>
                    <a:pt x="24533" y="17390"/>
                  </a:cubicBezTo>
                  <a:cubicBezTo>
                    <a:pt x="24612" y="16872"/>
                    <a:pt x="24771" y="16375"/>
                    <a:pt x="24732" y="15798"/>
                  </a:cubicBezTo>
                  <a:cubicBezTo>
                    <a:pt x="24712" y="15559"/>
                    <a:pt x="24712" y="15440"/>
                    <a:pt x="24712" y="15320"/>
                  </a:cubicBezTo>
                  <a:cubicBezTo>
                    <a:pt x="24712" y="15082"/>
                    <a:pt x="24632" y="14843"/>
                    <a:pt x="24612" y="14604"/>
                  </a:cubicBezTo>
                  <a:cubicBezTo>
                    <a:pt x="24592" y="14505"/>
                    <a:pt x="24652" y="14425"/>
                    <a:pt x="24632" y="14326"/>
                  </a:cubicBezTo>
                  <a:cubicBezTo>
                    <a:pt x="24573" y="13589"/>
                    <a:pt x="24493" y="12833"/>
                    <a:pt x="24354" y="12097"/>
                  </a:cubicBezTo>
                  <a:cubicBezTo>
                    <a:pt x="24194" y="11361"/>
                    <a:pt x="24015" y="10665"/>
                    <a:pt x="23797" y="9988"/>
                  </a:cubicBezTo>
                  <a:cubicBezTo>
                    <a:pt x="23757" y="9909"/>
                    <a:pt x="23816" y="9809"/>
                    <a:pt x="23777" y="9749"/>
                  </a:cubicBezTo>
                  <a:cubicBezTo>
                    <a:pt x="23757" y="9670"/>
                    <a:pt x="23657" y="9630"/>
                    <a:pt x="23617" y="9550"/>
                  </a:cubicBezTo>
                  <a:cubicBezTo>
                    <a:pt x="23598" y="9511"/>
                    <a:pt x="23657" y="9471"/>
                    <a:pt x="23637" y="9431"/>
                  </a:cubicBezTo>
                  <a:cubicBezTo>
                    <a:pt x="23617" y="9312"/>
                    <a:pt x="23419" y="8954"/>
                    <a:pt x="23379" y="8914"/>
                  </a:cubicBezTo>
                  <a:cubicBezTo>
                    <a:pt x="23339" y="8874"/>
                    <a:pt x="23419" y="8854"/>
                    <a:pt x="23399" y="8834"/>
                  </a:cubicBezTo>
                  <a:cubicBezTo>
                    <a:pt x="23379" y="8774"/>
                    <a:pt x="23339" y="8774"/>
                    <a:pt x="23319" y="8755"/>
                  </a:cubicBezTo>
                  <a:cubicBezTo>
                    <a:pt x="23299" y="8695"/>
                    <a:pt x="23359" y="8655"/>
                    <a:pt x="23319" y="8615"/>
                  </a:cubicBezTo>
                  <a:cubicBezTo>
                    <a:pt x="23279" y="8456"/>
                    <a:pt x="23140" y="8337"/>
                    <a:pt x="23080" y="8197"/>
                  </a:cubicBezTo>
                  <a:cubicBezTo>
                    <a:pt x="23060" y="8158"/>
                    <a:pt x="23100" y="8118"/>
                    <a:pt x="23100" y="8098"/>
                  </a:cubicBezTo>
                  <a:cubicBezTo>
                    <a:pt x="23080" y="8058"/>
                    <a:pt x="23021" y="8058"/>
                    <a:pt x="23001" y="8018"/>
                  </a:cubicBezTo>
                  <a:cubicBezTo>
                    <a:pt x="22941" y="7879"/>
                    <a:pt x="22842" y="7740"/>
                    <a:pt x="22782" y="7581"/>
                  </a:cubicBezTo>
                  <a:cubicBezTo>
                    <a:pt x="22742" y="7501"/>
                    <a:pt x="22762" y="7402"/>
                    <a:pt x="22722" y="7322"/>
                  </a:cubicBezTo>
                  <a:cubicBezTo>
                    <a:pt x="22643" y="7163"/>
                    <a:pt x="22503" y="7043"/>
                    <a:pt x="22404" y="6884"/>
                  </a:cubicBezTo>
                  <a:cubicBezTo>
                    <a:pt x="22245" y="6626"/>
                    <a:pt x="22066" y="6307"/>
                    <a:pt x="21887" y="5969"/>
                  </a:cubicBezTo>
                  <a:cubicBezTo>
                    <a:pt x="21767" y="5790"/>
                    <a:pt x="21727" y="5591"/>
                    <a:pt x="21648" y="5472"/>
                  </a:cubicBezTo>
                  <a:cubicBezTo>
                    <a:pt x="21608" y="5412"/>
                    <a:pt x="21469" y="5392"/>
                    <a:pt x="21429" y="5332"/>
                  </a:cubicBezTo>
                  <a:cubicBezTo>
                    <a:pt x="21389" y="5273"/>
                    <a:pt x="21369" y="5153"/>
                    <a:pt x="21329" y="5094"/>
                  </a:cubicBezTo>
                  <a:cubicBezTo>
                    <a:pt x="21310" y="5054"/>
                    <a:pt x="21250" y="5094"/>
                    <a:pt x="21230" y="5034"/>
                  </a:cubicBezTo>
                  <a:cubicBezTo>
                    <a:pt x="21230" y="5014"/>
                    <a:pt x="21270" y="4915"/>
                    <a:pt x="21270" y="4895"/>
                  </a:cubicBezTo>
                  <a:cubicBezTo>
                    <a:pt x="21210" y="4815"/>
                    <a:pt x="21111" y="4775"/>
                    <a:pt x="21071" y="4716"/>
                  </a:cubicBezTo>
                  <a:cubicBezTo>
                    <a:pt x="20852" y="4457"/>
                    <a:pt x="20534" y="4298"/>
                    <a:pt x="20295" y="4079"/>
                  </a:cubicBezTo>
                  <a:cubicBezTo>
                    <a:pt x="20156" y="3960"/>
                    <a:pt x="20036" y="3840"/>
                    <a:pt x="19897" y="3721"/>
                  </a:cubicBezTo>
                  <a:cubicBezTo>
                    <a:pt x="19857" y="3701"/>
                    <a:pt x="19797" y="3701"/>
                    <a:pt x="19797" y="3701"/>
                  </a:cubicBezTo>
                  <a:cubicBezTo>
                    <a:pt x="19738" y="3661"/>
                    <a:pt x="19758" y="3601"/>
                    <a:pt x="19738" y="3582"/>
                  </a:cubicBezTo>
                  <a:cubicBezTo>
                    <a:pt x="19698" y="3542"/>
                    <a:pt x="19579" y="3422"/>
                    <a:pt x="19579" y="3422"/>
                  </a:cubicBezTo>
                  <a:cubicBezTo>
                    <a:pt x="19081" y="3005"/>
                    <a:pt x="18564" y="2666"/>
                    <a:pt x="18106" y="2189"/>
                  </a:cubicBezTo>
                  <a:cubicBezTo>
                    <a:pt x="18345" y="2209"/>
                    <a:pt x="18524" y="2328"/>
                    <a:pt x="18723" y="2447"/>
                  </a:cubicBezTo>
                  <a:cubicBezTo>
                    <a:pt x="19141" y="2706"/>
                    <a:pt x="19559" y="2925"/>
                    <a:pt x="19937" y="3184"/>
                  </a:cubicBezTo>
                  <a:cubicBezTo>
                    <a:pt x="20016" y="3243"/>
                    <a:pt x="20116" y="3323"/>
                    <a:pt x="20215" y="3383"/>
                  </a:cubicBezTo>
                  <a:cubicBezTo>
                    <a:pt x="20315" y="3422"/>
                    <a:pt x="20454" y="3422"/>
                    <a:pt x="20534" y="3482"/>
                  </a:cubicBezTo>
                  <a:cubicBezTo>
                    <a:pt x="20573" y="3522"/>
                    <a:pt x="20633" y="3562"/>
                    <a:pt x="20693" y="3601"/>
                  </a:cubicBezTo>
                  <a:cubicBezTo>
                    <a:pt x="20733" y="3641"/>
                    <a:pt x="20792" y="3681"/>
                    <a:pt x="20792" y="3681"/>
                  </a:cubicBezTo>
                  <a:cubicBezTo>
                    <a:pt x="20792" y="3701"/>
                    <a:pt x="20772" y="3761"/>
                    <a:pt x="20812" y="3800"/>
                  </a:cubicBezTo>
                  <a:cubicBezTo>
                    <a:pt x="20852" y="3820"/>
                    <a:pt x="20971" y="3820"/>
                    <a:pt x="21011" y="3860"/>
                  </a:cubicBezTo>
                  <a:cubicBezTo>
                    <a:pt x="21031" y="3880"/>
                    <a:pt x="20991" y="3920"/>
                    <a:pt x="21011" y="3940"/>
                  </a:cubicBezTo>
                  <a:cubicBezTo>
                    <a:pt x="21031" y="3979"/>
                    <a:pt x="21071" y="3960"/>
                    <a:pt x="21111" y="3999"/>
                  </a:cubicBezTo>
                  <a:cubicBezTo>
                    <a:pt x="21310" y="4198"/>
                    <a:pt x="21389" y="4497"/>
                    <a:pt x="21668" y="4656"/>
                  </a:cubicBezTo>
                  <a:cubicBezTo>
                    <a:pt x="21707" y="5133"/>
                    <a:pt x="22105" y="5492"/>
                    <a:pt x="22404" y="5949"/>
                  </a:cubicBezTo>
                  <a:cubicBezTo>
                    <a:pt x="22503" y="6069"/>
                    <a:pt x="22603" y="6208"/>
                    <a:pt x="22682" y="6347"/>
                  </a:cubicBezTo>
                  <a:cubicBezTo>
                    <a:pt x="22702" y="6407"/>
                    <a:pt x="22643" y="6486"/>
                    <a:pt x="22662" y="6546"/>
                  </a:cubicBezTo>
                  <a:cubicBezTo>
                    <a:pt x="22682" y="6606"/>
                    <a:pt x="22782" y="6665"/>
                    <a:pt x="22802" y="6725"/>
                  </a:cubicBezTo>
                  <a:cubicBezTo>
                    <a:pt x="22921" y="6984"/>
                    <a:pt x="23060" y="7223"/>
                    <a:pt x="23200" y="7481"/>
                  </a:cubicBezTo>
                  <a:cubicBezTo>
                    <a:pt x="23419" y="7939"/>
                    <a:pt x="23498" y="8317"/>
                    <a:pt x="23677" y="8655"/>
                  </a:cubicBezTo>
                  <a:cubicBezTo>
                    <a:pt x="23856" y="9013"/>
                    <a:pt x="24035" y="9332"/>
                    <a:pt x="24155" y="9670"/>
                  </a:cubicBezTo>
                  <a:cubicBezTo>
                    <a:pt x="24155" y="9729"/>
                    <a:pt x="24115" y="9809"/>
                    <a:pt x="24135" y="9849"/>
                  </a:cubicBezTo>
                  <a:cubicBezTo>
                    <a:pt x="24155" y="9928"/>
                    <a:pt x="24214" y="9948"/>
                    <a:pt x="24234" y="10008"/>
                  </a:cubicBezTo>
                  <a:cubicBezTo>
                    <a:pt x="24274" y="10127"/>
                    <a:pt x="24234" y="10267"/>
                    <a:pt x="24274" y="10366"/>
                  </a:cubicBezTo>
                  <a:cubicBezTo>
                    <a:pt x="24274" y="10426"/>
                    <a:pt x="24374" y="10426"/>
                    <a:pt x="24393" y="10486"/>
                  </a:cubicBezTo>
                  <a:cubicBezTo>
                    <a:pt x="24433" y="10525"/>
                    <a:pt x="24374" y="10605"/>
                    <a:pt x="24393" y="10645"/>
                  </a:cubicBezTo>
                  <a:cubicBezTo>
                    <a:pt x="24393" y="10704"/>
                    <a:pt x="24413" y="10724"/>
                    <a:pt x="24413" y="10784"/>
                  </a:cubicBezTo>
                  <a:cubicBezTo>
                    <a:pt x="24433" y="11102"/>
                    <a:pt x="24672" y="11202"/>
                    <a:pt x="24752" y="11421"/>
                  </a:cubicBezTo>
                  <a:cubicBezTo>
                    <a:pt x="24831" y="11659"/>
                    <a:pt x="24851" y="11898"/>
                    <a:pt x="24891" y="12157"/>
                  </a:cubicBezTo>
                  <a:cubicBezTo>
                    <a:pt x="24931" y="12475"/>
                    <a:pt x="25030" y="12853"/>
                    <a:pt x="24970" y="13072"/>
                  </a:cubicBezTo>
                  <a:cubicBezTo>
                    <a:pt x="24871" y="13410"/>
                    <a:pt x="25070" y="13729"/>
                    <a:pt x="25130" y="14047"/>
                  </a:cubicBezTo>
                  <a:cubicBezTo>
                    <a:pt x="25189" y="14266"/>
                    <a:pt x="25150" y="14524"/>
                    <a:pt x="25150" y="14664"/>
                  </a:cubicBezTo>
                  <a:cubicBezTo>
                    <a:pt x="25150" y="14723"/>
                    <a:pt x="25209" y="14783"/>
                    <a:pt x="25209" y="14863"/>
                  </a:cubicBezTo>
                  <a:cubicBezTo>
                    <a:pt x="25209" y="14982"/>
                    <a:pt x="25229" y="15101"/>
                    <a:pt x="25229" y="15221"/>
                  </a:cubicBezTo>
                  <a:cubicBezTo>
                    <a:pt x="25249" y="15360"/>
                    <a:pt x="25309" y="15499"/>
                    <a:pt x="25249" y="15639"/>
                  </a:cubicBezTo>
                  <a:cubicBezTo>
                    <a:pt x="25269" y="15778"/>
                    <a:pt x="25408" y="15838"/>
                    <a:pt x="25428" y="15977"/>
                  </a:cubicBezTo>
                  <a:cubicBezTo>
                    <a:pt x="25309" y="16136"/>
                    <a:pt x="25468" y="16335"/>
                    <a:pt x="25468" y="16474"/>
                  </a:cubicBezTo>
                  <a:cubicBezTo>
                    <a:pt x="25468" y="16534"/>
                    <a:pt x="25408" y="16594"/>
                    <a:pt x="25408" y="16653"/>
                  </a:cubicBezTo>
                  <a:cubicBezTo>
                    <a:pt x="25428" y="16852"/>
                    <a:pt x="25488" y="17071"/>
                    <a:pt x="25488" y="17230"/>
                  </a:cubicBezTo>
                  <a:cubicBezTo>
                    <a:pt x="25488" y="17270"/>
                    <a:pt x="25428" y="17350"/>
                    <a:pt x="25428" y="17390"/>
                  </a:cubicBezTo>
                  <a:cubicBezTo>
                    <a:pt x="25408" y="17668"/>
                    <a:pt x="25428" y="17947"/>
                    <a:pt x="25388" y="18245"/>
                  </a:cubicBezTo>
                  <a:cubicBezTo>
                    <a:pt x="25368" y="18524"/>
                    <a:pt x="25329" y="18862"/>
                    <a:pt x="25249" y="19160"/>
                  </a:cubicBezTo>
                  <a:cubicBezTo>
                    <a:pt x="25150" y="19598"/>
                    <a:pt x="24970" y="19996"/>
                    <a:pt x="24851" y="20394"/>
                  </a:cubicBezTo>
                  <a:cubicBezTo>
                    <a:pt x="24851" y="20394"/>
                    <a:pt x="24771" y="20414"/>
                    <a:pt x="24752" y="20473"/>
                  </a:cubicBezTo>
                  <a:cubicBezTo>
                    <a:pt x="24712" y="20613"/>
                    <a:pt x="24712" y="20812"/>
                    <a:pt x="24652" y="20931"/>
                  </a:cubicBezTo>
                  <a:cubicBezTo>
                    <a:pt x="24592" y="21110"/>
                    <a:pt x="24433" y="21229"/>
                    <a:pt x="24453" y="21428"/>
                  </a:cubicBezTo>
                  <a:cubicBezTo>
                    <a:pt x="24354" y="21627"/>
                    <a:pt x="24155" y="21747"/>
                    <a:pt x="24075" y="21906"/>
                  </a:cubicBezTo>
                  <a:cubicBezTo>
                    <a:pt x="24035" y="21966"/>
                    <a:pt x="24055" y="22045"/>
                    <a:pt x="23996" y="22105"/>
                  </a:cubicBezTo>
                  <a:cubicBezTo>
                    <a:pt x="23916" y="22165"/>
                    <a:pt x="23836" y="22165"/>
                    <a:pt x="23757" y="22224"/>
                  </a:cubicBezTo>
                  <a:cubicBezTo>
                    <a:pt x="23578" y="22324"/>
                    <a:pt x="23518" y="22463"/>
                    <a:pt x="23419" y="22582"/>
                  </a:cubicBezTo>
                  <a:cubicBezTo>
                    <a:pt x="23339" y="22722"/>
                    <a:pt x="23200" y="22881"/>
                    <a:pt x="23040" y="23000"/>
                  </a:cubicBezTo>
                  <a:cubicBezTo>
                    <a:pt x="22643" y="23319"/>
                    <a:pt x="22105" y="23557"/>
                    <a:pt x="21747" y="23756"/>
                  </a:cubicBezTo>
                  <a:cubicBezTo>
                    <a:pt x="21688" y="23816"/>
                    <a:pt x="21648" y="23816"/>
                    <a:pt x="21568" y="23856"/>
                  </a:cubicBezTo>
                  <a:cubicBezTo>
                    <a:pt x="21409" y="23935"/>
                    <a:pt x="21270" y="24055"/>
                    <a:pt x="21130" y="24114"/>
                  </a:cubicBezTo>
                  <a:cubicBezTo>
                    <a:pt x="20772" y="24254"/>
                    <a:pt x="20414" y="24274"/>
                    <a:pt x="20096" y="24373"/>
                  </a:cubicBezTo>
                  <a:cubicBezTo>
                    <a:pt x="19897" y="24433"/>
                    <a:pt x="19718" y="24572"/>
                    <a:pt x="19519" y="24612"/>
                  </a:cubicBezTo>
                  <a:cubicBezTo>
                    <a:pt x="19280" y="24691"/>
                    <a:pt x="19021" y="24691"/>
                    <a:pt x="18803" y="24711"/>
                  </a:cubicBezTo>
                  <a:cubicBezTo>
                    <a:pt x="18743" y="24771"/>
                    <a:pt x="18624" y="24791"/>
                    <a:pt x="18584" y="24910"/>
                  </a:cubicBezTo>
                  <a:cubicBezTo>
                    <a:pt x="18504" y="24930"/>
                    <a:pt x="18484" y="24811"/>
                    <a:pt x="18405" y="24831"/>
                  </a:cubicBezTo>
                  <a:cubicBezTo>
                    <a:pt x="18405" y="24831"/>
                    <a:pt x="18345" y="24930"/>
                    <a:pt x="18345" y="24930"/>
                  </a:cubicBezTo>
                  <a:cubicBezTo>
                    <a:pt x="18305" y="24950"/>
                    <a:pt x="18246" y="24950"/>
                    <a:pt x="18206" y="24950"/>
                  </a:cubicBezTo>
                  <a:cubicBezTo>
                    <a:pt x="18007" y="24990"/>
                    <a:pt x="17768" y="24930"/>
                    <a:pt x="17629" y="25030"/>
                  </a:cubicBezTo>
                  <a:cubicBezTo>
                    <a:pt x="16912" y="25408"/>
                    <a:pt x="16077" y="25308"/>
                    <a:pt x="15420" y="25646"/>
                  </a:cubicBezTo>
                  <a:cubicBezTo>
                    <a:pt x="15042" y="25706"/>
                    <a:pt x="14425" y="25786"/>
                    <a:pt x="14067" y="26044"/>
                  </a:cubicBezTo>
                  <a:cubicBezTo>
                    <a:pt x="13709" y="25945"/>
                    <a:pt x="13351" y="26124"/>
                    <a:pt x="12993" y="26204"/>
                  </a:cubicBezTo>
                  <a:cubicBezTo>
                    <a:pt x="12774" y="26243"/>
                    <a:pt x="12555" y="26223"/>
                    <a:pt x="12336" y="26263"/>
                  </a:cubicBezTo>
                  <a:cubicBezTo>
                    <a:pt x="12297" y="26263"/>
                    <a:pt x="12177" y="26363"/>
                    <a:pt x="12157" y="26363"/>
                  </a:cubicBezTo>
                  <a:cubicBezTo>
                    <a:pt x="12137" y="26363"/>
                    <a:pt x="12137" y="26303"/>
                    <a:pt x="12098" y="26323"/>
                  </a:cubicBezTo>
                  <a:cubicBezTo>
                    <a:pt x="11978" y="26343"/>
                    <a:pt x="11899" y="26403"/>
                    <a:pt x="11779" y="26422"/>
                  </a:cubicBezTo>
                  <a:cubicBezTo>
                    <a:pt x="11620" y="26442"/>
                    <a:pt x="11441" y="26422"/>
                    <a:pt x="11282" y="26422"/>
                  </a:cubicBezTo>
                  <a:cubicBezTo>
                    <a:pt x="11083" y="26403"/>
                    <a:pt x="10904" y="26343"/>
                    <a:pt x="10725" y="26343"/>
                  </a:cubicBezTo>
                  <a:cubicBezTo>
                    <a:pt x="10347" y="26363"/>
                    <a:pt x="9949" y="26661"/>
                    <a:pt x="9571" y="26482"/>
                  </a:cubicBezTo>
                  <a:cubicBezTo>
                    <a:pt x="9412" y="26582"/>
                    <a:pt x="9292" y="26522"/>
                    <a:pt x="9173" y="26442"/>
                  </a:cubicBezTo>
                  <a:cubicBezTo>
                    <a:pt x="8874" y="26582"/>
                    <a:pt x="8576" y="26522"/>
                    <a:pt x="8297" y="26522"/>
                  </a:cubicBezTo>
                  <a:cubicBezTo>
                    <a:pt x="8118" y="26522"/>
                    <a:pt x="7979" y="26562"/>
                    <a:pt x="7820" y="26562"/>
                  </a:cubicBezTo>
                  <a:cubicBezTo>
                    <a:pt x="7661" y="26542"/>
                    <a:pt x="7621" y="26462"/>
                    <a:pt x="7502" y="26502"/>
                  </a:cubicBezTo>
                  <a:cubicBezTo>
                    <a:pt x="7362" y="26542"/>
                    <a:pt x="6885" y="26403"/>
                    <a:pt x="6765" y="26383"/>
                  </a:cubicBezTo>
                  <a:cubicBezTo>
                    <a:pt x="6686" y="26383"/>
                    <a:pt x="6626" y="26403"/>
                    <a:pt x="6586" y="26383"/>
                  </a:cubicBezTo>
                  <a:cubicBezTo>
                    <a:pt x="6566" y="26383"/>
                    <a:pt x="6566" y="26323"/>
                    <a:pt x="6566" y="26323"/>
                  </a:cubicBezTo>
                  <a:cubicBezTo>
                    <a:pt x="6328" y="26303"/>
                    <a:pt x="5890" y="26243"/>
                    <a:pt x="5790" y="26263"/>
                  </a:cubicBezTo>
                  <a:cubicBezTo>
                    <a:pt x="5651" y="26323"/>
                    <a:pt x="5512" y="26184"/>
                    <a:pt x="5412" y="26144"/>
                  </a:cubicBezTo>
                  <a:cubicBezTo>
                    <a:pt x="4935" y="25965"/>
                    <a:pt x="4636" y="25925"/>
                    <a:pt x="4219" y="25925"/>
                  </a:cubicBezTo>
                  <a:cubicBezTo>
                    <a:pt x="4119" y="25885"/>
                    <a:pt x="4079" y="25845"/>
                    <a:pt x="4040" y="25786"/>
                  </a:cubicBezTo>
                  <a:cubicBezTo>
                    <a:pt x="3980" y="25686"/>
                    <a:pt x="3841" y="25925"/>
                    <a:pt x="3861" y="25766"/>
                  </a:cubicBezTo>
                  <a:cubicBezTo>
                    <a:pt x="3662" y="25746"/>
                    <a:pt x="3642" y="25666"/>
                    <a:pt x="3443" y="25567"/>
                  </a:cubicBezTo>
                  <a:cubicBezTo>
                    <a:pt x="3343" y="25746"/>
                    <a:pt x="3204" y="25487"/>
                    <a:pt x="3204" y="25487"/>
                  </a:cubicBezTo>
                  <a:cubicBezTo>
                    <a:pt x="3144" y="25447"/>
                    <a:pt x="3085" y="25507"/>
                    <a:pt x="3065" y="25487"/>
                  </a:cubicBezTo>
                  <a:cubicBezTo>
                    <a:pt x="2905" y="25388"/>
                    <a:pt x="2806" y="25209"/>
                    <a:pt x="2647" y="25129"/>
                  </a:cubicBezTo>
                  <a:cubicBezTo>
                    <a:pt x="2527" y="25089"/>
                    <a:pt x="2408" y="25109"/>
                    <a:pt x="2269" y="25089"/>
                  </a:cubicBezTo>
                  <a:cubicBezTo>
                    <a:pt x="1931" y="25030"/>
                    <a:pt x="1493" y="24791"/>
                    <a:pt x="1075" y="24552"/>
                  </a:cubicBezTo>
                  <a:cubicBezTo>
                    <a:pt x="916" y="24691"/>
                    <a:pt x="1155" y="24751"/>
                    <a:pt x="1214" y="24831"/>
                  </a:cubicBezTo>
                  <a:cubicBezTo>
                    <a:pt x="1354" y="25010"/>
                    <a:pt x="1473" y="25109"/>
                    <a:pt x="1592" y="25169"/>
                  </a:cubicBezTo>
                  <a:cubicBezTo>
                    <a:pt x="1672" y="25189"/>
                    <a:pt x="1692" y="25288"/>
                    <a:pt x="1712" y="25308"/>
                  </a:cubicBezTo>
                  <a:cubicBezTo>
                    <a:pt x="2030" y="25567"/>
                    <a:pt x="2508" y="25865"/>
                    <a:pt x="2806" y="25945"/>
                  </a:cubicBezTo>
                  <a:cubicBezTo>
                    <a:pt x="3284" y="26104"/>
                    <a:pt x="3681" y="26343"/>
                    <a:pt x="4139" y="26522"/>
                  </a:cubicBezTo>
                  <a:cubicBezTo>
                    <a:pt x="4378" y="26601"/>
                    <a:pt x="4676" y="26701"/>
                    <a:pt x="4855" y="26721"/>
                  </a:cubicBezTo>
                  <a:cubicBezTo>
                    <a:pt x="4935" y="26741"/>
                    <a:pt x="4955" y="26820"/>
                    <a:pt x="4995" y="26840"/>
                  </a:cubicBezTo>
                  <a:cubicBezTo>
                    <a:pt x="5174" y="26900"/>
                    <a:pt x="5412" y="26940"/>
                    <a:pt x="5611" y="26980"/>
                  </a:cubicBezTo>
                  <a:cubicBezTo>
                    <a:pt x="5850" y="27039"/>
                    <a:pt x="6089" y="27099"/>
                    <a:pt x="6228" y="27119"/>
                  </a:cubicBezTo>
                  <a:cubicBezTo>
                    <a:pt x="6268" y="27119"/>
                    <a:pt x="6268" y="27178"/>
                    <a:pt x="6268" y="27178"/>
                  </a:cubicBezTo>
                  <a:cubicBezTo>
                    <a:pt x="6507" y="27258"/>
                    <a:pt x="6606" y="27159"/>
                    <a:pt x="6765" y="27198"/>
                  </a:cubicBezTo>
                  <a:cubicBezTo>
                    <a:pt x="6765" y="27198"/>
                    <a:pt x="6825" y="27258"/>
                    <a:pt x="6885" y="27278"/>
                  </a:cubicBezTo>
                  <a:cubicBezTo>
                    <a:pt x="6964" y="27298"/>
                    <a:pt x="7024" y="27258"/>
                    <a:pt x="7064" y="27258"/>
                  </a:cubicBezTo>
                  <a:cubicBezTo>
                    <a:pt x="7322" y="27298"/>
                    <a:pt x="7581" y="27397"/>
                    <a:pt x="7820" y="27417"/>
                  </a:cubicBezTo>
                  <a:cubicBezTo>
                    <a:pt x="8019" y="27417"/>
                    <a:pt x="8258" y="27338"/>
                    <a:pt x="8437" y="27358"/>
                  </a:cubicBezTo>
                  <a:cubicBezTo>
                    <a:pt x="8556" y="27358"/>
                    <a:pt x="8596" y="27417"/>
                    <a:pt x="8636" y="27437"/>
                  </a:cubicBezTo>
                  <a:cubicBezTo>
                    <a:pt x="8656" y="27437"/>
                    <a:pt x="8675" y="27377"/>
                    <a:pt x="8675" y="27377"/>
                  </a:cubicBezTo>
                  <a:cubicBezTo>
                    <a:pt x="9034" y="27417"/>
                    <a:pt x="9451" y="27457"/>
                    <a:pt x="9670" y="27497"/>
                  </a:cubicBezTo>
                  <a:cubicBezTo>
                    <a:pt x="9730" y="27497"/>
                    <a:pt x="9750" y="27457"/>
                    <a:pt x="9790" y="27457"/>
                  </a:cubicBezTo>
                  <a:cubicBezTo>
                    <a:pt x="10008" y="27417"/>
                    <a:pt x="10148" y="27437"/>
                    <a:pt x="10367" y="27437"/>
                  </a:cubicBezTo>
                  <a:cubicBezTo>
                    <a:pt x="10585" y="27437"/>
                    <a:pt x="10904" y="27377"/>
                    <a:pt x="11162" y="27358"/>
                  </a:cubicBezTo>
                  <a:cubicBezTo>
                    <a:pt x="11222" y="27358"/>
                    <a:pt x="11302" y="27377"/>
                    <a:pt x="11381" y="27377"/>
                  </a:cubicBezTo>
                  <a:cubicBezTo>
                    <a:pt x="12018" y="27318"/>
                    <a:pt x="12973" y="27318"/>
                    <a:pt x="13649" y="27178"/>
                  </a:cubicBezTo>
                  <a:cubicBezTo>
                    <a:pt x="14346" y="27039"/>
                    <a:pt x="14983" y="26860"/>
                    <a:pt x="15599" y="26741"/>
                  </a:cubicBezTo>
                  <a:cubicBezTo>
                    <a:pt x="15957" y="26661"/>
                    <a:pt x="16256" y="26562"/>
                    <a:pt x="16554" y="26502"/>
                  </a:cubicBezTo>
                  <a:cubicBezTo>
                    <a:pt x="16952" y="26422"/>
                    <a:pt x="17390" y="26442"/>
                    <a:pt x="17828" y="26323"/>
                  </a:cubicBezTo>
                  <a:cubicBezTo>
                    <a:pt x="17967" y="26283"/>
                    <a:pt x="18106" y="26223"/>
                    <a:pt x="18246" y="26164"/>
                  </a:cubicBezTo>
                  <a:cubicBezTo>
                    <a:pt x="18763" y="26005"/>
                    <a:pt x="19101" y="25905"/>
                    <a:pt x="19539" y="25806"/>
                  </a:cubicBezTo>
                  <a:lnTo>
                    <a:pt x="20116" y="25666"/>
                  </a:lnTo>
                  <a:cubicBezTo>
                    <a:pt x="20315" y="25607"/>
                    <a:pt x="20534" y="25547"/>
                    <a:pt x="20733" y="25487"/>
                  </a:cubicBezTo>
                  <a:cubicBezTo>
                    <a:pt x="21130" y="25348"/>
                    <a:pt x="21528" y="25209"/>
                    <a:pt x="21906" y="25030"/>
                  </a:cubicBezTo>
                  <a:cubicBezTo>
                    <a:pt x="22583" y="24751"/>
                    <a:pt x="23220" y="24333"/>
                    <a:pt x="23797" y="23856"/>
                  </a:cubicBezTo>
                  <a:cubicBezTo>
                    <a:pt x="24433" y="23279"/>
                    <a:pt x="25010" y="22602"/>
                    <a:pt x="25468" y="21866"/>
                  </a:cubicBezTo>
                  <a:cubicBezTo>
                    <a:pt x="26105" y="20891"/>
                    <a:pt x="26542" y="19697"/>
                    <a:pt x="26662" y="18563"/>
                  </a:cubicBezTo>
                  <a:cubicBezTo>
                    <a:pt x="26761" y="17608"/>
                    <a:pt x="26861" y="16474"/>
                    <a:pt x="26781" y="15479"/>
                  </a:cubicBezTo>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4" name="Google Shape;264;p4"/>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txBox="1">
            <a:spLocks noGrp="1"/>
          </p:cNvSpPr>
          <p:nvPr>
            <p:ph type="body" idx="1"/>
          </p:nvPr>
        </p:nvSpPr>
        <p:spPr>
          <a:xfrm>
            <a:off x="861300" y="1243050"/>
            <a:ext cx="7421400" cy="3290400"/>
          </a:xfrm>
          <a:prstGeom prst="rect">
            <a:avLst/>
          </a:prstGeom>
        </p:spPr>
        <p:txBody>
          <a:bodyPr spcFirstLastPara="1" wrap="square" lIns="0" tIns="0" rIns="0" bIns="0" anchor="ctr" anchorCtr="0">
            <a:noAutofit/>
          </a:bodyPr>
          <a:lstStyle>
            <a:lvl1pPr marL="457200" lvl="0" indent="-304800">
              <a:lnSpc>
                <a:spcPct val="100000"/>
              </a:lnSpc>
              <a:spcBef>
                <a:spcPts val="0"/>
              </a:spcBef>
              <a:spcAft>
                <a:spcPts val="0"/>
              </a:spcAft>
              <a:buClr>
                <a:srgbClr val="434343"/>
              </a:buClr>
              <a:buSzPts val="1200"/>
              <a:buAutoNum type="arabicPeriod"/>
              <a:defRPr sz="1200"/>
            </a:lvl1pPr>
            <a:lvl2pPr marL="914400" lvl="1" indent="-304800">
              <a:spcBef>
                <a:spcPts val="1600"/>
              </a:spcBef>
              <a:spcAft>
                <a:spcPts val="0"/>
              </a:spcAft>
              <a:buClr>
                <a:srgbClr val="434343"/>
              </a:buClr>
              <a:buSzPts val="1200"/>
              <a:buFont typeface="Roboto Condensed Light"/>
              <a:buAutoNum type="alphaLcPeriod"/>
              <a:defRPr/>
            </a:lvl2pPr>
            <a:lvl3pPr marL="1371600" lvl="2" indent="-304800">
              <a:spcBef>
                <a:spcPts val="1600"/>
              </a:spcBef>
              <a:spcAft>
                <a:spcPts val="0"/>
              </a:spcAft>
              <a:buClr>
                <a:srgbClr val="434343"/>
              </a:buClr>
              <a:buSzPts val="1200"/>
              <a:buFont typeface="Roboto Condensed Light"/>
              <a:buAutoNum type="romanLcPeriod"/>
              <a:defRPr/>
            </a:lvl3pPr>
            <a:lvl4pPr marL="1828800" lvl="3" indent="-304800">
              <a:spcBef>
                <a:spcPts val="1600"/>
              </a:spcBef>
              <a:spcAft>
                <a:spcPts val="0"/>
              </a:spcAft>
              <a:buClr>
                <a:srgbClr val="434343"/>
              </a:buClr>
              <a:buSzPts val="1200"/>
              <a:buFont typeface="Roboto Condensed Light"/>
              <a:buAutoNum type="arabicPeriod"/>
              <a:defRPr/>
            </a:lvl4pPr>
            <a:lvl5pPr marL="2286000" lvl="4" indent="-304800">
              <a:spcBef>
                <a:spcPts val="1600"/>
              </a:spcBef>
              <a:spcAft>
                <a:spcPts val="0"/>
              </a:spcAft>
              <a:buClr>
                <a:srgbClr val="434343"/>
              </a:buClr>
              <a:buSzPts val="1200"/>
              <a:buFont typeface="Roboto Condensed Light"/>
              <a:buAutoNum type="alphaLcPeriod"/>
              <a:defRPr/>
            </a:lvl5pPr>
            <a:lvl6pPr marL="2743200" lvl="5" indent="-304800">
              <a:spcBef>
                <a:spcPts val="1600"/>
              </a:spcBef>
              <a:spcAft>
                <a:spcPts val="0"/>
              </a:spcAft>
              <a:buClr>
                <a:srgbClr val="434343"/>
              </a:buClr>
              <a:buSzPts val="1200"/>
              <a:buFont typeface="Roboto Condensed Light"/>
              <a:buAutoNum type="romanLcPeriod"/>
              <a:defRPr/>
            </a:lvl6pPr>
            <a:lvl7pPr marL="3200400" lvl="6" indent="-304800">
              <a:spcBef>
                <a:spcPts val="1600"/>
              </a:spcBef>
              <a:spcAft>
                <a:spcPts val="0"/>
              </a:spcAft>
              <a:buClr>
                <a:srgbClr val="434343"/>
              </a:buClr>
              <a:buSzPts val="1200"/>
              <a:buFont typeface="Roboto Condensed Light"/>
              <a:buAutoNum type="arabicPeriod"/>
              <a:defRPr/>
            </a:lvl7pPr>
            <a:lvl8pPr marL="3657600" lvl="7" indent="-304800">
              <a:spcBef>
                <a:spcPts val="1600"/>
              </a:spcBef>
              <a:spcAft>
                <a:spcPts val="0"/>
              </a:spcAft>
              <a:buClr>
                <a:srgbClr val="434343"/>
              </a:buClr>
              <a:buSzPts val="1200"/>
              <a:buFont typeface="Roboto Condensed Light"/>
              <a:buAutoNum type="alphaLcPeriod"/>
              <a:defRPr/>
            </a:lvl8pPr>
            <a:lvl9pPr marL="4114800" lvl="8" indent="-304800">
              <a:spcBef>
                <a:spcPts val="1600"/>
              </a:spcBef>
              <a:spcAft>
                <a:spcPts val="1600"/>
              </a:spcAft>
              <a:buClr>
                <a:srgbClr val="434343"/>
              </a:buClr>
              <a:buSzPts val="1200"/>
              <a:buFont typeface="Roboto Condensed Light"/>
              <a:buAutoNum type="romanLcPeriod"/>
              <a:defRPr/>
            </a:lvl9pPr>
          </a:lstStyle>
          <a:p>
            <a:endParaRPr/>
          </a:p>
        </p:txBody>
      </p:sp>
      <p:grpSp>
        <p:nvGrpSpPr>
          <p:cNvPr id="266" name="Google Shape;266;p4"/>
          <p:cNvGrpSpPr/>
          <p:nvPr/>
        </p:nvGrpSpPr>
        <p:grpSpPr>
          <a:xfrm>
            <a:off x="600600" y="519300"/>
            <a:ext cx="7942800" cy="494700"/>
            <a:chOff x="600600" y="519300"/>
            <a:chExt cx="7942800" cy="494700"/>
          </a:xfrm>
        </p:grpSpPr>
        <p:sp>
          <p:nvSpPr>
            <p:cNvPr id="267" name="Google Shape;267;p4"/>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8" name="Google Shape;268;p4"/>
            <p:cNvGrpSpPr/>
            <p:nvPr/>
          </p:nvGrpSpPr>
          <p:grpSpPr>
            <a:xfrm>
              <a:off x="7542569" y="681111"/>
              <a:ext cx="789243" cy="171052"/>
              <a:chOff x="733775" y="310686"/>
              <a:chExt cx="789243" cy="171052"/>
            </a:xfrm>
          </p:grpSpPr>
          <p:sp>
            <p:nvSpPr>
              <p:cNvPr id="269" name="Google Shape;269;p4"/>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270" name="Google Shape;270;p4"/>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271" name="Google Shape;271;p4"/>
              <p:cNvGrpSpPr/>
              <p:nvPr/>
            </p:nvGrpSpPr>
            <p:grpSpPr>
              <a:xfrm>
                <a:off x="1015525" y="313175"/>
                <a:ext cx="184510" cy="164017"/>
                <a:chOff x="7228702" y="774508"/>
                <a:chExt cx="285046" cy="253347"/>
              </a:xfrm>
            </p:grpSpPr>
            <p:grpSp>
              <p:nvGrpSpPr>
                <p:cNvPr id="272" name="Google Shape;272;p4"/>
                <p:cNvGrpSpPr/>
                <p:nvPr/>
              </p:nvGrpSpPr>
              <p:grpSpPr>
                <a:xfrm>
                  <a:off x="7313001" y="774508"/>
                  <a:ext cx="200747" cy="228523"/>
                  <a:chOff x="7313001" y="774508"/>
                  <a:chExt cx="200747" cy="228523"/>
                </a:xfrm>
              </p:grpSpPr>
              <p:sp>
                <p:nvSpPr>
                  <p:cNvPr id="273" name="Google Shape;273;p4"/>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74" name="Google Shape;274;p4"/>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5" name="Google Shape;275;p4"/>
                <p:cNvGrpSpPr/>
                <p:nvPr/>
              </p:nvGrpSpPr>
              <p:grpSpPr>
                <a:xfrm>
                  <a:off x="7228702" y="809455"/>
                  <a:ext cx="200757" cy="218400"/>
                  <a:chOff x="7269477" y="781280"/>
                  <a:chExt cx="200757" cy="218400"/>
                </a:xfrm>
              </p:grpSpPr>
              <p:sp>
                <p:nvSpPr>
                  <p:cNvPr id="276" name="Google Shape;276;p4"/>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77" name="Google Shape;277;p4"/>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278" name="Google Shape;278;p4"/>
            <p:cNvGrpSpPr/>
            <p:nvPr/>
          </p:nvGrpSpPr>
          <p:grpSpPr>
            <a:xfrm>
              <a:off x="812189" y="664537"/>
              <a:ext cx="800559" cy="204209"/>
              <a:chOff x="747420" y="664537"/>
              <a:chExt cx="800559" cy="204209"/>
            </a:xfrm>
          </p:grpSpPr>
          <p:grpSp>
            <p:nvGrpSpPr>
              <p:cNvPr id="279" name="Google Shape;279;p4"/>
              <p:cNvGrpSpPr/>
              <p:nvPr/>
            </p:nvGrpSpPr>
            <p:grpSpPr>
              <a:xfrm>
                <a:off x="1339984" y="664537"/>
                <a:ext cx="207995" cy="204209"/>
                <a:chOff x="1541700" y="658850"/>
                <a:chExt cx="253838" cy="249218"/>
              </a:xfrm>
            </p:grpSpPr>
            <p:sp>
              <p:nvSpPr>
                <p:cNvPr id="280" name="Google Shape;280;p4"/>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2" name="Google Shape;282;p4"/>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283" name="Google Shape;283;p4"/>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284" name="Google Shape;284;p4"/>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5"/>
        <p:cNvGrpSpPr/>
        <p:nvPr/>
      </p:nvGrpSpPr>
      <p:grpSpPr>
        <a:xfrm>
          <a:off x="0" y="0"/>
          <a:ext cx="0" cy="0"/>
          <a:chOff x="0" y="0"/>
          <a:chExt cx="0" cy="0"/>
        </a:xfrm>
      </p:grpSpPr>
      <p:grpSp>
        <p:nvGrpSpPr>
          <p:cNvPr id="286" name="Google Shape;286;p5"/>
          <p:cNvGrpSpPr/>
          <p:nvPr/>
        </p:nvGrpSpPr>
        <p:grpSpPr>
          <a:xfrm>
            <a:off x="-23004" y="-1"/>
            <a:ext cx="9177565" cy="5143390"/>
            <a:chOff x="-23004" y="-1"/>
            <a:chExt cx="9177565" cy="5143390"/>
          </a:xfrm>
        </p:grpSpPr>
        <p:sp>
          <p:nvSpPr>
            <p:cNvPr id="287" name="Google Shape;287;p5"/>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5"/>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5"/>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5"/>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5"/>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5"/>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5"/>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5"/>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5"/>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5"/>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5"/>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5"/>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5"/>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5"/>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5"/>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5"/>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5"/>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5"/>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5"/>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5"/>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5"/>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5"/>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5"/>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5"/>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5"/>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5"/>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5"/>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5"/>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5"/>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5"/>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5"/>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5"/>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5"/>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5"/>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5"/>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5"/>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5"/>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5"/>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5"/>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5"/>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5"/>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5"/>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5"/>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5"/>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5"/>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5"/>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5"/>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5"/>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5"/>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5"/>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5"/>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5"/>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5"/>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5"/>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5"/>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5"/>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5" name="Google Shape;345;p5"/>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6" name="Google Shape;346;p5"/>
          <p:cNvGrpSpPr/>
          <p:nvPr/>
        </p:nvGrpSpPr>
        <p:grpSpPr>
          <a:xfrm rot="-729013">
            <a:off x="452654" y="586542"/>
            <a:ext cx="860671" cy="1228255"/>
            <a:chOff x="6107000" y="691500"/>
            <a:chExt cx="590450" cy="842625"/>
          </a:xfrm>
        </p:grpSpPr>
        <p:sp>
          <p:nvSpPr>
            <p:cNvPr id="347" name="Google Shape;347;p5"/>
            <p:cNvSpPr/>
            <p:nvPr/>
          </p:nvSpPr>
          <p:spPr>
            <a:xfrm>
              <a:off x="6107000" y="691500"/>
              <a:ext cx="590450" cy="842625"/>
            </a:xfrm>
            <a:custGeom>
              <a:avLst/>
              <a:gdLst/>
              <a:ahLst/>
              <a:cxnLst/>
              <a:rect l="l" t="t" r="r" b="b"/>
              <a:pathLst>
                <a:path w="23618" h="33705" extrusionOk="0">
                  <a:moveTo>
                    <a:pt x="14676" y="1"/>
                  </a:moveTo>
                  <a:cubicBezTo>
                    <a:pt x="14518" y="1"/>
                    <a:pt x="14375" y="83"/>
                    <a:pt x="14286" y="230"/>
                  </a:cubicBezTo>
                  <a:cubicBezTo>
                    <a:pt x="14187" y="409"/>
                    <a:pt x="14227" y="628"/>
                    <a:pt x="14406" y="787"/>
                  </a:cubicBezTo>
                  <a:cubicBezTo>
                    <a:pt x="14485" y="847"/>
                    <a:pt x="14565" y="907"/>
                    <a:pt x="14664" y="966"/>
                  </a:cubicBezTo>
                  <a:cubicBezTo>
                    <a:pt x="17530" y="2817"/>
                    <a:pt x="19619" y="5324"/>
                    <a:pt x="20912" y="8447"/>
                  </a:cubicBezTo>
                  <a:cubicBezTo>
                    <a:pt x="22941" y="13362"/>
                    <a:pt x="22862" y="18256"/>
                    <a:pt x="20713" y="23111"/>
                  </a:cubicBezTo>
                  <a:cubicBezTo>
                    <a:pt x="19778" y="25240"/>
                    <a:pt x="18445" y="27090"/>
                    <a:pt x="16714" y="28662"/>
                  </a:cubicBezTo>
                  <a:cubicBezTo>
                    <a:pt x="13829" y="31288"/>
                    <a:pt x="10446" y="32721"/>
                    <a:pt x="6507" y="32800"/>
                  </a:cubicBezTo>
                  <a:cubicBezTo>
                    <a:pt x="6451" y="32801"/>
                    <a:pt x="6395" y="32801"/>
                    <a:pt x="6339" y="32801"/>
                  </a:cubicBezTo>
                  <a:cubicBezTo>
                    <a:pt x="4607" y="32801"/>
                    <a:pt x="2913" y="32502"/>
                    <a:pt x="1274" y="31885"/>
                  </a:cubicBezTo>
                  <a:cubicBezTo>
                    <a:pt x="1115" y="31806"/>
                    <a:pt x="936" y="31746"/>
                    <a:pt x="777" y="31686"/>
                  </a:cubicBezTo>
                  <a:cubicBezTo>
                    <a:pt x="697" y="31666"/>
                    <a:pt x="618" y="31646"/>
                    <a:pt x="518" y="31626"/>
                  </a:cubicBezTo>
                  <a:cubicBezTo>
                    <a:pt x="319" y="31626"/>
                    <a:pt x="160" y="31706"/>
                    <a:pt x="80" y="31885"/>
                  </a:cubicBezTo>
                  <a:cubicBezTo>
                    <a:pt x="1" y="32064"/>
                    <a:pt x="41" y="32243"/>
                    <a:pt x="220" y="32363"/>
                  </a:cubicBezTo>
                  <a:cubicBezTo>
                    <a:pt x="478" y="32522"/>
                    <a:pt x="757" y="32681"/>
                    <a:pt x="1036" y="32780"/>
                  </a:cubicBezTo>
                  <a:cubicBezTo>
                    <a:pt x="2428" y="33278"/>
                    <a:pt x="3881" y="33596"/>
                    <a:pt x="5373" y="33676"/>
                  </a:cubicBezTo>
                  <a:cubicBezTo>
                    <a:pt x="5707" y="33695"/>
                    <a:pt x="6039" y="33705"/>
                    <a:pt x="6368" y="33705"/>
                  </a:cubicBezTo>
                  <a:cubicBezTo>
                    <a:pt x="9742" y="33705"/>
                    <a:pt x="12848" y="32685"/>
                    <a:pt x="15639" y="30691"/>
                  </a:cubicBezTo>
                  <a:cubicBezTo>
                    <a:pt x="18902" y="28383"/>
                    <a:pt x="21091" y="25240"/>
                    <a:pt x="22344" y="21459"/>
                  </a:cubicBezTo>
                  <a:cubicBezTo>
                    <a:pt x="22703" y="20325"/>
                    <a:pt x="22961" y="19171"/>
                    <a:pt x="23100" y="17978"/>
                  </a:cubicBezTo>
                  <a:cubicBezTo>
                    <a:pt x="23618" y="13720"/>
                    <a:pt x="22862" y="9721"/>
                    <a:pt x="20693" y="6000"/>
                  </a:cubicBezTo>
                  <a:cubicBezTo>
                    <a:pt x="19320" y="3613"/>
                    <a:pt x="17450" y="1663"/>
                    <a:pt x="15122" y="190"/>
                  </a:cubicBezTo>
                  <a:cubicBezTo>
                    <a:pt x="15023" y="131"/>
                    <a:pt x="14943" y="71"/>
                    <a:pt x="14844" y="31"/>
                  </a:cubicBezTo>
                  <a:cubicBezTo>
                    <a:pt x="14787" y="11"/>
                    <a:pt x="14730" y="1"/>
                    <a:pt x="146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5"/>
            <p:cNvSpPr/>
            <p:nvPr/>
          </p:nvSpPr>
          <p:spPr>
            <a:xfrm>
              <a:off x="6130400" y="766775"/>
              <a:ext cx="473550" cy="680625"/>
            </a:xfrm>
            <a:custGeom>
              <a:avLst/>
              <a:gdLst/>
              <a:ahLst/>
              <a:cxnLst/>
              <a:rect l="l" t="t" r="r" b="b"/>
              <a:pathLst>
                <a:path w="18942" h="27225" extrusionOk="0">
                  <a:moveTo>
                    <a:pt x="12068" y="0"/>
                  </a:moveTo>
                  <a:cubicBezTo>
                    <a:pt x="11822" y="0"/>
                    <a:pt x="11606" y="197"/>
                    <a:pt x="11639" y="462"/>
                  </a:cubicBezTo>
                  <a:cubicBezTo>
                    <a:pt x="11659" y="602"/>
                    <a:pt x="11739" y="741"/>
                    <a:pt x="11838" y="840"/>
                  </a:cubicBezTo>
                  <a:cubicBezTo>
                    <a:pt x="11997" y="1000"/>
                    <a:pt x="12196" y="1159"/>
                    <a:pt x="12356" y="1318"/>
                  </a:cubicBezTo>
                  <a:cubicBezTo>
                    <a:pt x="14683" y="3487"/>
                    <a:pt x="16375" y="6053"/>
                    <a:pt x="17250" y="9117"/>
                  </a:cubicBezTo>
                  <a:cubicBezTo>
                    <a:pt x="18046" y="11823"/>
                    <a:pt x="18046" y="14529"/>
                    <a:pt x="17190" y="17295"/>
                  </a:cubicBezTo>
                  <a:cubicBezTo>
                    <a:pt x="16434" y="19563"/>
                    <a:pt x="15121" y="21513"/>
                    <a:pt x="13231" y="23084"/>
                  </a:cubicBezTo>
                  <a:cubicBezTo>
                    <a:pt x="10744" y="25134"/>
                    <a:pt x="7839" y="26128"/>
                    <a:pt x="4636" y="26308"/>
                  </a:cubicBezTo>
                  <a:cubicBezTo>
                    <a:pt x="4363" y="26324"/>
                    <a:pt x="4090" y="26332"/>
                    <a:pt x="3817" y="26332"/>
                  </a:cubicBezTo>
                  <a:cubicBezTo>
                    <a:pt x="2797" y="26332"/>
                    <a:pt x="1780" y="26221"/>
                    <a:pt x="776" y="26049"/>
                  </a:cubicBezTo>
                  <a:cubicBezTo>
                    <a:pt x="716" y="26039"/>
                    <a:pt x="652" y="26034"/>
                    <a:pt x="587" y="26034"/>
                  </a:cubicBezTo>
                  <a:cubicBezTo>
                    <a:pt x="522" y="26034"/>
                    <a:pt x="458" y="26039"/>
                    <a:pt x="398" y="26049"/>
                  </a:cubicBezTo>
                  <a:cubicBezTo>
                    <a:pt x="179" y="26089"/>
                    <a:pt x="60" y="26228"/>
                    <a:pt x="20" y="26427"/>
                  </a:cubicBezTo>
                  <a:cubicBezTo>
                    <a:pt x="0" y="26606"/>
                    <a:pt x="100" y="26765"/>
                    <a:pt x="298" y="26845"/>
                  </a:cubicBezTo>
                  <a:cubicBezTo>
                    <a:pt x="557" y="26924"/>
                    <a:pt x="816" y="27024"/>
                    <a:pt x="1074" y="27044"/>
                  </a:cubicBezTo>
                  <a:cubicBezTo>
                    <a:pt x="1976" y="27117"/>
                    <a:pt x="2878" y="27225"/>
                    <a:pt x="3795" y="27225"/>
                  </a:cubicBezTo>
                  <a:cubicBezTo>
                    <a:pt x="3870" y="27225"/>
                    <a:pt x="3944" y="27224"/>
                    <a:pt x="4019" y="27223"/>
                  </a:cubicBezTo>
                  <a:cubicBezTo>
                    <a:pt x="7143" y="27203"/>
                    <a:pt x="10068" y="26387"/>
                    <a:pt x="12674" y="24636"/>
                  </a:cubicBezTo>
                  <a:cubicBezTo>
                    <a:pt x="15101" y="23005"/>
                    <a:pt x="16832" y="20816"/>
                    <a:pt x="17867" y="18090"/>
                  </a:cubicBezTo>
                  <a:cubicBezTo>
                    <a:pt x="18703" y="15882"/>
                    <a:pt x="18941" y="13574"/>
                    <a:pt x="18623" y="11226"/>
                  </a:cubicBezTo>
                  <a:cubicBezTo>
                    <a:pt x="17986" y="6750"/>
                    <a:pt x="15818" y="3128"/>
                    <a:pt x="12455" y="184"/>
                  </a:cubicBezTo>
                  <a:cubicBezTo>
                    <a:pt x="12376" y="124"/>
                    <a:pt x="12296" y="64"/>
                    <a:pt x="12216" y="25"/>
                  </a:cubicBezTo>
                  <a:cubicBezTo>
                    <a:pt x="12167" y="8"/>
                    <a:pt x="12117" y="0"/>
                    <a:pt x="120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5"/>
            <p:cNvSpPr/>
            <p:nvPr/>
          </p:nvSpPr>
          <p:spPr>
            <a:xfrm>
              <a:off x="6154750" y="842225"/>
              <a:ext cx="351700" cy="515475"/>
            </a:xfrm>
            <a:custGeom>
              <a:avLst/>
              <a:gdLst/>
              <a:ahLst/>
              <a:cxnLst/>
              <a:rect l="l" t="t" r="r" b="b"/>
              <a:pathLst>
                <a:path w="14068" h="20619" extrusionOk="0">
                  <a:moveTo>
                    <a:pt x="9655" y="1"/>
                  </a:moveTo>
                  <a:cubicBezTo>
                    <a:pt x="9544" y="1"/>
                    <a:pt x="9437" y="46"/>
                    <a:pt x="9352" y="130"/>
                  </a:cubicBezTo>
                  <a:cubicBezTo>
                    <a:pt x="9173" y="289"/>
                    <a:pt x="9173" y="528"/>
                    <a:pt x="9312" y="727"/>
                  </a:cubicBezTo>
                  <a:cubicBezTo>
                    <a:pt x="9392" y="827"/>
                    <a:pt x="9491" y="926"/>
                    <a:pt x="9571" y="1006"/>
                  </a:cubicBezTo>
                  <a:cubicBezTo>
                    <a:pt x="11222" y="2757"/>
                    <a:pt x="12337" y="4786"/>
                    <a:pt x="12814" y="7134"/>
                  </a:cubicBezTo>
                  <a:cubicBezTo>
                    <a:pt x="13292" y="9521"/>
                    <a:pt x="13033" y="11849"/>
                    <a:pt x="11959" y="14038"/>
                  </a:cubicBezTo>
                  <a:cubicBezTo>
                    <a:pt x="10765" y="16425"/>
                    <a:pt x="8875" y="18077"/>
                    <a:pt x="6368" y="19012"/>
                  </a:cubicBezTo>
                  <a:cubicBezTo>
                    <a:pt x="5131" y="19476"/>
                    <a:pt x="3854" y="19711"/>
                    <a:pt x="2551" y="19711"/>
                  </a:cubicBezTo>
                  <a:cubicBezTo>
                    <a:pt x="2010" y="19711"/>
                    <a:pt x="1465" y="19671"/>
                    <a:pt x="916" y="19589"/>
                  </a:cubicBezTo>
                  <a:cubicBezTo>
                    <a:pt x="813" y="19577"/>
                    <a:pt x="709" y="19566"/>
                    <a:pt x="606" y="19566"/>
                  </a:cubicBezTo>
                  <a:cubicBezTo>
                    <a:pt x="530" y="19566"/>
                    <a:pt x="455" y="19572"/>
                    <a:pt x="379" y="19589"/>
                  </a:cubicBezTo>
                  <a:cubicBezTo>
                    <a:pt x="160" y="19629"/>
                    <a:pt x="1" y="19828"/>
                    <a:pt x="1" y="20046"/>
                  </a:cubicBezTo>
                  <a:cubicBezTo>
                    <a:pt x="1" y="20206"/>
                    <a:pt x="120" y="20345"/>
                    <a:pt x="359" y="20405"/>
                  </a:cubicBezTo>
                  <a:cubicBezTo>
                    <a:pt x="558" y="20464"/>
                    <a:pt x="777" y="20504"/>
                    <a:pt x="996" y="20524"/>
                  </a:cubicBezTo>
                  <a:cubicBezTo>
                    <a:pt x="1513" y="20584"/>
                    <a:pt x="2033" y="20618"/>
                    <a:pt x="2553" y="20618"/>
                  </a:cubicBezTo>
                  <a:cubicBezTo>
                    <a:pt x="3233" y="20618"/>
                    <a:pt x="3912" y="20560"/>
                    <a:pt x="4577" y="20424"/>
                  </a:cubicBezTo>
                  <a:cubicBezTo>
                    <a:pt x="8934" y="19589"/>
                    <a:pt x="11879" y="17082"/>
                    <a:pt x="13192" y="13520"/>
                  </a:cubicBezTo>
                  <a:cubicBezTo>
                    <a:pt x="13908" y="11352"/>
                    <a:pt x="14068" y="9561"/>
                    <a:pt x="13849" y="7910"/>
                  </a:cubicBezTo>
                  <a:cubicBezTo>
                    <a:pt x="13471" y="4945"/>
                    <a:pt x="12177" y="2418"/>
                    <a:pt x="10108" y="270"/>
                  </a:cubicBezTo>
                  <a:cubicBezTo>
                    <a:pt x="10068" y="210"/>
                    <a:pt x="10009" y="150"/>
                    <a:pt x="9949" y="110"/>
                  </a:cubicBezTo>
                  <a:cubicBezTo>
                    <a:pt x="9856" y="36"/>
                    <a:pt x="9754" y="1"/>
                    <a:pt x="965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5"/>
            <p:cNvSpPr/>
            <p:nvPr/>
          </p:nvSpPr>
          <p:spPr>
            <a:xfrm>
              <a:off x="6193050" y="900900"/>
              <a:ext cx="226350" cy="351800"/>
            </a:xfrm>
            <a:custGeom>
              <a:avLst/>
              <a:gdLst/>
              <a:ahLst/>
              <a:cxnLst/>
              <a:rect l="l" t="t" r="r" b="b"/>
              <a:pathLst>
                <a:path w="9054" h="14072" extrusionOk="0">
                  <a:moveTo>
                    <a:pt x="5665" y="1"/>
                  </a:moveTo>
                  <a:cubicBezTo>
                    <a:pt x="5547" y="1"/>
                    <a:pt x="5436" y="48"/>
                    <a:pt x="5353" y="131"/>
                  </a:cubicBezTo>
                  <a:cubicBezTo>
                    <a:pt x="5214" y="270"/>
                    <a:pt x="5174" y="469"/>
                    <a:pt x="5273" y="668"/>
                  </a:cubicBezTo>
                  <a:cubicBezTo>
                    <a:pt x="5333" y="748"/>
                    <a:pt x="5413" y="827"/>
                    <a:pt x="5472" y="907"/>
                  </a:cubicBezTo>
                  <a:cubicBezTo>
                    <a:pt x="5831" y="1345"/>
                    <a:pt x="6209" y="1763"/>
                    <a:pt x="6527" y="2240"/>
                  </a:cubicBezTo>
                  <a:cubicBezTo>
                    <a:pt x="7462" y="3633"/>
                    <a:pt x="8079" y="5165"/>
                    <a:pt x="8079" y="6856"/>
                  </a:cubicBezTo>
                  <a:cubicBezTo>
                    <a:pt x="8079" y="9462"/>
                    <a:pt x="6905" y="11353"/>
                    <a:pt x="4557" y="12487"/>
                  </a:cubicBezTo>
                  <a:cubicBezTo>
                    <a:pt x="3508" y="12976"/>
                    <a:pt x="2396" y="13174"/>
                    <a:pt x="1251" y="13174"/>
                  </a:cubicBezTo>
                  <a:cubicBezTo>
                    <a:pt x="1093" y="13174"/>
                    <a:pt x="935" y="13170"/>
                    <a:pt x="777" y="13163"/>
                  </a:cubicBezTo>
                  <a:cubicBezTo>
                    <a:pt x="658" y="13143"/>
                    <a:pt x="538" y="13143"/>
                    <a:pt x="419" y="13143"/>
                  </a:cubicBezTo>
                  <a:cubicBezTo>
                    <a:pt x="200" y="13163"/>
                    <a:pt x="21" y="13342"/>
                    <a:pt x="21" y="13561"/>
                  </a:cubicBezTo>
                  <a:cubicBezTo>
                    <a:pt x="1" y="13760"/>
                    <a:pt x="140" y="13959"/>
                    <a:pt x="379" y="14019"/>
                  </a:cubicBezTo>
                  <a:cubicBezTo>
                    <a:pt x="419" y="14039"/>
                    <a:pt x="478" y="14039"/>
                    <a:pt x="538" y="14039"/>
                  </a:cubicBezTo>
                  <a:cubicBezTo>
                    <a:pt x="812" y="14060"/>
                    <a:pt x="1085" y="14071"/>
                    <a:pt x="1357" y="14071"/>
                  </a:cubicBezTo>
                  <a:cubicBezTo>
                    <a:pt x="2582" y="14071"/>
                    <a:pt x="3775" y="13843"/>
                    <a:pt x="4915" y="13322"/>
                  </a:cubicBezTo>
                  <a:cubicBezTo>
                    <a:pt x="6865" y="12427"/>
                    <a:pt x="8178" y="10955"/>
                    <a:pt x="8755" y="8846"/>
                  </a:cubicBezTo>
                  <a:cubicBezTo>
                    <a:pt x="9014" y="7871"/>
                    <a:pt x="9054" y="6876"/>
                    <a:pt x="8914" y="5881"/>
                  </a:cubicBezTo>
                  <a:cubicBezTo>
                    <a:pt x="8596" y="3673"/>
                    <a:pt x="7562" y="1822"/>
                    <a:pt x="6049" y="191"/>
                  </a:cubicBezTo>
                  <a:cubicBezTo>
                    <a:pt x="6010" y="151"/>
                    <a:pt x="5950" y="111"/>
                    <a:pt x="5910" y="71"/>
                  </a:cubicBezTo>
                  <a:cubicBezTo>
                    <a:pt x="5829" y="23"/>
                    <a:pt x="5745" y="1"/>
                    <a:pt x="56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1" name="Google Shape;351;p5"/>
          <p:cNvSpPr/>
          <p:nvPr/>
        </p:nvSpPr>
        <p:spPr>
          <a:xfrm rot="-1265962" flipH="1">
            <a:off x="5767650" y="2693403"/>
            <a:ext cx="2807596" cy="2196272"/>
          </a:xfrm>
          <a:custGeom>
            <a:avLst/>
            <a:gdLst/>
            <a:ahLst/>
            <a:cxnLst/>
            <a:rect l="l" t="t" r="r" b="b"/>
            <a:pathLst>
              <a:path w="92280" h="72187" extrusionOk="0">
                <a:moveTo>
                  <a:pt x="73965" y="0"/>
                </a:moveTo>
                <a:cubicBezTo>
                  <a:pt x="71241" y="0"/>
                  <a:pt x="68528" y="633"/>
                  <a:pt x="66136" y="1964"/>
                </a:cubicBezTo>
                <a:cubicBezTo>
                  <a:pt x="62952" y="3754"/>
                  <a:pt x="60306" y="6580"/>
                  <a:pt x="56824" y="7674"/>
                </a:cubicBezTo>
                <a:cubicBezTo>
                  <a:pt x="55680" y="8036"/>
                  <a:pt x="54508" y="8192"/>
                  <a:pt x="53328" y="8192"/>
                </a:cubicBezTo>
                <a:cubicBezTo>
                  <a:pt x="50488" y="8192"/>
                  <a:pt x="47603" y="7286"/>
                  <a:pt x="44946" y="6162"/>
                </a:cubicBezTo>
                <a:cubicBezTo>
                  <a:pt x="41206" y="4570"/>
                  <a:pt x="37585" y="2501"/>
                  <a:pt x="33566" y="1844"/>
                </a:cubicBezTo>
                <a:cubicBezTo>
                  <a:pt x="32573" y="1682"/>
                  <a:pt x="31585" y="1606"/>
                  <a:pt x="30604" y="1606"/>
                </a:cubicBezTo>
                <a:cubicBezTo>
                  <a:pt x="25317" y="1606"/>
                  <a:pt x="20260" y="3836"/>
                  <a:pt x="15997" y="6958"/>
                </a:cubicBezTo>
                <a:cubicBezTo>
                  <a:pt x="11540" y="10221"/>
                  <a:pt x="8138" y="14856"/>
                  <a:pt x="5711" y="19910"/>
                </a:cubicBezTo>
                <a:cubicBezTo>
                  <a:pt x="4636" y="22119"/>
                  <a:pt x="3761" y="24426"/>
                  <a:pt x="3065" y="26734"/>
                </a:cubicBezTo>
                <a:cubicBezTo>
                  <a:pt x="1194" y="32962"/>
                  <a:pt x="1" y="40503"/>
                  <a:pt x="1950" y="46830"/>
                </a:cubicBezTo>
                <a:cubicBezTo>
                  <a:pt x="3025" y="50292"/>
                  <a:pt x="5154" y="53316"/>
                  <a:pt x="7462" y="56101"/>
                </a:cubicBezTo>
                <a:cubicBezTo>
                  <a:pt x="13430" y="63403"/>
                  <a:pt x="21150" y="69790"/>
                  <a:pt x="30382" y="71700"/>
                </a:cubicBezTo>
                <a:cubicBezTo>
                  <a:pt x="31973" y="72026"/>
                  <a:pt x="33611" y="72186"/>
                  <a:pt x="35253" y="72186"/>
                </a:cubicBezTo>
                <a:cubicBezTo>
                  <a:pt x="43141" y="72186"/>
                  <a:pt x="51141" y="68475"/>
                  <a:pt x="54616" y="61493"/>
                </a:cubicBezTo>
                <a:cubicBezTo>
                  <a:pt x="56128" y="58449"/>
                  <a:pt x="56725" y="55027"/>
                  <a:pt x="57899" y="51843"/>
                </a:cubicBezTo>
                <a:cubicBezTo>
                  <a:pt x="59948" y="46312"/>
                  <a:pt x="63828" y="41478"/>
                  <a:pt x="68802" y="38274"/>
                </a:cubicBezTo>
                <a:cubicBezTo>
                  <a:pt x="74532" y="34593"/>
                  <a:pt x="81675" y="32982"/>
                  <a:pt x="86370" y="28048"/>
                </a:cubicBezTo>
                <a:cubicBezTo>
                  <a:pt x="91802" y="22317"/>
                  <a:pt x="92279" y="12568"/>
                  <a:pt x="87445" y="6321"/>
                </a:cubicBezTo>
                <a:cubicBezTo>
                  <a:pt x="84285" y="2251"/>
                  <a:pt x="79103" y="0"/>
                  <a:pt x="739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2" name="Google Shape;352;p5"/>
          <p:cNvGrpSpPr/>
          <p:nvPr/>
        </p:nvGrpSpPr>
        <p:grpSpPr>
          <a:xfrm>
            <a:off x="1720546" y="3068048"/>
            <a:ext cx="1562427" cy="1693601"/>
            <a:chOff x="2683071" y="3068048"/>
            <a:chExt cx="1562427" cy="1693601"/>
          </a:xfrm>
        </p:grpSpPr>
        <p:sp>
          <p:nvSpPr>
            <p:cNvPr id="353" name="Google Shape;353;p5"/>
            <p:cNvSpPr/>
            <p:nvPr/>
          </p:nvSpPr>
          <p:spPr>
            <a:xfrm>
              <a:off x="2863164" y="3199452"/>
              <a:ext cx="1264012" cy="1562181"/>
            </a:xfrm>
            <a:custGeom>
              <a:avLst/>
              <a:gdLst/>
              <a:ahLst/>
              <a:cxnLst/>
              <a:rect l="l" t="t" r="r" b="b"/>
              <a:pathLst>
                <a:path w="26881" h="33222" extrusionOk="0">
                  <a:moveTo>
                    <a:pt x="9335" y="18405"/>
                  </a:moveTo>
                  <a:cubicBezTo>
                    <a:pt x="9327" y="18416"/>
                    <a:pt x="9319" y="18428"/>
                    <a:pt x="9312" y="18439"/>
                  </a:cubicBezTo>
                  <a:cubicBezTo>
                    <a:pt x="9319" y="18429"/>
                    <a:pt x="9327" y="18417"/>
                    <a:pt x="9335" y="18405"/>
                  </a:cubicBezTo>
                  <a:close/>
                  <a:moveTo>
                    <a:pt x="8914" y="18817"/>
                  </a:moveTo>
                  <a:lnTo>
                    <a:pt x="8914" y="18817"/>
                  </a:lnTo>
                  <a:cubicBezTo>
                    <a:pt x="8904" y="18836"/>
                    <a:pt x="8895" y="18854"/>
                    <a:pt x="8887" y="18871"/>
                  </a:cubicBezTo>
                  <a:lnTo>
                    <a:pt x="8887" y="18871"/>
                  </a:lnTo>
                  <a:lnTo>
                    <a:pt x="8914" y="18817"/>
                  </a:lnTo>
                  <a:close/>
                  <a:moveTo>
                    <a:pt x="7761" y="25656"/>
                  </a:moveTo>
                  <a:lnTo>
                    <a:pt x="7760" y="25661"/>
                  </a:lnTo>
                  <a:cubicBezTo>
                    <a:pt x="7760" y="25660"/>
                    <a:pt x="7761" y="25658"/>
                    <a:pt x="7761" y="25656"/>
                  </a:cubicBezTo>
                  <a:close/>
                  <a:moveTo>
                    <a:pt x="7641" y="25801"/>
                  </a:moveTo>
                  <a:lnTo>
                    <a:pt x="7641" y="25801"/>
                  </a:lnTo>
                  <a:cubicBezTo>
                    <a:pt x="7633" y="25805"/>
                    <a:pt x="7626" y="25810"/>
                    <a:pt x="7619" y="25814"/>
                  </a:cubicBezTo>
                  <a:lnTo>
                    <a:pt x="7619" y="25814"/>
                  </a:lnTo>
                  <a:cubicBezTo>
                    <a:pt x="7626" y="25811"/>
                    <a:pt x="7633" y="25807"/>
                    <a:pt x="7641" y="25801"/>
                  </a:cubicBezTo>
                  <a:close/>
                  <a:moveTo>
                    <a:pt x="2945" y="27653"/>
                  </a:moveTo>
                  <a:cubicBezTo>
                    <a:pt x="2938" y="27674"/>
                    <a:pt x="2932" y="27694"/>
                    <a:pt x="2925" y="27711"/>
                  </a:cubicBezTo>
                  <a:cubicBezTo>
                    <a:pt x="2934" y="27689"/>
                    <a:pt x="2941" y="27670"/>
                    <a:pt x="2945" y="27653"/>
                  </a:cubicBezTo>
                  <a:close/>
                  <a:moveTo>
                    <a:pt x="3400" y="31173"/>
                  </a:moveTo>
                  <a:cubicBezTo>
                    <a:pt x="3395" y="31179"/>
                    <a:pt x="3389" y="31186"/>
                    <a:pt x="3383" y="31192"/>
                  </a:cubicBezTo>
                  <a:cubicBezTo>
                    <a:pt x="3389" y="31186"/>
                    <a:pt x="3395" y="31180"/>
                    <a:pt x="3400" y="31173"/>
                  </a:cubicBezTo>
                  <a:close/>
                  <a:moveTo>
                    <a:pt x="2686" y="31829"/>
                  </a:moveTo>
                  <a:cubicBezTo>
                    <a:pt x="2666" y="31909"/>
                    <a:pt x="2587" y="31988"/>
                    <a:pt x="2468" y="32068"/>
                  </a:cubicBezTo>
                  <a:cubicBezTo>
                    <a:pt x="2507" y="31968"/>
                    <a:pt x="2587" y="31889"/>
                    <a:pt x="2686" y="31829"/>
                  </a:cubicBezTo>
                  <a:close/>
                  <a:moveTo>
                    <a:pt x="2249" y="31929"/>
                  </a:moveTo>
                  <a:cubicBezTo>
                    <a:pt x="2288" y="31968"/>
                    <a:pt x="2308" y="32048"/>
                    <a:pt x="2288" y="32147"/>
                  </a:cubicBezTo>
                  <a:cubicBezTo>
                    <a:pt x="2229" y="32187"/>
                    <a:pt x="2149" y="32227"/>
                    <a:pt x="2090" y="32247"/>
                  </a:cubicBezTo>
                  <a:cubicBezTo>
                    <a:pt x="2090" y="32207"/>
                    <a:pt x="2090" y="32187"/>
                    <a:pt x="2090" y="32147"/>
                  </a:cubicBezTo>
                  <a:cubicBezTo>
                    <a:pt x="2149" y="32088"/>
                    <a:pt x="2189" y="32008"/>
                    <a:pt x="2249" y="31929"/>
                  </a:cubicBezTo>
                  <a:close/>
                  <a:moveTo>
                    <a:pt x="25318" y="0"/>
                  </a:moveTo>
                  <a:cubicBezTo>
                    <a:pt x="25303" y="0"/>
                    <a:pt x="25289" y="5"/>
                    <a:pt x="25269" y="15"/>
                  </a:cubicBezTo>
                  <a:cubicBezTo>
                    <a:pt x="25265" y="11"/>
                    <a:pt x="25261" y="10"/>
                    <a:pt x="25257" y="10"/>
                  </a:cubicBezTo>
                  <a:cubicBezTo>
                    <a:pt x="25241" y="10"/>
                    <a:pt x="25225" y="39"/>
                    <a:pt x="25209" y="55"/>
                  </a:cubicBezTo>
                  <a:lnTo>
                    <a:pt x="25149" y="115"/>
                  </a:lnTo>
                  <a:cubicBezTo>
                    <a:pt x="25070" y="214"/>
                    <a:pt x="24990" y="333"/>
                    <a:pt x="24911" y="473"/>
                  </a:cubicBezTo>
                  <a:cubicBezTo>
                    <a:pt x="24897" y="478"/>
                    <a:pt x="24887" y="481"/>
                    <a:pt x="24880" y="481"/>
                  </a:cubicBezTo>
                  <a:cubicBezTo>
                    <a:pt x="24814" y="481"/>
                    <a:pt x="25002" y="254"/>
                    <a:pt x="24930" y="254"/>
                  </a:cubicBezTo>
                  <a:cubicBezTo>
                    <a:pt x="24791" y="532"/>
                    <a:pt x="24632" y="711"/>
                    <a:pt x="24274" y="1010"/>
                  </a:cubicBezTo>
                  <a:lnTo>
                    <a:pt x="24294" y="930"/>
                  </a:lnTo>
                  <a:lnTo>
                    <a:pt x="24294" y="930"/>
                  </a:lnTo>
                  <a:cubicBezTo>
                    <a:pt x="24035" y="1209"/>
                    <a:pt x="23936" y="1308"/>
                    <a:pt x="23796" y="1448"/>
                  </a:cubicBezTo>
                  <a:cubicBezTo>
                    <a:pt x="23657" y="1587"/>
                    <a:pt x="23518" y="1706"/>
                    <a:pt x="23379" y="1806"/>
                  </a:cubicBezTo>
                  <a:cubicBezTo>
                    <a:pt x="23100" y="2044"/>
                    <a:pt x="22821" y="2283"/>
                    <a:pt x="22423" y="2641"/>
                  </a:cubicBezTo>
                  <a:lnTo>
                    <a:pt x="22563" y="2681"/>
                  </a:lnTo>
                  <a:cubicBezTo>
                    <a:pt x="22404" y="2840"/>
                    <a:pt x="22344" y="2840"/>
                    <a:pt x="22244" y="2900"/>
                  </a:cubicBezTo>
                  <a:cubicBezTo>
                    <a:pt x="22237" y="2956"/>
                    <a:pt x="22247" y="2978"/>
                    <a:pt x="22268" y="2978"/>
                  </a:cubicBezTo>
                  <a:cubicBezTo>
                    <a:pt x="22344" y="2978"/>
                    <a:pt x="22566" y="2682"/>
                    <a:pt x="22650" y="2682"/>
                  </a:cubicBezTo>
                  <a:cubicBezTo>
                    <a:pt x="22673" y="2682"/>
                    <a:pt x="22686" y="2705"/>
                    <a:pt x="22682" y="2761"/>
                  </a:cubicBezTo>
                  <a:cubicBezTo>
                    <a:pt x="22291" y="2800"/>
                    <a:pt x="21593" y="3896"/>
                    <a:pt x="21248" y="3896"/>
                  </a:cubicBezTo>
                  <a:cubicBezTo>
                    <a:pt x="21241" y="3896"/>
                    <a:pt x="21236" y="3896"/>
                    <a:pt x="21230" y="3895"/>
                  </a:cubicBezTo>
                  <a:lnTo>
                    <a:pt x="21230" y="3895"/>
                  </a:lnTo>
                  <a:cubicBezTo>
                    <a:pt x="20991" y="4153"/>
                    <a:pt x="21389" y="3915"/>
                    <a:pt x="21150" y="4173"/>
                  </a:cubicBezTo>
                  <a:lnTo>
                    <a:pt x="21031" y="4193"/>
                  </a:lnTo>
                  <a:lnTo>
                    <a:pt x="21051" y="4333"/>
                  </a:lnTo>
                  <a:cubicBezTo>
                    <a:pt x="20922" y="4447"/>
                    <a:pt x="20814" y="4489"/>
                    <a:pt x="20741" y="4489"/>
                  </a:cubicBezTo>
                  <a:cubicBezTo>
                    <a:pt x="20712" y="4489"/>
                    <a:pt x="20689" y="4483"/>
                    <a:pt x="20673" y="4472"/>
                  </a:cubicBezTo>
                  <a:cubicBezTo>
                    <a:pt x="20712" y="4432"/>
                    <a:pt x="20772" y="4333"/>
                    <a:pt x="20812" y="4293"/>
                  </a:cubicBezTo>
                  <a:lnTo>
                    <a:pt x="20812" y="4293"/>
                  </a:lnTo>
                  <a:cubicBezTo>
                    <a:pt x="20553" y="4432"/>
                    <a:pt x="20295" y="4870"/>
                    <a:pt x="20195" y="4989"/>
                  </a:cubicBezTo>
                  <a:lnTo>
                    <a:pt x="20434" y="4790"/>
                  </a:lnTo>
                  <a:lnTo>
                    <a:pt x="20434" y="4790"/>
                  </a:lnTo>
                  <a:cubicBezTo>
                    <a:pt x="20135" y="5168"/>
                    <a:pt x="19777" y="5566"/>
                    <a:pt x="19419" y="5964"/>
                  </a:cubicBezTo>
                  <a:cubicBezTo>
                    <a:pt x="19081" y="6362"/>
                    <a:pt x="18743" y="6780"/>
                    <a:pt x="18504" y="7178"/>
                  </a:cubicBezTo>
                  <a:lnTo>
                    <a:pt x="18584" y="7178"/>
                  </a:lnTo>
                  <a:cubicBezTo>
                    <a:pt x="18205" y="7775"/>
                    <a:pt x="18166" y="7556"/>
                    <a:pt x="17708" y="8192"/>
                  </a:cubicBezTo>
                  <a:lnTo>
                    <a:pt x="17708" y="8153"/>
                  </a:lnTo>
                  <a:cubicBezTo>
                    <a:pt x="17648" y="8312"/>
                    <a:pt x="17549" y="8491"/>
                    <a:pt x="17410" y="8650"/>
                  </a:cubicBezTo>
                  <a:cubicBezTo>
                    <a:pt x="17422" y="8607"/>
                    <a:pt x="17414" y="8592"/>
                    <a:pt x="17394" y="8592"/>
                  </a:cubicBezTo>
                  <a:cubicBezTo>
                    <a:pt x="17345" y="8592"/>
                    <a:pt x="17221" y="8689"/>
                    <a:pt x="17174" y="8689"/>
                  </a:cubicBezTo>
                  <a:cubicBezTo>
                    <a:pt x="17152" y="8689"/>
                    <a:pt x="17146" y="8669"/>
                    <a:pt x="17171" y="8610"/>
                  </a:cubicBezTo>
                  <a:lnTo>
                    <a:pt x="17171" y="8610"/>
                  </a:lnTo>
                  <a:cubicBezTo>
                    <a:pt x="16773" y="9267"/>
                    <a:pt x="16992" y="8968"/>
                    <a:pt x="16833" y="9486"/>
                  </a:cubicBezTo>
                  <a:lnTo>
                    <a:pt x="16693" y="9525"/>
                  </a:lnTo>
                  <a:cubicBezTo>
                    <a:pt x="16634" y="9705"/>
                    <a:pt x="16673" y="9744"/>
                    <a:pt x="16435" y="10063"/>
                  </a:cubicBezTo>
                  <a:cubicBezTo>
                    <a:pt x="16479" y="9968"/>
                    <a:pt x="16467" y="9943"/>
                    <a:pt x="16435" y="9943"/>
                  </a:cubicBezTo>
                  <a:cubicBezTo>
                    <a:pt x="16401" y="9943"/>
                    <a:pt x="16346" y="9970"/>
                    <a:pt x="16311" y="9970"/>
                  </a:cubicBezTo>
                  <a:cubicBezTo>
                    <a:pt x="16274" y="9970"/>
                    <a:pt x="16260" y="9941"/>
                    <a:pt x="16315" y="9824"/>
                  </a:cubicBezTo>
                  <a:lnTo>
                    <a:pt x="16315" y="9824"/>
                  </a:lnTo>
                  <a:cubicBezTo>
                    <a:pt x="15619" y="10321"/>
                    <a:pt x="15718" y="10898"/>
                    <a:pt x="15221" y="10998"/>
                  </a:cubicBezTo>
                  <a:cubicBezTo>
                    <a:pt x="15217" y="11091"/>
                    <a:pt x="15239" y="11128"/>
                    <a:pt x="15275" y="11128"/>
                  </a:cubicBezTo>
                  <a:cubicBezTo>
                    <a:pt x="15398" y="11128"/>
                    <a:pt x="15690" y="10710"/>
                    <a:pt x="15709" y="10710"/>
                  </a:cubicBezTo>
                  <a:cubicBezTo>
                    <a:pt x="15712" y="10710"/>
                    <a:pt x="15709" y="10719"/>
                    <a:pt x="15699" y="10739"/>
                  </a:cubicBezTo>
                  <a:cubicBezTo>
                    <a:pt x="15713" y="10733"/>
                    <a:pt x="15725" y="10730"/>
                    <a:pt x="15735" y="10730"/>
                  </a:cubicBezTo>
                  <a:cubicBezTo>
                    <a:pt x="15842" y="10730"/>
                    <a:pt x="15644" y="11112"/>
                    <a:pt x="15480" y="11276"/>
                  </a:cubicBezTo>
                  <a:cubicBezTo>
                    <a:pt x="15321" y="11475"/>
                    <a:pt x="14942" y="11416"/>
                    <a:pt x="14525" y="11933"/>
                  </a:cubicBezTo>
                  <a:cubicBezTo>
                    <a:pt x="14564" y="11873"/>
                    <a:pt x="14564" y="11873"/>
                    <a:pt x="14604" y="11814"/>
                  </a:cubicBezTo>
                  <a:lnTo>
                    <a:pt x="14604" y="11814"/>
                  </a:lnTo>
                  <a:cubicBezTo>
                    <a:pt x="14385" y="11973"/>
                    <a:pt x="14365" y="12251"/>
                    <a:pt x="14087" y="12410"/>
                  </a:cubicBezTo>
                  <a:cubicBezTo>
                    <a:pt x="14107" y="12649"/>
                    <a:pt x="13848" y="12709"/>
                    <a:pt x="13968" y="12888"/>
                  </a:cubicBezTo>
                  <a:lnTo>
                    <a:pt x="14306" y="12391"/>
                  </a:lnTo>
                  <a:lnTo>
                    <a:pt x="14306" y="12391"/>
                  </a:lnTo>
                  <a:cubicBezTo>
                    <a:pt x="14147" y="12689"/>
                    <a:pt x="14127" y="13087"/>
                    <a:pt x="13689" y="13465"/>
                  </a:cubicBezTo>
                  <a:cubicBezTo>
                    <a:pt x="13689" y="13405"/>
                    <a:pt x="13749" y="13226"/>
                    <a:pt x="13789" y="13127"/>
                  </a:cubicBezTo>
                  <a:lnTo>
                    <a:pt x="13789" y="13127"/>
                  </a:lnTo>
                  <a:cubicBezTo>
                    <a:pt x="13649" y="13206"/>
                    <a:pt x="13629" y="13405"/>
                    <a:pt x="13470" y="13485"/>
                  </a:cubicBezTo>
                  <a:cubicBezTo>
                    <a:pt x="13351" y="13326"/>
                    <a:pt x="13888" y="12888"/>
                    <a:pt x="13987" y="12490"/>
                  </a:cubicBezTo>
                  <a:lnTo>
                    <a:pt x="13987" y="12490"/>
                  </a:lnTo>
                  <a:cubicBezTo>
                    <a:pt x="13846" y="12569"/>
                    <a:pt x="13741" y="12935"/>
                    <a:pt x="13674" y="12935"/>
                  </a:cubicBezTo>
                  <a:cubicBezTo>
                    <a:pt x="13657" y="12935"/>
                    <a:pt x="13642" y="12910"/>
                    <a:pt x="13629" y="12848"/>
                  </a:cubicBezTo>
                  <a:lnTo>
                    <a:pt x="13629" y="12848"/>
                  </a:lnTo>
                  <a:cubicBezTo>
                    <a:pt x="13689" y="13246"/>
                    <a:pt x="13192" y="13346"/>
                    <a:pt x="13092" y="13823"/>
                  </a:cubicBezTo>
                  <a:lnTo>
                    <a:pt x="13013" y="13724"/>
                  </a:lnTo>
                  <a:cubicBezTo>
                    <a:pt x="12993" y="13803"/>
                    <a:pt x="12933" y="13942"/>
                    <a:pt x="12853" y="14042"/>
                  </a:cubicBezTo>
                  <a:lnTo>
                    <a:pt x="12873" y="13763"/>
                  </a:lnTo>
                  <a:lnTo>
                    <a:pt x="12873" y="13763"/>
                  </a:lnTo>
                  <a:cubicBezTo>
                    <a:pt x="12754" y="14141"/>
                    <a:pt x="12356" y="14241"/>
                    <a:pt x="12197" y="14559"/>
                  </a:cubicBezTo>
                  <a:cubicBezTo>
                    <a:pt x="12360" y="14344"/>
                    <a:pt x="12432" y="14284"/>
                    <a:pt x="12472" y="14284"/>
                  </a:cubicBezTo>
                  <a:cubicBezTo>
                    <a:pt x="12521" y="14284"/>
                    <a:pt x="12519" y="14379"/>
                    <a:pt x="12584" y="14379"/>
                  </a:cubicBezTo>
                  <a:cubicBezTo>
                    <a:pt x="12605" y="14379"/>
                    <a:pt x="12634" y="14368"/>
                    <a:pt x="12674" y="14340"/>
                  </a:cubicBezTo>
                  <a:lnTo>
                    <a:pt x="12674" y="14340"/>
                  </a:lnTo>
                  <a:cubicBezTo>
                    <a:pt x="12256" y="15136"/>
                    <a:pt x="12097" y="14559"/>
                    <a:pt x="11560" y="15335"/>
                  </a:cubicBezTo>
                  <a:cubicBezTo>
                    <a:pt x="11629" y="15252"/>
                    <a:pt x="11766" y="15140"/>
                    <a:pt x="11816" y="15140"/>
                  </a:cubicBezTo>
                  <a:cubicBezTo>
                    <a:pt x="11838" y="15140"/>
                    <a:pt x="11843" y="15161"/>
                    <a:pt x="11819" y="15216"/>
                  </a:cubicBezTo>
                  <a:cubicBezTo>
                    <a:pt x="11699" y="15355"/>
                    <a:pt x="11500" y="15534"/>
                    <a:pt x="11381" y="15574"/>
                  </a:cubicBezTo>
                  <a:cubicBezTo>
                    <a:pt x="11241" y="15780"/>
                    <a:pt x="11227" y="15833"/>
                    <a:pt x="11259" y="15833"/>
                  </a:cubicBezTo>
                  <a:cubicBezTo>
                    <a:pt x="11293" y="15833"/>
                    <a:pt x="11384" y="15769"/>
                    <a:pt x="11428" y="15769"/>
                  </a:cubicBezTo>
                  <a:cubicBezTo>
                    <a:pt x="11453" y="15769"/>
                    <a:pt x="11463" y="15789"/>
                    <a:pt x="11441" y="15852"/>
                  </a:cubicBezTo>
                  <a:cubicBezTo>
                    <a:pt x="11182" y="15932"/>
                    <a:pt x="11282" y="16151"/>
                    <a:pt x="11142" y="16410"/>
                  </a:cubicBezTo>
                  <a:lnTo>
                    <a:pt x="11043" y="16330"/>
                  </a:lnTo>
                  <a:lnTo>
                    <a:pt x="11043" y="16330"/>
                  </a:lnTo>
                  <a:cubicBezTo>
                    <a:pt x="10526" y="16887"/>
                    <a:pt x="11142" y="16648"/>
                    <a:pt x="10645" y="17146"/>
                  </a:cubicBezTo>
                  <a:lnTo>
                    <a:pt x="10685" y="16807"/>
                  </a:lnTo>
                  <a:lnTo>
                    <a:pt x="10685" y="16807"/>
                  </a:lnTo>
                  <a:lnTo>
                    <a:pt x="10506" y="17106"/>
                  </a:lnTo>
                  <a:lnTo>
                    <a:pt x="10426" y="16967"/>
                  </a:lnTo>
                  <a:cubicBezTo>
                    <a:pt x="10287" y="17345"/>
                    <a:pt x="10187" y="17424"/>
                    <a:pt x="9929" y="17703"/>
                  </a:cubicBezTo>
                  <a:cubicBezTo>
                    <a:pt x="9934" y="17702"/>
                    <a:pt x="9939" y="17701"/>
                    <a:pt x="9945" y="17701"/>
                  </a:cubicBezTo>
                  <a:cubicBezTo>
                    <a:pt x="10051" y="17701"/>
                    <a:pt x="10079" y="17894"/>
                    <a:pt x="9889" y="18141"/>
                  </a:cubicBezTo>
                  <a:cubicBezTo>
                    <a:pt x="9848" y="18169"/>
                    <a:pt x="9823" y="18179"/>
                    <a:pt x="9807" y="18179"/>
                  </a:cubicBezTo>
                  <a:cubicBezTo>
                    <a:pt x="9778" y="18179"/>
                    <a:pt x="9778" y="18150"/>
                    <a:pt x="9766" y="18150"/>
                  </a:cubicBezTo>
                  <a:cubicBezTo>
                    <a:pt x="9751" y="18150"/>
                    <a:pt x="9721" y="18189"/>
                    <a:pt x="9610" y="18359"/>
                  </a:cubicBezTo>
                  <a:cubicBezTo>
                    <a:pt x="9610" y="18240"/>
                    <a:pt x="9590" y="18081"/>
                    <a:pt x="9809" y="17981"/>
                  </a:cubicBezTo>
                  <a:cubicBezTo>
                    <a:pt x="9789" y="17942"/>
                    <a:pt x="9809" y="17842"/>
                    <a:pt x="9789" y="17802"/>
                  </a:cubicBezTo>
                  <a:cubicBezTo>
                    <a:pt x="9587" y="17931"/>
                    <a:pt x="9435" y="18248"/>
                    <a:pt x="9335" y="18405"/>
                  </a:cubicBezTo>
                  <a:lnTo>
                    <a:pt x="9335" y="18405"/>
                  </a:lnTo>
                  <a:cubicBezTo>
                    <a:pt x="9367" y="18358"/>
                    <a:pt x="9399" y="18316"/>
                    <a:pt x="9431" y="18300"/>
                  </a:cubicBezTo>
                  <a:lnTo>
                    <a:pt x="9431" y="18300"/>
                  </a:lnTo>
                  <a:lnTo>
                    <a:pt x="9173" y="18956"/>
                  </a:lnTo>
                  <a:cubicBezTo>
                    <a:pt x="9151" y="18969"/>
                    <a:pt x="9136" y="18974"/>
                    <a:pt x="9124" y="18974"/>
                  </a:cubicBezTo>
                  <a:cubicBezTo>
                    <a:pt x="9082" y="18974"/>
                    <a:pt x="9097" y="18900"/>
                    <a:pt x="9113" y="18837"/>
                  </a:cubicBezTo>
                  <a:lnTo>
                    <a:pt x="9113" y="18837"/>
                  </a:lnTo>
                  <a:cubicBezTo>
                    <a:pt x="9033" y="18956"/>
                    <a:pt x="9033" y="19076"/>
                    <a:pt x="8914" y="19235"/>
                  </a:cubicBezTo>
                  <a:cubicBezTo>
                    <a:pt x="8877" y="19143"/>
                    <a:pt x="8789" y="19085"/>
                    <a:pt x="8887" y="18871"/>
                  </a:cubicBezTo>
                  <a:lnTo>
                    <a:pt x="8887" y="18871"/>
                  </a:lnTo>
                  <a:lnTo>
                    <a:pt x="8615" y="19414"/>
                  </a:lnTo>
                  <a:cubicBezTo>
                    <a:pt x="8567" y="19430"/>
                    <a:pt x="8397" y="19554"/>
                    <a:pt x="8349" y="19554"/>
                  </a:cubicBezTo>
                  <a:cubicBezTo>
                    <a:pt x="8338" y="19554"/>
                    <a:pt x="8333" y="19548"/>
                    <a:pt x="8337" y="19533"/>
                  </a:cubicBezTo>
                  <a:lnTo>
                    <a:pt x="8337" y="19533"/>
                  </a:lnTo>
                  <a:cubicBezTo>
                    <a:pt x="8078" y="19792"/>
                    <a:pt x="7979" y="20369"/>
                    <a:pt x="7621" y="20707"/>
                  </a:cubicBezTo>
                  <a:cubicBezTo>
                    <a:pt x="7621" y="20747"/>
                    <a:pt x="7601" y="20787"/>
                    <a:pt x="7561" y="20886"/>
                  </a:cubicBezTo>
                  <a:cubicBezTo>
                    <a:pt x="7282" y="21244"/>
                    <a:pt x="6944" y="21483"/>
                    <a:pt x="6745" y="22020"/>
                  </a:cubicBezTo>
                  <a:lnTo>
                    <a:pt x="6427" y="22160"/>
                  </a:lnTo>
                  <a:cubicBezTo>
                    <a:pt x="6363" y="22264"/>
                    <a:pt x="6372" y="22291"/>
                    <a:pt x="6408" y="22291"/>
                  </a:cubicBezTo>
                  <a:cubicBezTo>
                    <a:pt x="6446" y="22291"/>
                    <a:pt x="6512" y="22263"/>
                    <a:pt x="6558" y="22263"/>
                  </a:cubicBezTo>
                  <a:cubicBezTo>
                    <a:pt x="6620" y="22263"/>
                    <a:pt x="6644" y="22314"/>
                    <a:pt x="6506" y="22557"/>
                  </a:cubicBezTo>
                  <a:cubicBezTo>
                    <a:pt x="6413" y="22729"/>
                    <a:pt x="6356" y="22775"/>
                    <a:pt x="6313" y="22775"/>
                  </a:cubicBezTo>
                  <a:cubicBezTo>
                    <a:pt x="6263" y="22775"/>
                    <a:pt x="6231" y="22712"/>
                    <a:pt x="6183" y="22712"/>
                  </a:cubicBezTo>
                  <a:cubicBezTo>
                    <a:pt x="6167" y="22712"/>
                    <a:pt x="6149" y="22719"/>
                    <a:pt x="6128" y="22737"/>
                  </a:cubicBezTo>
                  <a:cubicBezTo>
                    <a:pt x="6069" y="22995"/>
                    <a:pt x="5969" y="23453"/>
                    <a:pt x="5591" y="23731"/>
                  </a:cubicBezTo>
                  <a:cubicBezTo>
                    <a:pt x="5651" y="23592"/>
                    <a:pt x="5731" y="23513"/>
                    <a:pt x="5810" y="23393"/>
                  </a:cubicBezTo>
                  <a:lnTo>
                    <a:pt x="5810" y="23393"/>
                  </a:lnTo>
                  <a:lnTo>
                    <a:pt x="5512" y="23612"/>
                  </a:lnTo>
                  <a:cubicBezTo>
                    <a:pt x="5587" y="23278"/>
                    <a:pt x="5744" y="23072"/>
                    <a:pt x="5673" y="23072"/>
                  </a:cubicBezTo>
                  <a:cubicBezTo>
                    <a:pt x="5651" y="23072"/>
                    <a:pt x="5607" y="23092"/>
                    <a:pt x="5532" y="23134"/>
                  </a:cubicBezTo>
                  <a:cubicBezTo>
                    <a:pt x="5810" y="23393"/>
                    <a:pt x="4795" y="24269"/>
                    <a:pt x="5054" y="24507"/>
                  </a:cubicBezTo>
                  <a:lnTo>
                    <a:pt x="4875" y="24666"/>
                  </a:lnTo>
                  <a:cubicBezTo>
                    <a:pt x="4915" y="24607"/>
                    <a:pt x="4895" y="24587"/>
                    <a:pt x="4935" y="24527"/>
                  </a:cubicBezTo>
                  <a:lnTo>
                    <a:pt x="4935" y="24527"/>
                  </a:lnTo>
                  <a:cubicBezTo>
                    <a:pt x="4537" y="24806"/>
                    <a:pt x="4955" y="24945"/>
                    <a:pt x="4596" y="25403"/>
                  </a:cubicBezTo>
                  <a:cubicBezTo>
                    <a:pt x="4504" y="25495"/>
                    <a:pt x="4421" y="25569"/>
                    <a:pt x="4387" y="25569"/>
                  </a:cubicBezTo>
                  <a:cubicBezTo>
                    <a:pt x="4369" y="25569"/>
                    <a:pt x="4364" y="25549"/>
                    <a:pt x="4378" y="25502"/>
                  </a:cubicBezTo>
                  <a:lnTo>
                    <a:pt x="4378" y="25502"/>
                  </a:lnTo>
                  <a:lnTo>
                    <a:pt x="4199" y="25920"/>
                  </a:lnTo>
                  <a:cubicBezTo>
                    <a:pt x="4172" y="25955"/>
                    <a:pt x="4150" y="25971"/>
                    <a:pt x="4137" y="25971"/>
                  </a:cubicBezTo>
                  <a:cubicBezTo>
                    <a:pt x="4119" y="25971"/>
                    <a:pt x="4116" y="25945"/>
                    <a:pt x="4139" y="25900"/>
                  </a:cubicBezTo>
                  <a:lnTo>
                    <a:pt x="4139" y="25900"/>
                  </a:lnTo>
                  <a:lnTo>
                    <a:pt x="3820" y="26437"/>
                  </a:lnTo>
                  <a:lnTo>
                    <a:pt x="3801" y="26417"/>
                  </a:lnTo>
                  <a:cubicBezTo>
                    <a:pt x="3801" y="26537"/>
                    <a:pt x="3741" y="26756"/>
                    <a:pt x="3721" y="26875"/>
                  </a:cubicBezTo>
                  <a:cubicBezTo>
                    <a:pt x="3693" y="26895"/>
                    <a:pt x="3677" y="26903"/>
                    <a:pt x="3669" y="26903"/>
                  </a:cubicBezTo>
                  <a:cubicBezTo>
                    <a:pt x="3639" y="26903"/>
                    <a:pt x="3718" y="26794"/>
                    <a:pt x="3688" y="26794"/>
                  </a:cubicBezTo>
                  <a:cubicBezTo>
                    <a:pt x="3686" y="26794"/>
                    <a:pt x="3684" y="26794"/>
                    <a:pt x="3681" y="26795"/>
                  </a:cubicBezTo>
                  <a:lnTo>
                    <a:pt x="3522" y="27154"/>
                  </a:lnTo>
                  <a:cubicBezTo>
                    <a:pt x="3508" y="27159"/>
                    <a:pt x="3496" y="27161"/>
                    <a:pt x="3486" y="27161"/>
                  </a:cubicBezTo>
                  <a:cubicBezTo>
                    <a:pt x="3381" y="27161"/>
                    <a:pt x="3476" y="26897"/>
                    <a:pt x="3622" y="26716"/>
                  </a:cubicBezTo>
                  <a:lnTo>
                    <a:pt x="3622" y="26716"/>
                  </a:lnTo>
                  <a:cubicBezTo>
                    <a:pt x="3124" y="26795"/>
                    <a:pt x="3522" y="27014"/>
                    <a:pt x="2925" y="27532"/>
                  </a:cubicBezTo>
                  <a:lnTo>
                    <a:pt x="3084" y="27213"/>
                  </a:lnTo>
                  <a:lnTo>
                    <a:pt x="3084" y="27213"/>
                  </a:lnTo>
                  <a:cubicBezTo>
                    <a:pt x="2786" y="27273"/>
                    <a:pt x="2706" y="27551"/>
                    <a:pt x="2368" y="27810"/>
                  </a:cubicBezTo>
                  <a:cubicBezTo>
                    <a:pt x="2438" y="27782"/>
                    <a:pt x="2763" y="27558"/>
                    <a:pt x="2895" y="27558"/>
                  </a:cubicBezTo>
                  <a:cubicBezTo>
                    <a:pt x="2940" y="27558"/>
                    <a:pt x="2963" y="27584"/>
                    <a:pt x="2945" y="27653"/>
                  </a:cubicBezTo>
                  <a:lnTo>
                    <a:pt x="2945" y="27653"/>
                  </a:lnTo>
                  <a:cubicBezTo>
                    <a:pt x="2980" y="27544"/>
                    <a:pt x="3024" y="27389"/>
                    <a:pt x="3124" y="27372"/>
                  </a:cubicBezTo>
                  <a:lnTo>
                    <a:pt x="3124" y="27372"/>
                  </a:lnTo>
                  <a:cubicBezTo>
                    <a:pt x="3164" y="27551"/>
                    <a:pt x="3064" y="27591"/>
                    <a:pt x="2925" y="27711"/>
                  </a:cubicBezTo>
                  <a:cubicBezTo>
                    <a:pt x="2846" y="27790"/>
                    <a:pt x="2746" y="27910"/>
                    <a:pt x="2686" y="28128"/>
                  </a:cubicBezTo>
                  <a:cubicBezTo>
                    <a:pt x="2672" y="28121"/>
                    <a:pt x="2658" y="28118"/>
                    <a:pt x="2644" y="28118"/>
                  </a:cubicBezTo>
                  <a:cubicBezTo>
                    <a:pt x="2547" y="28118"/>
                    <a:pt x="2470" y="28294"/>
                    <a:pt x="2348" y="28487"/>
                  </a:cubicBezTo>
                  <a:lnTo>
                    <a:pt x="2209" y="28387"/>
                  </a:lnTo>
                  <a:cubicBezTo>
                    <a:pt x="2090" y="28646"/>
                    <a:pt x="2169" y="28686"/>
                    <a:pt x="2149" y="28865"/>
                  </a:cubicBezTo>
                  <a:cubicBezTo>
                    <a:pt x="1977" y="29089"/>
                    <a:pt x="1849" y="29104"/>
                    <a:pt x="1728" y="29104"/>
                  </a:cubicBezTo>
                  <a:cubicBezTo>
                    <a:pt x="1709" y="29104"/>
                    <a:pt x="1690" y="29103"/>
                    <a:pt x="1672" y="29103"/>
                  </a:cubicBezTo>
                  <a:cubicBezTo>
                    <a:pt x="1581" y="29230"/>
                    <a:pt x="1580" y="29263"/>
                    <a:pt x="1614" y="29263"/>
                  </a:cubicBezTo>
                  <a:cubicBezTo>
                    <a:pt x="1652" y="29263"/>
                    <a:pt x="1733" y="29222"/>
                    <a:pt x="1781" y="29222"/>
                  </a:cubicBezTo>
                  <a:cubicBezTo>
                    <a:pt x="1832" y="29222"/>
                    <a:pt x="1846" y="29269"/>
                    <a:pt x="1731" y="29461"/>
                  </a:cubicBezTo>
                  <a:cubicBezTo>
                    <a:pt x="1433" y="29780"/>
                    <a:pt x="1333" y="30078"/>
                    <a:pt x="1134" y="30556"/>
                  </a:cubicBezTo>
                  <a:cubicBezTo>
                    <a:pt x="1077" y="30613"/>
                    <a:pt x="1046" y="30634"/>
                    <a:pt x="1029" y="30634"/>
                  </a:cubicBezTo>
                  <a:cubicBezTo>
                    <a:pt x="987" y="30634"/>
                    <a:pt x="1034" y="30508"/>
                    <a:pt x="996" y="30508"/>
                  </a:cubicBezTo>
                  <a:cubicBezTo>
                    <a:pt x="991" y="30508"/>
                    <a:pt x="984" y="30511"/>
                    <a:pt x="975" y="30516"/>
                  </a:cubicBezTo>
                  <a:lnTo>
                    <a:pt x="936" y="30814"/>
                  </a:lnTo>
                  <a:cubicBezTo>
                    <a:pt x="920" y="30838"/>
                    <a:pt x="907" y="30846"/>
                    <a:pt x="898" y="30846"/>
                  </a:cubicBezTo>
                  <a:cubicBezTo>
                    <a:pt x="883" y="30846"/>
                    <a:pt x="876" y="30827"/>
                    <a:pt x="876" y="30814"/>
                  </a:cubicBezTo>
                  <a:lnTo>
                    <a:pt x="876" y="30814"/>
                  </a:lnTo>
                  <a:cubicBezTo>
                    <a:pt x="796" y="31033"/>
                    <a:pt x="995" y="30914"/>
                    <a:pt x="836" y="31232"/>
                  </a:cubicBezTo>
                  <a:cubicBezTo>
                    <a:pt x="936" y="31411"/>
                    <a:pt x="219" y="31690"/>
                    <a:pt x="160" y="32187"/>
                  </a:cubicBezTo>
                  <a:lnTo>
                    <a:pt x="140" y="32187"/>
                  </a:lnTo>
                  <a:lnTo>
                    <a:pt x="359" y="32844"/>
                  </a:lnTo>
                  <a:cubicBezTo>
                    <a:pt x="398" y="32884"/>
                    <a:pt x="359" y="32904"/>
                    <a:pt x="339" y="32923"/>
                  </a:cubicBezTo>
                  <a:lnTo>
                    <a:pt x="319" y="32923"/>
                  </a:lnTo>
                  <a:lnTo>
                    <a:pt x="80" y="32147"/>
                  </a:lnTo>
                  <a:cubicBezTo>
                    <a:pt x="60" y="32108"/>
                    <a:pt x="60" y="32068"/>
                    <a:pt x="20" y="32068"/>
                  </a:cubicBezTo>
                  <a:cubicBezTo>
                    <a:pt x="20" y="32088"/>
                    <a:pt x="0" y="32108"/>
                    <a:pt x="20" y="32108"/>
                  </a:cubicBezTo>
                  <a:lnTo>
                    <a:pt x="319" y="32983"/>
                  </a:lnTo>
                  <a:cubicBezTo>
                    <a:pt x="836" y="33043"/>
                    <a:pt x="936" y="33102"/>
                    <a:pt x="1493" y="33102"/>
                  </a:cubicBezTo>
                  <a:lnTo>
                    <a:pt x="1711" y="33222"/>
                  </a:lnTo>
                  <a:lnTo>
                    <a:pt x="1950" y="33023"/>
                  </a:lnTo>
                  <a:lnTo>
                    <a:pt x="1950" y="33023"/>
                  </a:lnTo>
                  <a:cubicBezTo>
                    <a:pt x="1905" y="33057"/>
                    <a:pt x="1873" y="33071"/>
                    <a:pt x="1851" y="33071"/>
                  </a:cubicBezTo>
                  <a:cubicBezTo>
                    <a:pt x="1794" y="33071"/>
                    <a:pt x="1802" y="32978"/>
                    <a:pt x="1831" y="32864"/>
                  </a:cubicBezTo>
                  <a:cubicBezTo>
                    <a:pt x="1871" y="32685"/>
                    <a:pt x="1970" y="32466"/>
                    <a:pt x="2030" y="32287"/>
                  </a:cubicBezTo>
                  <a:cubicBezTo>
                    <a:pt x="2010" y="32287"/>
                    <a:pt x="1990" y="32287"/>
                    <a:pt x="1970" y="32307"/>
                  </a:cubicBezTo>
                  <a:cubicBezTo>
                    <a:pt x="1990" y="32267"/>
                    <a:pt x="2030" y="32227"/>
                    <a:pt x="2050" y="32207"/>
                  </a:cubicBezTo>
                  <a:lnTo>
                    <a:pt x="2050" y="32207"/>
                  </a:lnTo>
                  <a:cubicBezTo>
                    <a:pt x="2030" y="32227"/>
                    <a:pt x="2030" y="32247"/>
                    <a:pt x="2030" y="32287"/>
                  </a:cubicBezTo>
                  <a:cubicBezTo>
                    <a:pt x="2050" y="32267"/>
                    <a:pt x="2070" y="32267"/>
                    <a:pt x="2090" y="32247"/>
                  </a:cubicBezTo>
                  <a:lnTo>
                    <a:pt x="2090" y="32247"/>
                  </a:lnTo>
                  <a:cubicBezTo>
                    <a:pt x="2090" y="32426"/>
                    <a:pt x="2050" y="32645"/>
                    <a:pt x="2149" y="32685"/>
                  </a:cubicBezTo>
                  <a:cubicBezTo>
                    <a:pt x="2169" y="32645"/>
                    <a:pt x="2209" y="32545"/>
                    <a:pt x="2269" y="32466"/>
                  </a:cubicBezTo>
                  <a:lnTo>
                    <a:pt x="2269" y="32466"/>
                  </a:lnTo>
                  <a:cubicBezTo>
                    <a:pt x="2249" y="32525"/>
                    <a:pt x="2249" y="32565"/>
                    <a:pt x="2288" y="32565"/>
                  </a:cubicBezTo>
                  <a:cubicBezTo>
                    <a:pt x="2308" y="32545"/>
                    <a:pt x="2328" y="32446"/>
                    <a:pt x="2348" y="32366"/>
                  </a:cubicBezTo>
                  <a:lnTo>
                    <a:pt x="2567" y="32366"/>
                  </a:lnTo>
                  <a:lnTo>
                    <a:pt x="2527" y="32307"/>
                  </a:lnTo>
                  <a:lnTo>
                    <a:pt x="3064" y="31809"/>
                  </a:lnTo>
                  <a:cubicBezTo>
                    <a:pt x="3224" y="31272"/>
                    <a:pt x="3283" y="30755"/>
                    <a:pt x="3721" y="30058"/>
                  </a:cubicBezTo>
                  <a:lnTo>
                    <a:pt x="3721" y="30058"/>
                  </a:lnTo>
                  <a:cubicBezTo>
                    <a:pt x="3701" y="30297"/>
                    <a:pt x="3880" y="30237"/>
                    <a:pt x="4000" y="30337"/>
                  </a:cubicBezTo>
                  <a:cubicBezTo>
                    <a:pt x="3727" y="30415"/>
                    <a:pt x="3664" y="30874"/>
                    <a:pt x="3400" y="31173"/>
                  </a:cubicBezTo>
                  <a:lnTo>
                    <a:pt x="3400" y="31173"/>
                  </a:lnTo>
                  <a:cubicBezTo>
                    <a:pt x="3450" y="31120"/>
                    <a:pt x="3485" y="31101"/>
                    <a:pt x="3509" y="31101"/>
                  </a:cubicBezTo>
                  <a:cubicBezTo>
                    <a:pt x="3545" y="31101"/>
                    <a:pt x="3553" y="31147"/>
                    <a:pt x="3542" y="31192"/>
                  </a:cubicBezTo>
                  <a:lnTo>
                    <a:pt x="3880" y="30496"/>
                  </a:lnTo>
                  <a:cubicBezTo>
                    <a:pt x="3899" y="30511"/>
                    <a:pt x="3917" y="30518"/>
                    <a:pt x="3935" y="30518"/>
                  </a:cubicBezTo>
                  <a:cubicBezTo>
                    <a:pt x="4013" y="30518"/>
                    <a:pt x="4093" y="30394"/>
                    <a:pt x="4238" y="30297"/>
                  </a:cubicBezTo>
                  <a:cubicBezTo>
                    <a:pt x="3920" y="30257"/>
                    <a:pt x="4437" y="29740"/>
                    <a:pt x="4557" y="29461"/>
                  </a:cubicBezTo>
                  <a:lnTo>
                    <a:pt x="4557" y="29461"/>
                  </a:lnTo>
                  <a:cubicBezTo>
                    <a:pt x="4636" y="29501"/>
                    <a:pt x="4676" y="29601"/>
                    <a:pt x="4417" y="29899"/>
                  </a:cubicBezTo>
                  <a:cubicBezTo>
                    <a:pt x="4835" y="29680"/>
                    <a:pt x="4497" y="29282"/>
                    <a:pt x="4875" y="29064"/>
                  </a:cubicBezTo>
                  <a:lnTo>
                    <a:pt x="4875" y="29064"/>
                  </a:lnTo>
                  <a:cubicBezTo>
                    <a:pt x="4835" y="29123"/>
                    <a:pt x="4795" y="29163"/>
                    <a:pt x="4795" y="29223"/>
                  </a:cubicBezTo>
                  <a:cubicBezTo>
                    <a:pt x="4863" y="29037"/>
                    <a:pt x="5132" y="28735"/>
                    <a:pt x="5211" y="28735"/>
                  </a:cubicBezTo>
                  <a:cubicBezTo>
                    <a:pt x="5225" y="28735"/>
                    <a:pt x="5233" y="28744"/>
                    <a:pt x="5233" y="28765"/>
                  </a:cubicBezTo>
                  <a:lnTo>
                    <a:pt x="5173" y="28845"/>
                  </a:lnTo>
                  <a:cubicBezTo>
                    <a:pt x="5571" y="28387"/>
                    <a:pt x="6308" y="27372"/>
                    <a:pt x="6188" y="27173"/>
                  </a:cubicBezTo>
                  <a:lnTo>
                    <a:pt x="6188" y="27173"/>
                  </a:lnTo>
                  <a:cubicBezTo>
                    <a:pt x="6208" y="27193"/>
                    <a:pt x="6347" y="27392"/>
                    <a:pt x="6367" y="27452"/>
                  </a:cubicBezTo>
                  <a:lnTo>
                    <a:pt x="6407" y="26537"/>
                  </a:lnTo>
                  <a:cubicBezTo>
                    <a:pt x="6487" y="26457"/>
                    <a:pt x="6546" y="26358"/>
                    <a:pt x="6626" y="26278"/>
                  </a:cubicBezTo>
                  <a:cubicBezTo>
                    <a:pt x="6825" y="26378"/>
                    <a:pt x="7044" y="26457"/>
                    <a:pt x="6885" y="26795"/>
                  </a:cubicBezTo>
                  <a:cubicBezTo>
                    <a:pt x="7004" y="26696"/>
                    <a:pt x="7143" y="26577"/>
                    <a:pt x="7282" y="26278"/>
                  </a:cubicBezTo>
                  <a:lnTo>
                    <a:pt x="7282" y="26278"/>
                  </a:lnTo>
                  <a:cubicBezTo>
                    <a:pt x="7251" y="26297"/>
                    <a:pt x="7200" y="26306"/>
                    <a:pt x="7149" y="26306"/>
                  </a:cubicBezTo>
                  <a:cubicBezTo>
                    <a:pt x="7039" y="26306"/>
                    <a:pt x="6924" y="26266"/>
                    <a:pt x="6964" y="26198"/>
                  </a:cubicBezTo>
                  <a:cubicBezTo>
                    <a:pt x="7355" y="26042"/>
                    <a:pt x="7228" y="26059"/>
                    <a:pt x="7619" y="25814"/>
                  </a:cubicBezTo>
                  <a:lnTo>
                    <a:pt x="7619" y="25814"/>
                  </a:lnTo>
                  <a:cubicBezTo>
                    <a:pt x="7610" y="25818"/>
                    <a:pt x="7602" y="25819"/>
                    <a:pt x="7594" y="25819"/>
                  </a:cubicBezTo>
                  <a:cubicBezTo>
                    <a:pt x="7490" y="25819"/>
                    <a:pt x="7403" y="25558"/>
                    <a:pt x="7541" y="25403"/>
                  </a:cubicBezTo>
                  <a:lnTo>
                    <a:pt x="7541" y="25403"/>
                  </a:lnTo>
                  <a:cubicBezTo>
                    <a:pt x="7561" y="25461"/>
                    <a:pt x="7771" y="25577"/>
                    <a:pt x="7761" y="25656"/>
                  </a:cubicBezTo>
                  <a:lnTo>
                    <a:pt x="7761" y="25656"/>
                  </a:lnTo>
                  <a:lnTo>
                    <a:pt x="7875" y="25048"/>
                  </a:lnTo>
                  <a:lnTo>
                    <a:pt x="7875" y="25048"/>
                  </a:lnTo>
                  <a:cubicBezTo>
                    <a:pt x="7868" y="25130"/>
                    <a:pt x="7960" y="25171"/>
                    <a:pt x="8067" y="25171"/>
                  </a:cubicBezTo>
                  <a:cubicBezTo>
                    <a:pt x="8117" y="25171"/>
                    <a:pt x="8170" y="25162"/>
                    <a:pt x="8218" y="25144"/>
                  </a:cubicBezTo>
                  <a:lnTo>
                    <a:pt x="8218" y="25144"/>
                  </a:lnTo>
                  <a:cubicBezTo>
                    <a:pt x="8216" y="25144"/>
                    <a:pt x="8214" y="25145"/>
                    <a:pt x="8213" y="25145"/>
                  </a:cubicBezTo>
                  <a:cubicBezTo>
                    <a:pt x="8156" y="25145"/>
                    <a:pt x="8537" y="24743"/>
                    <a:pt x="8596" y="24607"/>
                  </a:cubicBezTo>
                  <a:lnTo>
                    <a:pt x="8596" y="24607"/>
                  </a:lnTo>
                  <a:lnTo>
                    <a:pt x="8397" y="24766"/>
                  </a:lnTo>
                  <a:cubicBezTo>
                    <a:pt x="8834" y="24269"/>
                    <a:pt x="8476" y="23990"/>
                    <a:pt x="8874" y="23493"/>
                  </a:cubicBezTo>
                  <a:cubicBezTo>
                    <a:pt x="8874" y="23564"/>
                    <a:pt x="8965" y="23726"/>
                    <a:pt x="9105" y="23726"/>
                  </a:cubicBezTo>
                  <a:cubicBezTo>
                    <a:pt x="9160" y="23726"/>
                    <a:pt x="9224" y="23700"/>
                    <a:pt x="9292" y="23632"/>
                  </a:cubicBezTo>
                  <a:cubicBezTo>
                    <a:pt x="9272" y="23532"/>
                    <a:pt x="9232" y="23254"/>
                    <a:pt x="9232" y="22936"/>
                  </a:cubicBezTo>
                  <a:cubicBezTo>
                    <a:pt x="9391" y="22756"/>
                    <a:pt x="9551" y="22557"/>
                    <a:pt x="9690" y="22359"/>
                  </a:cubicBezTo>
                  <a:lnTo>
                    <a:pt x="9690" y="22359"/>
                  </a:lnTo>
                  <a:cubicBezTo>
                    <a:pt x="9650" y="22737"/>
                    <a:pt x="9590" y="23134"/>
                    <a:pt x="9531" y="23393"/>
                  </a:cubicBezTo>
                  <a:cubicBezTo>
                    <a:pt x="9730" y="23254"/>
                    <a:pt x="9650" y="23413"/>
                    <a:pt x="9869" y="23115"/>
                  </a:cubicBezTo>
                  <a:cubicBezTo>
                    <a:pt x="9881" y="23109"/>
                    <a:pt x="9892" y="23107"/>
                    <a:pt x="9900" y="23107"/>
                  </a:cubicBezTo>
                  <a:cubicBezTo>
                    <a:pt x="9980" y="23107"/>
                    <a:pt x="9844" y="23360"/>
                    <a:pt x="9789" y="23433"/>
                  </a:cubicBezTo>
                  <a:lnTo>
                    <a:pt x="10346" y="22796"/>
                  </a:lnTo>
                  <a:cubicBezTo>
                    <a:pt x="10187" y="22717"/>
                    <a:pt x="10625" y="22160"/>
                    <a:pt x="10486" y="22100"/>
                  </a:cubicBezTo>
                  <a:lnTo>
                    <a:pt x="10486" y="22100"/>
                  </a:lnTo>
                  <a:lnTo>
                    <a:pt x="10048" y="22955"/>
                  </a:lnTo>
                  <a:cubicBezTo>
                    <a:pt x="9889" y="22876"/>
                    <a:pt x="9988" y="22219"/>
                    <a:pt x="10386" y="21762"/>
                  </a:cubicBezTo>
                  <a:cubicBezTo>
                    <a:pt x="10402" y="21754"/>
                    <a:pt x="10417" y="21750"/>
                    <a:pt x="10430" y="21750"/>
                  </a:cubicBezTo>
                  <a:cubicBezTo>
                    <a:pt x="10550" y="21750"/>
                    <a:pt x="10571" y="22042"/>
                    <a:pt x="10625" y="22060"/>
                  </a:cubicBezTo>
                  <a:cubicBezTo>
                    <a:pt x="10625" y="21961"/>
                    <a:pt x="10884" y="21543"/>
                    <a:pt x="10963" y="21523"/>
                  </a:cubicBezTo>
                  <a:lnTo>
                    <a:pt x="10963" y="21523"/>
                  </a:lnTo>
                  <a:lnTo>
                    <a:pt x="10864" y="21782"/>
                  </a:lnTo>
                  <a:cubicBezTo>
                    <a:pt x="11142" y="21563"/>
                    <a:pt x="11043" y="21205"/>
                    <a:pt x="11421" y="21006"/>
                  </a:cubicBezTo>
                  <a:cubicBezTo>
                    <a:pt x="11520" y="20886"/>
                    <a:pt x="11859" y="20807"/>
                    <a:pt x="11799" y="20727"/>
                  </a:cubicBezTo>
                  <a:lnTo>
                    <a:pt x="11799" y="20727"/>
                  </a:lnTo>
                  <a:cubicBezTo>
                    <a:pt x="11775" y="20732"/>
                    <a:pt x="11750" y="20735"/>
                    <a:pt x="11724" y="20735"/>
                  </a:cubicBezTo>
                  <a:cubicBezTo>
                    <a:pt x="11552" y="20735"/>
                    <a:pt x="11335" y="20629"/>
                    <a:pt x="11162" y="20508"/>
                  </a:cubicBezTo>
                  <a:cubicBezTo>
                    <a:pt x="11262" y="20369"/>
                    <a:pt x="11361" y="20250"/>
                    <a:pt x="11461" y="20130"/>
                  </a:cubicBezTo>
                  <a:lnTo>
                    <a:pt x="11520" y="20190"/>
                  </a:lnTo>
                  <a:lnTo>
                    <a:pt x="11560" y="20110"/>
                  </a:lnTo>
                  <a:lnTo>
                    <a:pt x="11520" y="20070"/>
                  </a:lnTo>
                  <a:cubicBezTo>
                    <a:pt x="11620" y="19951"/>
                    <a:pt x="11719" y="19812"/>
                    <a:pt x="11819" y="19692"/>
                  </a:cubicBezTo>
                  <a:cubicBezTo>
                    <a:pt x="11950" y="19730"/>
                    <a:pt x="11852" y="20136"/>
                    <a:pt x="12005" y="20136"/>
                  </a:cubicBezTo>
                  <a:cubicBezTo>
                    <a:pt x="12015" y="20136"/>
                    <a:pt x="12025" y="20134"/>
                    <a:pt x="12038" y="20130"/>
                  </a:cubicBezTo>
                  <a:cubicBezTo>
                    <a:pt x="12018" y="20090"/>
                    <a:pt x="12038" y="19951"/>
                    <a:pt x="12058" y="19891"/>
                  </a:cubicBezTo>
                  <a:cubicBezTo>
                    <a:pt x="12079" y="19879"/>
                    <a:pt x="12096" y="19874"/>
                    <a:pt x="12110" y="19874"/>
                  </a:cubicBezTo>
                  <a:cubicBezTo>
                    <a:pt x="12150" y="19874"/>
                    <a:pt x="12164" y="19911"/>
                    <a:pt x="12193" y="19911"/>
                  </a:cubicBezTo>
                  <a:cubicBezTo>
                    <a:pt x="12219" y="19911"/>
                    <a:pt x="12257" y="19882"/>
                    <a:pt x="12336" y="19772"/>
                  </a:cubicBezTo>
                  <a:cubicBezTo>
                    <a:pt x="12249" y="19657"/>
                    <a:pt x="12509" y="19447"/>
                    <a:pt x="12482" y="19447"/>
                  </a:cubicBezTo>
                  <a:cubicBezTo>
                    <a:pt x="12473" y="19447"/>
                    <a:pt x="12422" y="19477"/>
                    <a:pt x="12296" y="19553"/>
                  </a:cubicBezTo>
                  <a:cubicBezTo>
                    <a:pt x="12455" y="19295"/>
                    <a:pt x="12535" y="19334"/>
                    <a:pt x="12754" y="19036"/>
                  </a:cubicBezTo>
                  <a:lnTo>
                    <a:pt x="12754" y="19036"/>
                  </a:lnTo>
                  <a:cubicBezTo>
                    <a:pt x="12750" y="19037"/>
                    <a:pt x="12746" y="19037"/>
                    <a:pt x="12743" y="19037"/>
                  </a:cubicBezTo>
                  <a:cubicBezTo>
                    <a:pt x="12654" y="19037"/>
                    <a:pt x="12656" y="18808"/>
                    <a:pt x="12694" y="18578"/>
                  </a:cubicBezTo>
                  <a:cubicBezTo>
                    <a:pt x="12774" y="18479"/>
                    <a:pt x="12873" y="18379"/>
                    <a:pt x="12953" y="18280"/>
                  </a:cubicBezTo>
                  <a:cubicBezTo>
                    <a:pt x="12953" y="18280"/>
                    <a:pt x="12973" y="18260"/>
                    <a:pt x="12973" y="18260"/>
                  </a:cubicBezTo>
                  <a:cubicBezTo>
                    <a:pt x="13391" y="17782"/>
                    <a:pt x="13669" y="17564"/>
                    <a:pt x="14047" y="17086"/>
                  </a:cubicBezTo>
                  <a:cubicBezTo>
                    <a:pt x="14105" y="17072"/>
                    <a:pt x="14235" y="16974"/>
                    <a:pt x="14296" y="16974"/>
                  </a:cubicBezTo>
                  <a:cubicBezTo>
                    <a:pt x="14319" y="16974"/>
                    <a:pt x="14331" y="16988"/>
                    <a:pt x="14326" y="17026"/>
                  </a:cubicBezTo>
                  <a:cubicBezTo>
                    <a:pt x="14346" y="16947"/>
                    <a:pt x="14346" y="16847"/>
                    <a:pt x="14465" y="16688"/>
                  </a:cubicBezTo>
                  <a:cubicBezTo>
                    <a:pt x="14516" y="16661"/>
                    <a:pt x="14546" y="16650"/>
                    <a:pt x="14561" y="16650"/>
                  </a:cubicBezTo>
                  <a:cubicBezTo>
                    <a:pt x="14641" y="16650"/>
                    <a:pt x="14348" y="16940"/>
                    <a:pt x="14480" y="16940"/>
                  </a:cubicBezTo>
                  <a:cubicBezTo>
                    <a:pt x="14495" y="16940"/>
                    <a:pt x="14516" y="16936"/>
                    <a:pt x="14545" y="16927"/>
                  </a:cubicBezTo>
                  <a:cubicBezTo>
                    <a:pt x="14485" y="16847"/>
                    <a:pt x="14724" y="16469"/>
                    <a:pt x="14843" y="16230"/>
                  </a:cubicBezTo>
                  <a:cubicBezTo>
                    <a:pt x="14836" y="16229"/>
                    <a:pt x="14829" y="16228"/>
                    <a:pt x="14822" y="16228"/>
                  </a:cubicBezTo>
                  <a:cubicBezTo>
                    <a:pt x="14647" y="16228"/>
                    <a:pt x="14441" y="16697"/>
                    <a:pt x="14326" y="16927"/>
                  </a:cubicBezTo>
                  <a:cubicBezTo>
                    <a:pt x="14266" y="16887"/>
                    <a:pt x="14246" y="16788"/>
                    <a:pt x="14246" y="16668"/>
                  </a:cubicBezTo>
                  <a:cubicBezTo>
                    <a:pt x="14644" y="16171"/>
                    <a:pt x="15042" y="15673"/>
                    <a:pt x="15440" y="15176"/>
                  </a:cubicBezTo>
                  <a:cubicBezTo>
                    <a:pt x="15758" y="14897"/>
                    <a:pt x="16415" y="13982"/>
                    <a:pt x="16912" y="13564"/>
                  </a:cubicBezTo>
                  <a:cubicBezTo>
                    <a:pt x="16952" y="13465"/>
                    <a:pt x="17012" y="13346"/>
                    <a:pt x="16992" y="13286"/>
                  </a:cubicBezTo>
                  <a:cubicBezTo>
                    <a:pt x="17390" y="12808"/>
                    <a:pt x="17768" y="12351"/>
                    <a:pt x="18166" y="11873"/>
                  </a:cubicBezTo>
                  <a:cubicBezTo>
                    <a:pt x="18305" y="11714"/>
                    <a:pt x="18444" y="11555"/>
                    <a:pt x="18564" y="11396"/>
                  </a:cubicBezTo>
                  <a:cubicBezTo>
                    <a:pt x="18584" y="11416"/>
                    <a:pt x="18584" y="11436"/>
                    <a:pt x="18623" y="11436"/>
                  </a:cubicBezTo>
                  <a:lnTo>
                    <a:pt x="18782" y="11137"/>
                  </a:lnTo>
                  <a:cubicBezTo>
                    <a:pt x="18782" y="11137"/>
                    <a:pt x="18782" y="11137"/>
                    <a:pt x="18802" y="11117"/>
                  </a:cubicBezTo>
                  <a:lnTo>
                    <a:pt x="18802" y="11117"/>
                  </a:lnTo>
                  <a:cubicBezTo>
                    <a:pt x="18818" y="11148"/>
                    <a:pt x="18797" y="11215"/>
                    <a:pt x="18825" y="11215"/>
                  </a:cubicBezTo>
                  <a:cubicBezTo>
                    <a:pt x="18833" y="11215"/>
                    <a:pt x="18844" y="11210"/>
                    <a:pt x="18862" y="11197"/>
                  </a:cubicBezTo>
                  <a:cubicBezTo>
                    <a:pt x="18842" y="11177"/>
                    <a:pt x="18842" y="11117"/>
                    <a:pt x="18862" y="11038"/>
                  </a:cubicBezTo>
                  <a:cubicBezTo>
                    <a:pt x="18981" y="10918"/>
                    <a:pt x="19081" y="10779"/>
                    <a:pt x="19180" y="10660"/>
                  </a:cubicBezTo>
                  <a:cubicBezTo>
                    <a:pt x="19200" y="10640"/>
                    <a:pt x="19220" y="10640"/>
                    <a:pt x="19220" y="10640"/>
                  </a:cubicBezTo>
                  <a:cubicBezTo>
                    <a:pt x="19240" y="10620"/>
                    <a:pt x="19240" y="10600"/>
                    <a:pt x="19240" y="10600"/>
                  </a:cubicBezTo>
                  <a:cubicBezTo>
                    <a:pt x="19320" y="10500"/>
                    <a:pt x="19419" y="10381"/>
                    <a:pt x="19499" y="10282"/>
                  </a:cubicBezTo>
                  <a:cubicBezTo>
                    <a:pt x="19519" y="10282"/>
                    <a:pt x="19539" y="10262"/>
                    <a:pt x="19558" y="10242"/>
                  </a:cubicBezTo>
                  <a:cubicBezTo>
                    <a:pt x="19578" y="10202"/>
                    <a:pt x="19618" y="10182"/>
                    <a:pt x="19638" y="10142"/>
                  </a:cubicBezTo>
                  <a:cubicBezTo>
                    <a:pt x="22324" y="6959"/>
                    <a:pt x="24731" y="4293"/>
                    <a:pt x="26323" y="2840"/>
                  </a:cubicBezTo>
                  <a:cubicBezTo>
                    <a:pt x="26338" y="2846"/>
                    <a:pt x="26350" y="2849"/>
                    <a:pt x="26360" y="2849"/>
                  </a:cubicBezTo>
                  <a:cubicBezTo>
                    <a:pt x="26417" y="2849"/>
                    <a:pt x="26420" y="2778"/>
                    <a:pt x="26407" y="2778"/>
                  </a:cubicBezTo>
                  <a:cubicBezTo>
                    <a:pt x="26406" y="2778"/>
                    <a:pt x="26404" y="2779"/>
                    <a:pt x="26403" y="2781"/>
                  </a:cubicBezTo>
                  <a:cubicBezTo>
                    <a:pt x="26562" y="2621"/>
                    <a:pt x="26741" y="2482"/>
                    <a:pt x="26880" y="2363"/>
                  </a:cubicBezTo>
                  <a:lnTo>
                    <a:pt x="26761" y="2243"/>
                  </a:lnTo>
                  <a:cubicBezTo>
                    <a:pt x="26761" y="2243"/>
                    <a:pt x="26482" y="2064"/>
                    <a:pt x="26144" y="1786"/>
                  </a:cubicBezTo>
                  <a:cubicBezTo>
                    <a:pt x="26124" y="1607"/>
                    <a:pt x="26084" y="1428"/>
                    <a:pt x="26184" y="1368"/>
                  </a:cubicBezTo>
                  <a:cubicBezTo>
                    <a:pt x="26045" y="1328"/>
                    <a:pt x="25925" y="1209"/>
                    <a:pt x="25786" y="950"/>
                  </a:cubicBezTo>
                  <a:cubicBezTo>
                    <a:pt x="25667" y="711"/>
                    <a:pt x="25527" y="333"/>
                    <a:pt x="25368" y="15"/>
                  </a:cubicBezTo>
                  <a:cubicBezTo>
                    <a:pt x="25348" y="5"/>
                    <a:pt x="25333" y="0"/>
                    <a:pt x="253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5"/>
            <p:cNvSpPr/>
            <p:nvPr/>
          </p:nvSpPr>
          <p:spPr>
            <a:xfrm>
              <a:off x="2683071" y="3068048"/>
              <a:ext cx="1234106" cy="1536883"/>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5"/>
            <p:cNvSpPr/>
            <p:nvPr/>
          </p:nvSpPr>
          <p:spPr>
            <a:xfrm>
              <a:off x="3148041" y="3480850"/>
              <a:ext cx="1097458" cy="1280799"/>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6" name="Google Shape;356;p5"/>
          <p:cNvGrpSpPr/>
          <p:nvPr/>
        </p:nvGrpSpPr>
        <p:grpSpPr>
          <a:xfrm>
            <a:off x="600600" y="519300"/>
            <a:ext cx="7942800" cy="494700"/>
            <a:chOff x="600600" y="519300"/>
            <a:chExt cx="7942800" cy="494700"/>
          </a:xfrm>
        </p:grpSpPr>
        <p:sp>
          <p:nvSpPr>
            <p:cNvPr id="357" name="Google Shape;357;p5"/>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8" name="Google Shape;358;p5"/>
            <p:cNvGrpSpPr/>
            <p:nvPr/>
          </p:nvGrpSpPr>
          <p:grpSpPr>
            <a:xfrm>
              <a:off x="7542569" y="681111"/>
              <a:ext cx="789243" cy="171052"/>
              <a:chOff x="733775" y="310686"/>
              <a:chExt cx="789243" cy="171052"/>
            </a:xfrm>
          </p:grpSpPr>
          <p:sp>
            <p:nvSpPr>
              <p:cNvPr id="359" name="Google Shape;359;p5"/>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360" name="Google Shape;360;p5"/>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361" name="Google Shape;361;p5"/>
              <p:cNvGrpSpPr/>
              <p:nvPr/>
            </p:nvGrpSpPr>
            <p:grpSpPr>
              <a:xfrm>
                <a:off x="1015525" y="313175"/>
                <a:ext cx="184510" cy="164017"/>
                <a:chOff x="7228702" y="774508"/>
                <a:chExt cx="285046" cy="253347"/>
              </a:xfrm>
            </p:grpSpPr>
            <p:grpSp>
              <p:nvGrpSpPr>
                <p:cNvPr id="362" name="Google Shape;362;p5"/>
                <p:cNvGrpSpPr/>
                <p:nvPr/>
              </p:nvGrpSpPr>
              <p:grpSpPr>
                <a:xfrm>
                  <a:off x="7313001" y="774508"/>
                  <a:ext cx="200747" cy="228523"/>
                  <a:chOff x="7313001" y="774508"/>
                  <a:chExt cx="200747" cy="228523"/>
                </a:xfrm>
              </p:grpSpPr>
              <p:sp>
                <p:nvSpPr>
                  <p:cNvPr id="363" name="Google Shape;363;p5"/>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364" name="Google Shape;364;p5"/>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5" name="Google Shape;365;p5"/>
                <p:cNvGrpSpPr/>
                <p:nvPr/>
              </p:nvGrpSpPr>
              <p:grpSpPr>
                <a:xfrm>
                  <a:off x="7228702" y="809455"/>
                  <a:ext cx="200757" cy="218400"/>
                  <a:chOff x="7269477" y="781280"/>
                  <a:chExt cx="200757" cy="218400"/>
                </a:xfrm>
              </p:grpSpPr>
              <p:sp>
                <p:nvSpPr>
                  <p:cNvPr id="366" name="Google Shape;366;p5"/>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367" name="Google Shape;367;p5"/>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368" name="Google Shape;368;p5"/>
            <p:cNvGrpSpPr/>
            <p:nvPr/>
          </p:nvGrpSpPr>
          <p:grpSpPr>
            <a:xfrm>
              <a:off x="812189" y="664537"/>
              <a:ext cx="800559" cy="204209"/>
              <a:chOff x="747420" y="664537"/>
              <a:chExt cx="800559" cy="204209"/>
            </a:xfrm>
          </p:grpSpPr>
          <p:grpSp>
            <p:nvGrpSpPr>
              <p:cNvPr id="369" name="Google Shape;369;p5"/>
              <p:cNvGrpSpPr/>
              <p:nvPr/>
            </p:nvGrpSpPr>
            <p:grpSpPr>
              <a:xfrm>
                <a:off x="1339984" y="664537"/>
                <a:ext cx="207995" cy="204209"/>
                <a:chOff x="1541700" y="658850"/>
                <a:chExt cx="253838" cy="249218"/>
              </a:xfrm>
            </p:grpSpPr>
            <p:sp>
              <p:nvSpPr>
                <p:cNvPr id="370" name="Google Shape;370;p5"/>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2" name="Google Shape;372;p5"/>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373" name="Google Shape;373;p5"/>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374" name="Google Shape;374;p5"/>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txBox="1">
            <a:spLocks noGrp="1"/>
          </p:cNvSpPr>
          <p:nvPr>
            <p:ph type="subTitle" idx="1"/>
          </p:nvPr>
        </p:nvSpPr>
        <p:spPr>
          <a:xfrm>
            <a:off x="1514800" y="2737163"/>
            <a:ext cx="25185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376" name="Google Shape;376;p5"/>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77" name="Google Shape;377;p5"/>
          <p:cNvSpPr txBox="1">
            <a:spLocks noGrp="1"/>
          </p:cNvSpPr>
          <p:nvPr>
            <p:ph type="subTitle" idx="2"/>
          </p:nvPr>
        </p:nvSpPr>
        <p:spPr>
          <a:xfrm>
            <a:off x="1514800" y="3206963"/>
            <a:ext cx="2518500" cy="8595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378" name="Google Shape;378;p5"/>
          <p:cNvSpPr txBox="1">
            <a:spLocks noGrp="1"/>
          </p:cNvSpPr>
          <p:nvPr>
            <p:ph type="subTitle" idx="3"/>
          </p:nvPr>
        </p:nvSpPr>
        <p:spPr>
          <a:xfrm>
            <a:off x="5110663" y="2737163"/>
            <a:ext cx="25185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379" name="Google Shape;379;p5"/>
          <p:cNvSpPr txBox="1">
            <a:spLocks noGrp="1"/>
          </p:cNvSpPr>
          <p:nvPr>
            <p:ph type="subTitle" idx="4"/>
          </p:nvPr>
        </p:nvSpPr>
        <p:spPr>
          <a:xfrm>
            <a:off x="5110670" y="3206963"/>
            <a:ext cx="2518500" cy="8595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953"/>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954"/>
        <p:cNvGrpSpPr/>
        <p:nvPr/>
      </p:nvGrpSpPr>
      <p:grpSpPr>
        <a:xfrm>
          <a:off x="0" y="0"/>
          <a:ext cx="0" cy="0"/>
          <a:chOff x="0" y="0"/>
          <a:chExt cx="0" cy="0"/>
        </a:xfrm>
      </p:grpSpPr>
      <p:grpSp>
        <p:nvGrpSpPr>
          <p:cNvPr id="955" name="Google Shape;955;p13"/>
          <p:cNvGrpSpPr/>
          <p:nvPr/>
        </p:nvGrpSpPr>
        <p:grpSpPr>
          <a:xfrm>
            <a:off x="-23004" y="-1"/>
            <a:ext cx="9177565" cy="5143390"/>
            <a:chOff x="-23004" y="-1"/>
            <a:chExt cx="9177565" cy="5143390"/>
          </a:xfrm>
        </p:grpSpPr>
        <p:sp>
          <p:nvSpPr>
            <p:cNvPr id="956" name="Google Shape;956;p13"/>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13"/>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13"/>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13"/>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13"/>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13"/>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13"/>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13"/>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13"/>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13"/>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13"/>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13"/>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13"/>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13"/>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13"/>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13"/>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13"/>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13"/>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3"/>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13"/>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13"/>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13"/>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3"/>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3"/>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3"/>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3"/>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3"/>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3"/>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3"/>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3"/>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13"/>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13"/>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3"/>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13"/>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3"/>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13"/>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13"/>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13"/>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13"/>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13"/>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3"/>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13"/>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13"/>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13"/>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3"/>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13"/>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13"/>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3"/>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13"/>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13"/>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3"/>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13"/>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13"/>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3"/>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13"/>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13"/>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3"/>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13"/>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13"/>
          <p:cNvSpPr/>
          <p:nvPr/>
        </p:nvSpPr>
        <p:spPr>
          <a:xfrm>
            <a:off x="600600" y="1014000"/>
            <a:ext cx="7942800" cy="3748500"/>
          </a:xfrm>
          <a:prstGeom prst="rect">
            <a:avLst/>
          </a:prstGeom>
          <a:solidFill>
            <a:schemeClr val="accent2"/>
          </a:solidFill>
          <a:ln w="381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5" name="Google Shape;1015;p13"/>
          <p:cNvGrpSpPr/>
          <p:nvPr/>
        </p:nvGrpSpPr>
        <p:grpSpPr>
          <a:xfrm>
            <a:off x="3898049" y="4134564"/>
            <a:ext cx="1232672" cy="627928"/>
            <a:chOff x="2094425" y="748900"/>
            <a:chExt cx="887900" cy="452300"/>
          </a:xfrm>
        </p:grpSpPr>
        <p:sp>
          <p:nvSpPr>
            <p:cNvPr id="1016" name="Google Shape;1016;p13"/>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13"/>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3"/>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13"/>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0" name="Google Shape;1020;p13"/>
          <p:cNvSpPr/>
          <p:nvPr/>
        </p:nvSpPr>
        <p:spPr>
          <a:xfrm>
            <a:off x="598182" y="3233454"/>
            <a:ext cx="1477624" cy="1512541"/>
          </a:xfrm>
          <a:custGeom>
            <a:avLst/>
            <a:gdLst/>
            <a:ahLst/>
            <a:cxnLst/>
            <a:rect l="l" t="t" r="r" b="b"/>
            <a:pathLst>
              <a:path w="26861" h="27497" extrusionOk="0">
                <a:moveTo>
                  <a:pt x="26781" y="15479"/>
                </a:moveTo>
                <a:cubicBezTo>
                  <a:pt x="26721" y="14823"/>
                  <a:pt x="26701" y="14186"/>
                  <a:pt x="26582" y="13629"/>
                </a:cubicBezTo>
                <a:cubicBezTo>
                  <a:pt x="26542" y="13430"/>
                  <a:pt x="26443" y="13251"/>
                  <a:pt x="26403" y="13052"/>
                </a:cubicBezTo>
                <a:cubicBezTo>
                  <a:pt x="26224" y="12236"/>
                  <a:pt x="26164" y="11401"/>
                  <a:pt x="25945" y="10605"/>
                </a:cubicBezTo>
                <a:cubicBezTo>
                  <a:pt x="25866" y="10346"/>
                  <a:pt x="25726" y="10088"/>
                  <a:pt x="25647" y="9829"/>
                </a:cubicBezTo>
                <a:cubicBezTo>
                  <a:pt x="25567" y="9570"/>
                  <a:pt x="25567" y="9292"/>
                  <a:pt x="25488" y="9013"/>
                </a:cubicBezTo>
                <a:cubicBezTo>
                  <a:pt x="25408" y="8735"/>
                  <a:pt x="25289" y="8476"/>
                  <a:pt x="25189" y="8217"/>
                </a:cubicBezTo>
                <a:cubicBezTo>
                  <a:pt x="25070" y="7819"/>
                  <a:pt x="24851" y="7422"/>
                  <a:pt x="24712" y="7183"/>
                </a:cubicBezTo>
                <a:cubicBezTo>
                  <a:pt x="24592" y="6964"/>
                  <a:pt x="24553" y="6765"/>
                  <a:pt x="24473" y="6606"/>
                </a:cubicBezTo>
                <a:cubicBezTo>
                  <a:pt x="24334" y="6248"/>
                  <a:pt x="24095" y="5929"/>
                  <a:pt x="23896" y="5611"/>
                </a:cubicBezTo>
                <a:cubicBezTo>
                  <a:pt x="23836" y="5511"/>
                  <a:pt x="23856" y="5372"/>
                  <a:pt x="23797" y="5293"/>
                </a:cubicBezTo>
                <a:cubicBezTo>
                  <a:pt x="23737" y="5193"/>
                  <a:pt x="23598" y="5133"/>
                  <a:pt x="23538" y="5034"/>
                </a:cubicBezTo>
                <a:cubicBezTo>
                  <a:pt x="23538" y="5034"/>
                  <a:pt x="23538" y="4934"/>
                  <a:pt x="23498" y="4895"/>
                </a:cubicBezTo>
                <a:cubicBezTo>
                  <a:pt x="23319" y="4636"/>
                  <a:pt x="23160" y="4338"/>
                  <a:pt x="22961" y="4119"/>
                </a:cubicBezTo>
                <a:cubicBezTo>
                  <a:pt x="22881" y="4019"/>
                  <a:pt x="22782" y="3940"/>
                  <a:pt x="22702" y="3840"/>
                </a:cubicBezTo>
                <a:cubicBezTo>
                  <a:pt x="22603" y="3721"/>
                  <a:pt x="22523" y="3582"/>
                  <a:pt x="22503" y="3562"/>
                </a:cubicBezTo>
                <a:cubicBezTo>
                  <a:pt x="22424" y="3442"/>
                  <a:pt x="22284" y="3422"/>
                  <a:pt x="22185" y="3323"/>
                </a:cubicBezTo>
                <a:cubicBezTo>
                  <a:pt x="22145" y="3263"/>
                  <a:pt x="22165" y="3204"/>
                  <a:pt x="22145" y="3164"/>
                </a:cubicBezTo>
                <a:cubicBezTo>
                  <a:pt x="22105" y="3124"/>
                  <a:pt x="22006" y="3104"/>
                  <a:pt x="21966" y="3044"/>
                </a:cubicBezTo>
                <a:cubicBezTo>
                  <a:pt x="21707" y="2746"/>
                  <a:pt x="21409" y="2388"/>
                  <a:pt x="21051" y="2129"/>
                </a:cubicBezTo>
                <a:cubicBezTo>
                  <a:pt x="20951" y="2069"/>
                  <a:pt x="20832" y="2050"/>
                  <a:pt x="20752" y="1990"/>
                </a:cubicBezTo>
                <a:cubicBezTo>
                  <a:pt x="20633" y="1910"/>
                  <a:pt x="20553" y="1811"/>
                  <a:pt x="20454" y="1731"/>
                </a:cubicBezTo>
                <a:cubicBezTo>
                  <a:pt x="20255" y="1592"/>
                  <a:pt x="20056" y="1492"/>
                  <a:pt x="19837" y="1373"/>
                </a:cubicBezTo>
                <a:cubicBezTo>
                  <a:pt x="19419" y="1134"/>
                  <a:pt x="19002" y="955"/>
                  <a:pt x="18584" y="756"/>
                </a:cubicBezTo>
                <a:cubicBezTo>
                  <a:pt x="17768" y="398"/>
                  <a:pt x="16912" y="140"/>
                  <a:pt x="16077" y="40"/>
                </a:cubicBezTo>
                <a:cubicBezTo>
                  <a:pt x="15321" y="40"/>
                  <a:pt x="14604" y="0"/>
                  <a:pt x="13928" y="40"/>
                </a:cubicBezTo>
                <a:cubicBezTo>
                  <a:pt x="13829" y="40"/>
                  <a:pt x="13749" y="0"/>
                  <a:pt x="13649" y="20"/>
                </a:cubicBezTo>
                <a:cubicBezTo>
                  <a:pt x="13590" y="20"/>
                  <a:pt x="13510" y="80"/>
                  <a:pt x="13451" y="100"/>
                </a:cubicBezTo>
                <a:cubicBezTo>
                  <a:pt x="13271" y="120"/>
                  <a:pt x="13072" y="100"/>
                  <a:pt x="12913" y="120"/>
                </a:cubicBezTo>
                <a:cubicBezTo>
                  <a:pt x="12754" y="159"/>
                  <a:pt x="12595" y="219"/>
                  <a:pt x="12436" y="279"/>
                </a:cubicBezTo>
                <a:cubicBezTo>
                  <a:pt x="12356" y="299"/>
                  <a:pt x="12277" y="299"/>
                  <a:pt x="12197" y="319"/>
                </a:cubicBezTo>
                <a:cubicBezTo>
                  <a:pt x="12197" y="319"/>
                  <a:pt x="12157" y="418"/>
                  <a:pt x="12137" y="418"/>
                </a:cubicBezTo>
                <a:cubicBezTo>
                  <a:pt x="12098" y="458"/>
                  <a:pt x="12018" y="398"/>
                  <a:pt x="11978" y="418"/>
                </a:cubicBezTo>
                <a:cubicBezTo>
                  <a:pt x="11401" y="617"/>
                  <a:pt x="10765" y="756"/>
                  <a:pt x="10168" y="876"/>
                </a:cubicBezTo>
                <a:cubicBezTo>
                  <a:pt x="9790" y="955"/>
                  <a:pt x="9451" y="1055"/>
                  <a:pt x="9113" y="1174"/>
                </a:cubicBezTo>
                <a:cubicBezTo>
                  <a:pt x="6944" y="1393"/>
                  <a:pt x="5034" y="2030"/>
                  <a:pt x="3284" y="3960"/>
                </a:cubicBezTo>
                <a:cubicBezTo>
                  <a:pt x="3204" y="4039"/>
                  <a:pt x="3124" y="4139"/>
                  <a:pt x="3065" y="4238"/>
                </a:cubicBezTo>
                <a:cubicBezTo>
                  <a:pt x="3045" y="4218"/>
                  <a:pt x="3025" y="4198"/>
                  <a:pt x="3025" y="4198"/>
                </a:cubicBezTo>
                <a:cubicBezTo>
                  <a:pt x="2925" y="4079"/>
                  <a:pt x="2826" y="4159"/>
                  <a:pt x="2746" y="4178"/>
                </a:cubicBezTo>
                <a:cubicBezTo>
                  <a:pt x="2707" y="4198"/>
                  <a:pt x="2647" y="4238"/>
                  <a:pt x="2607" y="4278"/>
                </a:cubicBezTo>
                <a:cubicBezTo>
                  <a:pt x="2408" y="4417"/>
                  <a:pt x="2209" y="4636"/>
                  <a:pt x="2070" y="4895"/>
                </a:cubicBezTo>
                <a:cubicBezTo>
                  <a:pt x="2010" y="5034"/>
                  <a:pt x="2010" y="5153"/>
                  <a:pt x="1950" y="5293"/>
                </a:cubicBezTo>
                <a:cubicBezTo>
                  <a:pt x="1692" y="5790"/>
                  <a:pt x="1294" y="6287"/>
                  <a:pt x="1135" y="6765"/>
                </a:cubicBezTo>
                <a:cubicBezTo>
                  <a:pt x="1095" y="6964"/>
                  <a:pt x="1214" y="7262"/>
                  <a:pt x="956" y="7322"/>
                </a:cubicBezTo>
                <a:cubicBezTo>
                  <a:pt x="1055" y="7501"/>
                  <a:pt x="916" y="7800"/>
                  <a:pt x="816" y="8018"/>
                </a:cubicBezTo>
                <a:cubicBezTo>
                  <a:pt x="737" y="8138"/>
                  <a:pt x="677" y="8217"/>
                  <a:pt x="598" y="8277"/>
                </a:cubicBezTo>
                <a:cubicBezTo>
                  <a:pt x="538" y="9033"/>
                  <a:pt x="239" y="9789"/>
                  <a:pt x="160" y="10545"/>
                </a:cubicBezTo>
                <a:cubicBezTo>
                  <a:pt x="80" y="11301"/>
                  <a:pt x="1" y="12018"/>
                  <a:pt x="1" y="12674"/>
                </a:cubicBezTo>
                <a:cubicBezTo>
                  <a:pt x="21" y="13768"/>
                  <a:pt x="40" y="14743"/>
                  <a:pt x="200" y="15798"/>
                </a:cubicBezTo>
                <a:cubicBezTo>
                  <a:pt x="239" y="15957"/>
                  <a:pt x="319" y="16136"/>
                  <a:pt x="359" y="16315"/>
                </a:cubicBezTo>
                <a:cubicBezTo>
                  <a:pt x="418" y="16494"/>
                  <a:pt x="458" y="16673"/>
                  <a:pt x="518" y="16872"/>
                </a:cubicBezTo>
                <a:cubicBezTo>
                  <a:pt x="478" y="16912"/>
                  <a:pt x="498" y="16912"/>
                  <a:pt x="538" y="16932"/>
                </a:cubicBezTo>
                <a:cubicBezTo>
                  <a:pt x="598" y="17151"/>
                  <a:pt x="677" y="17370"/>
                  <a:pt x="757" y="17569"/>
                </a:cubicBezTo>
                <a:cubicBezTo>
                  <a:pt x="757" y="17608"/>
                  <a:pt x="757" y="17648"/>
                  <a:pt x="737" y="17688"/>
                </a:cubicBezTo>
                <a:cubicBezTo>
                  <a:pt x="777" y="17728"/>
                  <a:pt x="816" y="17768"/>
                  <a:pt x="836" y="17807"/>
                </a:cubicBezTo>
                <a:cubicBezTo>
                  <a:pt x="916" y="17986"/>
                  <a:pt x="1015" y="18185"/>
                  <a:pt x="1095" y="18364"/>
                </a:cubicBezTo>
                <a:cubicBezTo>
                  <a:pt x="1095" y="18364"/>
                  <a:pt x="1095" y="18384"/>
                  <a:pt x="1135" y="18424"/>
                </a:cubicBezTo>
                <a:cubicBezTo>
                  <a:pt x="1175" y="18504"/>
                  <a:pt x="1214" y="18583"/>
                  <a:pt x="1254" y="18683"/>
                </a:cubicBezTo>
                <a:cubicBezTo>
                  <a:pt x="1254" y="18742"/>
                  <a:pt x="1294" y="18802"/>
                  <a:pt x="1354" y="18842"/>
                </a:cubicBezTo>
                <a:cubicBezTo>
                  <a:pt x="1473" y="19041"/>
                  <a:pt x="1592" y="19220"/>
                  <a:pt x="1732" y="19419"/>
                </a:cubicBezTo>
                <a:cubicBezTo>
                  <a:pt x="3264" y="21588"/>
                  <a:pt x="5850" y="22841"/>
                  <a:pt x="8476" y="23299"/>
                </a:cubicBezTo>
                <a:cubicBezTo>
                  <a:pt x="10327" y="23637"/>
                  <a:pt x="12197" y="23617"/>
                  <a:pt x="14087" y="23518"/>
                </a:cubicBezTo>
                <a:cubicBezTo>
                  <a:pt x="13988" y="23537"/>
                  <a:pt x="13888" y="23557"/>
                  <a:pt x="13789" y="23577"/>
                </a:cubicBezTo>
                <a:cubicBezTo>
                  <a:pt x="13709" y="23597"/>
                  <a:pt x="13530" y="23617"/>
                  <a:pt x="13451" y="23657"/>
                </a:cubicBezTo>
                <a:cubicBezTo>
                  <a:pt x="13431" y="23657"/>
                  <a:pt x="13411" y="23756"/>
                  <a:pt x="13391" y="23756"/>
                </a:cubicBezTo>
                <a:cubicBezTo>
                  <a:pt x="13331" y="23776"/>
                  <a:pt x="13252" y="23717"/>
                  <a:pt x="13172" y="23717"/>
                </a:cubicBezTo>
                <a:cubicBezTo>
                  <a:pt x="12913" y="23717"/>
                  <a:pt x="12734" y="23736"/>
                  <a:pt x="12535" y="23736"/>
                </a:cubicBezTo>
                <a:cubicBezTo>
                  <a:pt x="12376" y="23736"/>
                  <a:pt x="12217" y="23796"/>
                  <a:pt x="12078" y="23677"/>
                </a:cubicBezTo>
                <a:cubicBezTo>
                  <a:pt x="11899" y="23717"/>
                  <a:pt x="11640" y="23796"/>
                  <a:pt x="11381" y="23836"/>
                </a:cubicBezTo>
                <a:cubicBezTo>
                  <a:pt x="11302" y="23856"/>
                  <a:pt x="11123" y="23876"/>
                  <a:pt x="11123" y="23876"/>
                </a:cubicBezTo>
                <a:cubicBezTo>
                  <a:pt x="11083" y="23876"/>
                  <a:pt x="11083" y="23836"/>
                  <a:pt x="11063" y="23836"/>
                </a:cubicBezTo>
                <a:cubicBezTo>
                  <a:pt x="10944" y="23856"/>
                  <a:pt x="10824" y="23915"/>
                  <a:pt x="10705" y="23915"/>
                </a:cubicBezTo>
                <a:cubicBezTo>
                  <a:pt x="10148" y="23955"/>
                  <a:pt x="9272" y="23537"/>
                  <a:pt x="9093" y="24194"/>
                </a:cubicBezTo>
                <a:cubicBezTo>
                  <a:pt x="9014" y="24492"/>
                  <a:pt x="9073" y="24711"/>
                  <a:pt x="9193" y="24851"/>
                </a:cubicBezTo>
                <a:cubicBezTo>
                  <a:pt x="9213" y="24890"/>
                  <a:pt x="9332" y="24871"/>
                  <a:pt x="9412" y="24930"/>
                </a:cubicBezTo>
                <a:cubicBezTo>
                  <a:pt x="9491" y="24970"/>
                  <a:pt x="9571" y="25010"/>
                  <a:pt x="9611" y="25109"/>
                </a:cubicBezTo>
                <a:cubicBezTo>
                  <a:pt x="10148" y="25109"/>
                  <a:pt x="10745" y="24990"/>
                  <a:pt x="11322" y="24950"/>
                </a:cubicBezTo>
                <a:cubicBezTo>
                  <a:pt x="11381" y="24930"/>
                  <a:pt x="11461" y="24890"/>
                  <a:pt x="11521" y="24890"/>
                </a:cubicBezTo>
                <a:cubicBezTo>
                  <a:pt x="11580" y="24890"/>
                  <a:pt x="11640" y="24950"/>
                  <a:pt x="11720" y="24950"/>
                </a:cubicBezTo>
                <a:cubicBezTo>
                  <a:pt x="11859" y="24930"/>
                  <a:pt x="12018" y="24851"/>
                  <a:pt x="12157" y="24851"/>
                </a:cubicBezTo>
                <a:cubicBezTo>
                  <a:pt x="12197" y="24831"/>
                  <a:pt x="12297" y="24890"/>
                  <a:pt x="12356" y="24890"/>
                </a:cubicBezTo>
                <a:cubicBezTo>
                  <a:pt x="12436" y="24890"/>
                  <a:pt x="12495" y="24851"/>
                  <a:pt x="12575" y="24831"/>
                </a:cubicBezTo>
                <a:cubicBezTo>
                  <a:pt x="12655" y="24831"/>
                  <a:pt x="12714" y="24890"/>
                  <a:pt x="12774" y="24890"/>
                </a:cubicBezTo>
                <a:cubicBezTo>
                  <a:pt x="13013" y="24871"/>
                  <a:pt x="13192" y="24751"/>
                  <a:pt x="13371" y="24910"/>
                </a:cubicBezTo>
                <a:cubicBezTo>
                  <a:pt x="13590" y="24811"/>
                  <a:pt x="13829" y="24771"/>
                  <a:pt x="14027" y="24731"/>
                </a:cubicBezTo>
                <a:cubicBezTo>
                  <a:pt x="14127" y="24691"/>
                  <a:pt x="14127" y="24731"/>
                  <a:pt x="14226" y="24711"/>
                </a:cubicBezTo>
                <a:cubicBezTo>
                  <a:pt x="14525" y="24652"/>
                  <a:pt x="14843" y="24532"/>
                  <a:pt x="15142" y="24492"/>
                </a:cubicBezTo>
                <a:cubicBezTo>
                  <a:pt x="15261" y="24473"/>
                  <a:pt x="15380" y="24532"/>
                  <a:pt x="15500" y="24512"/>
                </a:cubicBezTo>
                <a:cubicBezTo>
                  <a:pt x="15599" y="24512"/>
                  <a:pt x="15679" y="24413"/>
                  <a:pt x="15778" y="24393"/>
                </a:cubicBezTo>
                <a:cubicBezTo>
                  <a:pt x="16534" y="24154"/>
                  <a:pt x="17310" y="24274"/>
                  <a:pt x="18126" y="24055"/>
                </a:cubicBezTo>
                <a:cubicBezTo>
                  <a:pt x="18285" y="24015"/>
                  <a:pt x="18444" y="23935"/>
                  <a:pt x="18604" y="23876"/>
                </a:cubicBezTo>
                <a:cubicBezTo>
                  <a:pt x="18604" y="23876"/>
                  <a:pt x="18663" y="23935"/>
                  <a:pt x="18703" y="23915"/>
                </a:cubicBezTo>
                <a:cubicBezTo>
                  <a:pt x="18822" y="23896"/>
                  <a:pt x="19002" y="23836"/>
                  <a:pt x="19141" y="23796"/>
                </a:cubicBezTo>
                <a:cubicBezTo>
                  <a:pt x="20215" y="23458"/>
                  <a:pt x="21230" y="22960"/>
                  <a:pt x="22066" y="22264"/>
                </a:cubicBezTo>
                <a:cubicBezTo>
                  <a:pt x="22125" y="22204"/>
                  <a:pt x="22185" y="22165"/>
                  <a:pt x="22245" y="22105"/>
                </a:cubicBezTo>
                <a:cubicBezTo>
                  <a:pt x="22563" y="21806"/>
                  <a:pt x="22861" y="21448"/>
                  <a:pt x="23100" y="21170"/>
                </a:cubicBezTo>
                <a:cubicBezTo>
                  <a:pt x="23319" y="20931"/>
                  <a:pt x="23558" y="20414"/>
                  <a:pt x="23797" y="20175"/>
                </a:cubicBezTo>
                <a:cubicBezTo>
                  <a:pt x="23816" y="20155"/>
                  <a:pt x="23777" y="20115"/>
                  <a:pt x="23777" y="20076"/>
                </a:cubicBezTo>
                <a:cubicBezTo>
                  <a:pt x="24015" y="19598"/>
                  <a:pt x="24155" y="19041"/>
                  <a:pt x="24254" y="18782"/>
                </a:cubicBezTo>
                <a:cubicBezTo>
                  <a:pt x="24413" y="18364"/>
                  <a:pt x="24433" y="17867"/>
                  <a:pt x="24533" y="17390"/>
                </a:cubicBezTo>
                <a:cubicBezTo>
                  <a:pt x="24612" y="16872"/>
                  <a:pt x="24771" y="16375"/>
                  <a:pt x="24732" y="15798"/>
                </a:cubicBezTo>
                <a:cubicBezTo>
                  <a:pt x="24712" y="15559"/>
                  <a:pt x="24712" y="15440"/>
                  <a:pt x="24712" y="15320"/>
                </a:cubicBezTo>
                <a:cubicBezTo>
                  <a:pt x="24712" y="15082"/>
                  <a:pt x="24632" y="14843"/>
                  <a:pt x="24612" y="14604"/>
                </a:cubicBezTo>
                <a:cubicBezTo>
                  <a:pt x="24592" y="14505"/>
                  <a:pt x="24652" y="14425"/>
                  <a:pt x="24632" y="14326"/>
                </a:cubicBezTo>
                <a:cubicBezTo>
                  <a:pt x="24573" y="13589"/>
                  <a:pt x="24493" y="12833"/>
                  <a:pt x="24354" y="12097"/>
                </a:cubicBezTo>
                <a:cubicBezTo>
                  <a:pt x="24194" y="11361"/>
                  <a:pt x="24015" y="10665"/>
                  <a:pt x="23797" y="9988"/>
                </a:cubicBezTo>
                <a:cubicBezTo>
                  <a:pt x="23757" y="9909"/>
                  <a:pt x="23816" y="9809"/>
                  <a:pt x="23777" y="9749"/>
                </a:cubicBezTo>
                <a:cubicBezTo>
                  <a:pt x="23757" y="9670"/>
                  <a:pt x="23657" y="9630"/>
                  <a:pt x="23617" y="9550"/>
                </a:cubicBezTo>
                <a:cubicBezTo>
                  <a:pt x="23598" y="9511"/>
                  <a:pt x="23657" y="9471"/>
                  <a:pt x="23637" y="9431"/>
                </a:cubicBezTo>
                <a:cubicBezTo>
                  <a:pt x="23617" y="9312"/>
                  <a:pt x="23419" y="8954"/>
                  <a:pt x="23379" y="8914"/>
                </a:cubicBezTo>
                <a:cubicBezTo>
                  <a:pt x="23339" y="8874"/>
                  <a:pt x="23419" y="8854"/>
                  <a:pt x="23399" y="8834"/>
                </a:cubicBezTo>
                <a:cubicBezTo>
                  <a:pt x="23379" y="8774"/>
                  <a:pt x="23339" y="8774"/>
                  <a:pt x="23319" y="8755"/>
                </a:cubicBezTo>
                <a:cubicBezTo>
                  <a:pt x="23299" y="8695"/>
                  <a:pt x="23359" y="8655"/>
                  <a:pt x="23319" y="8615"/>
                </a:cubicBezTo>
                <a:cubicBezTo>
                  <a:pt x="23279" y="8456"/>
                  <a:pt x="23140" y="8337"/>
                  <a:pt x="23080" y="8197"/>
                </a:cubicBezTo>
                <a:cubicBezTo>
                  <a:pt x="23060" y="8158"/>
                  <a:pt x="23100" y="8118"/>
                  <a:pt x="23100" y="8098"/>
                </a:cubicBezTo>
                <a:cubicBezTo>
                  <a:pt x="23080" y="8058"/>
                  <a:pt x="23021" y="8058"/>
                  <a:pt x="23001" y="8018"/>
                </a:cubicBezTo>
                <a:cubicBezTo>
                  <a:pt x="22941" y="7879"/>
                  <a:pt x="22842" y="7740"/>
                  <a:pt x="22782" y="7581"/>
                </a:cubicBezTo>
                <a:cubicBezTo>
                  <a:pt x="22742" y="7501"/>
                  <a:pt x="22762" y="7402"/>
                  <a:pt x="22722" y="7322"/>
                </a:cubicBezTo>
                <a:cubicBezTo>
                  <a:pt x="22643" y="7163"/>
                  <a:pt x="22503" y="7043"/>
                  <a:pt x="22404" y="6884"/>
                </a:cubicBezTo>
                <a:cubicBezTo>
                  <a:pt x="22245" y="6626"/>
                  <a:pt x="22066" y="6307"/>
                  <a:pt x="21887" y="5969"/>
                </a:cubicBezTo>
                <a:cubicBezTo>
                  <a:pt x="21767" y="5790"/>
                  <a:pt x="21727" y="5591"/>
                  <a:pt x="21648" y="5472"/>
                </a:cubicBezTo>
                <a:cubicBezTo>
                  <a:pt x="21608" y="5412"/>
                  <a:pt x="21469" y="5392"/>
                  <a:pt x="21429" y="5332"/>
                </a:cubicBezTo>
                <a:cubicBezTo>
                  <a:pt x="21389" y="5273"/>
                  <a:pt x="21369" y="5153"/>
                  <a:pt x="21329" y="5094"/>
                </a:cubicBezTo>
                <a:cubicBezTo>
                  <a:pt x="21310" y="5054"/>
                  <a:pt x="21250" y="5094"/>
                  <a:pt x="21230" y="5034"/>
                </a:cubicBezTo>
                <a:cubicBezTo>
                  <a:pt x="21230" y="5014"/>
                  <a:pt x="21270" y="4915"/>
                  <a:pt x="21270" y="4895"/>
                </a:cubicBezTo>
                <a:cubicBezTo>
                  <a:pt x="21210" y="4815"/>
                  <a:pt x="21111" y="4775"/>
                  <a:pt x="21071" y="4716"/>
                </a:cubicBezTo>
                <a:cubicBezTo>
                  <a:pt x="20852" y="4457"/>
                  <a:pt x="20534" y="4298"/>
                  <a:pt x="20295" y="4079"/>
                </a:cubicBezTo>
                <a:cubicBezTo>
                  <a:pt x="20156" y="3960"/>
                  <a:pt x="20036" y="3840"/>
                  <a:pt x="19897" y="3721"/>
                </a:cubicBezTo>
                <a:cubicBezTo>
                  <a:pt x="19857" y="3701"/>
                  <a:pt x="19797" y="3701"/>
                  <a:pt x="19797" y="3701"/>
                </a:cubicBezTo>
                <a:cubicBezTo>
                  <a:pt x="19738" y="3661"/>
                  <a:pt x="19758" y="3601"/>
                  <a:pt x="19738" y="3582"/>
                </a:cubicBezTo>
                <a:cubicBezTo>
                  <a:pt x="19698" y="3542"/>
                  <a:pt x="19579" y="3422"/>
                  <a:pt x="19579" y="3422"/>
                </a:cubicBezTo>
                <a:cubicBezTo>
                  <a:pt x="19081" y="3005"/>
                  <a:pt x="18564" y="2666"/>
                  <a:pt x="18106" y="2189"/>
                </a:cubicBezTo>
                <a:cubicBezTo>
                  <a:pt x="18345" y="2209"/>
                  <a:pt x="18524" y="2328"/>
                  <a:pt x="18723" y="2447"/>
                </a:cubicBezTo>
                <a:cubicBezTo>
                  <a:pt x="19141" y="2706"/>
                  <a:pt x="19559" y="2925"/>
                  <a:pt x="19937" y="3184"/>
                </a:cubicBezTo>
                <a:cubicBezTo>
                  <a:pt x="20016" y="3243"/>
                  <a:pt x="20116" y="3323"/>
                  <a:pt x="20215" y="3383"/>
                </a:cubicBezTo>
                <a:cubicBezTo>
                  <a:pt x="20315" y="3422"/>
                  <a:pt x="20454" y="3422"/>
                  <a:pt x="20534" y="3482"/>
                </a:cubicBezTo>
                <a:cubicBezTo>
                  <a:pt x="20573" y="3522"/>
                  <a:pt x="20633" y="3562"/>
                  <a:pt x="20693" y="3601"/>
                </a:cubicBezTo>
                <a:cubicBezTo>
                  <a:pt x="20733" y="3641"/>
                  <a:pt x="20792" y="3681"/>
                  <a:pt x="20792" y="3681"/>
                </a:cubicBezTo>
                <a:cubicBezTo>
                  <a:pt x="20792" y="3701"/>
                  <a:pt x="20772" y="3761"/>
                  <a:pt x="20812" y="3800"/>
                </a:cubicBezTo>
                <a:cubicBezTo>
                  <a:pt x="20852" y="3820"/>
                  <a:pt x="20971" y="3820"/>
                  <a:pt x="21011" y="3860"/>
                </a:cubicBezTo>
                <a:cubicBezTo>
                  <a:pt x="21031" y="3880"/>
                  <a:pt x="20991" y="3920"/>
                  <a:pt x="21011" y="3940"/>
                </a:cubicBezTo>
                <a:cubicBezTo>
                  <a:pt x="21031" y="3979"/>
                  <a:pt x="21071" y="3960"/>
                  <a:pt x="21111" y="3999"/>
                </a:cubicBezTo>
                <a:cubicBezTo>
                  <a:pt x="21310" y="4198"/>
                  <a:pt x="21389" y="4497"/>
                  <a:pt x="21668" y="4656"/>
                </a:cubicBezTo>
                <a:cubicBezTo>
                  <a:pt x="21707" y="5133"/>
                  <a:pt x="22105" y="5492"/>
                  <a:pt x="22404" y="5949"/>
                </a:cubicBezTo>
                <a:cubicBezTo>
                  <a:pt x="22503" y="6069"/>
                  <a:pt x="22603" y="6208"/>
                  <a:pt x="22682" y="6347"/>
                </a:cubicBezTo>
                <a:cubicBezTo>
                  <a:pt x="22702" y="6407"/>
                  <a:pt x="22643" y="6486"/>
                  <a:pt x="22662" y="6546"/>
                </a:cubicBezTo>
                <a:cubicBezTo>
                  <a:pt x="22682" y="6606"/>
                  <a:pt x="22782" y="6665"/>
                  <a:pt x="22802" y="6725"/>
                </a:cubicBezTo>
                <a:cubicBezTo>
                  <a:pt x="22921" y="6984"/>
                  <a:pt x="23060" y="7223"/>
                  <a:pt x="23200" y="7481"/>
                </a:cubicBezTo>
                <a:cubicBezTo>
                  <a:pt x="23419" y="7939"/>
                  <a:pt x="23498" y="8317"/>
                  <a:pt x="23677" y="8655"/>
                </a:cubicBezTo>
                <a:cubicBezTo>
                  <a:pt x="23856" y="9013"/>
                  <a:pt x="24035" y="9332"/>
                  <a:pt x="24155" y="9670"/>
                </a:cubicBezTo>
                <a:cubicBezTo>
                  <a:pt x="24155" y="9729"/>
                  <a:pt x="24115" y="9809"/>
                  <a:pt x="24135" y="9849"/>
                </a:cubicBezTo>
                <a:cubicBezTo>
                  <a:pt x="24155" y="9928"/>
                  <a:pt x="24214" y="9948"/>
                  <a:pt x="24234" y="10008"/>
                </a:cubicBezTo>
                <a:cubicBezTo>
                  <a:pt x="24274" y="10127"/>
                  <a:pt x="24234" y="10267"/>
                  <a:pt x="24274" y="10366"/>
                </a:cubicBezTo>
                <a:cubicBezTo>
                  <a:pt x="24274" y="10426"/>
                  <a:pt x="24374" y="10426"/>
                  <a:pt x="24393" y="10486"/>
                </a:cubicBezTo>
                <a:cubicBezTo>
                  <a:pt x="24433" y="10525"/>
                  <a:pt x="24374" y="10605"/>
                  <a:pt x="24393" y="10645"/>
                </a:cubicBezTo>
                <a:cubicBezTo>
                  <a:pt x="24393" y="10704"/>
                  <a:pt x="24413" y="10724"/>
                  <a:pt x="24413" y="10784"/>
                </a:cubicBezTo>
                <a:cubicBezTo>
                  <a:pt x="24433" y="11102"/>
                  <a:pt x="24672" y="11202"/>
                  <a:pt x="24752" y="11421"/>
                </a:cubicBezTo>
                <a:cubicBezTo>
                  <a:pt x="24831" y="11659"/>
                  <a:pt x="24851" y="11898"/>
                  <a:pt x="24891" y="12157"/>
                </a:cubicBezTo>
                <a:cubicBezTo>
                  <a:pt x="24931" y="12475"/>
                  <a:pt x="25030" y="12853"/>
                  <a:pt x="24970" y="13072"/>
                </a:cubicBezTo>
                <a:cubicBezTo>
                  <a:pt x="24871" y="13410"/>
                  <a:pt x="25070" y="13729"/>
                  <a:pt x="25130" y="14047"/>
                </a:cubicBezTo>
                <a:cubicBezTo>
                  <a:pt x="25189" y="14266"/>
                  <a:pt x="25150" y="14524"/>
                  <a:pt x="25150" y="14664"/>
                </a:cubicBezTo>
                <a:cubicBezTo>
                  <a:pt x="25150" y="14723"/>
                  <a:pt x="25209" y="14783"/>
                  <a:pt x="25209" y="14863"/>
                </a:cubicBezTo>
                <a:cubicBezTo>
                  <a:pt x="25209" y="14982"/>
                  <a:pt x="25229" y="15101"/>
                  <a:pt x="25229" y="15221"/>
                </a:cubicBezTo>
                <a:cubicBezTo>
                  <a:pt x="25249" y="15360"/>
                  <a:pt x="25309" y="15499"/>
                  <a:pt x="25249" y="15639"/>
                </a:cubicBezTo>
                <a:cubicBezTo>
                  <a:pt x="25269" y="15778"/>
                  <a:pt x="25408" y="15838"/>
                  <a:pt x="25428" y="15977"/>
                </a:cubicBezTo>
                <a:cubicBezTo>
                  <a:pt x="25309" y="16136"/>
                  <a:pt x="25468" y="16335"/>
                  <a:pt x="25468" y="16474"/>
                </a:cubicBezTo>
                <a:cubicBezTo>
                  <a:pt x="25468" y="16534"/>
                  <a:pt x="25408" y="16594"/>
                  <a:pt x="25408" y="16653"/>
                </a:cubicBezTo>
                <a:cubicBezTo>
                  <a:pt x="25428" y="16852"/>
                  <a:pt x="25488" y="17071"/>
                  <a:pt x="25488" y="17230"/>
                </a:cubicBezTo>
                <a:cubicBezTo>
                  <a:pt x="25488" y="17270"/>
                  <a:pt x="25428" y="17350"/>
                  <a:pt x="25428" y="17390"/>
                </a:cubicBezTo>
                <a:cubicBezTo>
                  <a:pt x="25408" y="17668"/>
                  <a:pt x="25428" y="17947"/>
                  <a:pt x="25388" y="18245"/>
                </a:cubicBezTo>
                <a:cubicBezTo>
                  <a:pt x="25368" y="18524"/>
                  <a:pt x="25329" y="18862"/>
                  <a:pt x="25249" y="19160"/>
                </a:cubicBezTo>
                <a:cubicBezTo>
                  <a:pt x="25150" y="19598"/>
                  <a:pt x="24970" y="19996"/>
                  <a:pt x="24851" y="20394"/>
                </a:cubicBezTo>
                <a:cubicBezTo>
                  <a:pt x="24851" y="20394"/>
                  <a:pt x="24771" y="20414"/>
                  <a:pt x="24752" y="20473"/>
                </a:cubicBezTo>
                <a:cubicBezTo>
                  <a:pt x="24712" y="20613"/>
                  <a:pt x="24712" y="20812"/>
                  <a:pt x="24652" y="20931"/>
                </a:cubicBezTo>
                <a:cubicBezTo>
                  <a:pt x="24592" y="21110"/>
                  <a:pt x="24433" y="21229"/>
                  <a:pt x="24453" y="21428"/>
                </a:cubicBezTo>
                <a:cubicBezTo>
                  <a:pt x="24354" y="21627"/>
                  <a:pt x="24155" y="21747"/>
                  <a:pt x="24075" y="21906"/>
                </a:cubicBezTo>
                <a:cubicBezTo>
                  <a:pt x="24035" y="21966"/>
                  <a:pt x="24055" y="22045"/>
                  <a:pt x="23996" y="22105"/>
                </a:cubicBezTo>
                <a:cubicBezTo>
                  <a:pt x="23916" y="22165"/>
                  <a:pt x="23836" y="22165"/>
                  <a:pt x="23757" y="22224"/>
                </a:cubicBezTo>
                <a:cubicBezTo>
                  <a:pt x="23578" y="22324"/>
                  <a:pt x="23518" y="22463"/>
                  <a:pt x="23419" y="22582"/>
                </a:cubicBezTo>
                <a:cubicBezTo>
                  <a:pt x="23339" y="22722"/>
                  <a:pt x="23200" y="22881"/>
                  <a:pt x="23040" y="23000"/>
                </a:cubicBezTo>
                <a:cubicBezTo>
                  <a:pt x="22643" y="23319"/>
                  <a:pt x="22105" y="23557"/>
                  <a:pt x="21747" y="23756"/>
                </a:cubicBezTo>
                <a:cubicBezTo>
                  <a:pt x="21688" y="23816"/>
                  <a:pt x="21648" y="23816"/>
                  <a:pt x="21568" y="23856"/>
                </a:cubicBezTo>
                <a:cubicBezTo>
                  <a:pt x="21409" y="23935"/>
                  <a:pt x="21270" y="24055"/>
                  <a:pt x="21130" y="24114"/>
                </a:cubicBezTo>
                <a:cubicBezTo>
                  <a:pt x="20772" y="24254"/>
                  <a:pt x="20414" y="24274"/>
                  <a:pt x="20096" y="24373"/>
                </a:cubicBezTo>
                <a:cubicBezTo>
                  <a:pt x="19897" y="24433"/>
                  <a:pt x="19718" y="24572"/>
                  <a:pt x="19519" y="24612"/>
                </a:cubicBezTo>
                <a:cubicBezTo>
                  <a:pt x="19280" y="24691"/>
                  <a:pt x="19021" y="24691"/>
                  <a:pt x="18803" y="24711"/>
                </a:cubicBezTo>
                <a:cubicBezTo>
                  <a:pt x="18743" y="24771"/>
                  <a:pt x="18624" y="24791"/>
                  <a:pt x="18584" y="24910"/>
                </a:cubicBezTo>
                <a:cubicBezTo>
                  <a:pt x="18504" y="24930"/>
                  <a:pt x="18484" y="24811"/>
                  <a:pt x="18405" y="24831"/>
                </a:cubicBezTo>
                <a:cubicBezTo>
                  <a:pt x="18405" y="24831"/>
                  <a:pt x="18345" y="24930"/>
                  <a:pt x="18345" y="24930"/>
                </a:cubicBezTo>
                <a:cubicBezTo>
                  <a:pt x="18305" y="24950"/>
                  <a:pt x="18246" y="24950"/>
                  <a:pt x="18206" y="24950"/>
                </a:cubicBezTo>
                <a:cubicBezTo>
                  <a:pt x="18007" y="24990"/>
                  <a:pt x="17768" y="24930"/>
                  <a:pt x="17629" y="25030"/>
                </a:cubicBezTo>
                <a:cubicBezTo>
                  <a:pt x="16912" y="25408"/>
                  <a:pt x="16077" y="25308"/>
                  <a:pt x="15420" y="25646"/>
                </a:cubicBezTo>
                <a:cubicBezTo>
                  <a:pt x="15042" y="25706"/>
                  <a:pt x="14425" y="25786"/>
                  <a:pt x="14067" y="26044"/>
                </a:cubicBezTo>
                <a:cubicBezTo>
                  <a:pt x="13709" y="25945"/>
                  <a:pt x="13351" y="26124"/>
                  <a:pt x="12993" y="26204"/>
                </a:cubicBezTo>
                <a:cubicBezTo>
                  <a:pt x="12774" y="26243"/>
                  <a:pt x="12555" y="26223"/>
                  <a:pt x="12336" y="26263"/>
                </a:cubicBezTo>
                <a:cubicBezTo>
                  <a:pt x="12297" y="26263"/>
                  <a:pt x="12177" y="26363"/>
                  <a:pt x="12157" y="26363"/>
                </a:cubicBezTo>
                <a:cubicBezTo>
                  <a:pt x="12137" y="26363"/>
                  <a:pt x="12137" y="26303"/>
                  <a:pt x="12098" y="26323"/>
                </a:cubicBezTo>
                <a:cubicBezTo>
                  <a:pt x="11978" y="26343"/>
                  <a:pt x="11899" y="26403"/>
                  <a:pt x="11779" y="26422"/>
                </a:cubicBezTo>
                <a:cubicBezTo>
                  <a:pt x="11620" y="26442"/>
                  <a:pt x="11441" y="26422"/>
                  <a:pt x="11282" y="26422"/>
                </a:cubicBezTo>
                <a:cubicBezTo>
                  <a:pt x="11083" y="26403"/>
                  <a:pt x="10904" y="26343"/>
                  <a:pt x="10725" y="26343"/>
                </a:cubicBezTo>
                <a:cubicBezTo>
                  <a:pt x="10347" y="26363"/>
                  <a:pt x="9949" y="26661"/>
                  <a:pt x="9571" y="26482"/>
                </a:cubicBezTo>
                <a:cubicBezTo>
                  <a:pt x="9412" y="26582"/>
                  <a:pt x="9292" y="26522"/>
                  <a:pt x="9173" y="26442"/>
                </a:cubicBezTo>
                <a:cubicBezTo>
                  <a:pt x="8874" y="26582"/>
                  <a:pt x="8576" y="26522"/>
                  <a:pt x="8297" y="26522"/>
                </a:cubicBezTo>
                <a:cubicBezTo>
                  <a:pt x="8118" y="26522"/>
                  <a:pt x="7979" y="26562"/>
                  <a:pt x="7820" y="26562"/>
                </a:cubicBezTo>
                <a:cubicBezTo>
                  <a:pt x="7661" y="26542"/>
                  <a:pt x="7621" y="26462"/>
                  <a:pt x="7502" y="26502"/>
                </a:cubicBezTo>
                <a:cubicBezTo>
                  <a:pt x="7362" y="26542"/>
                  <a:pt x="6885" y="26403"/>
                  <a:pt x="6765" y="26383"/>
                </a:cubicBezTo>
                <a:cubicBezTo>
                  <a:pt x="6686" y="26383"/>
                  <a:pt x="6626" y="26403"/>
                  <a:pt x="6586" y="26383"/>
                </a:cubicBezTo>
                <a:cubicBezTo>
                  <a:pt x="6566" y="26383"/>
                  <a:pt x="6566" y="26323"/>
                  <a:pt x="6566" y="26323"/>
                </a:cubicBezTo>
                <a:cubicBezTo>
                  <a:pt x="6328" y="26303"/>
                  <a:pt x="5890" y="26243"/>
                  <a:pt x="5790" y="26263"/>
                </a:cubicBezTo>
                <a:cubicBezTo>
                  <a:pt x="5651" y="26323"/>
                  <a:pt x="5512" y="26184"/>
                  <a:pt x="5412" y="26144"/>
                </a:cubicBezTo>
                <a:cubicBezTo>
                  <a:pt x="4935" y="25965"/>
                  <a:pt x="4636" y="25925"/>
                  <a:pt x="4219" y="25925"/>
                </a:cubicBezTo>
                <a:cubicBezTo>
                  <a:pt x="4119" y="25885"/>
                  <a:pt x="4079" y="25845"/>
                  <a:pt x="4040" y="25786"/>
                </a:cubicBezTo>
                <a:cubicBezTo>
                  <a:pt x="3980" y="25686"/>
                  <a:pt x="3841" y="25925"/>
                  <a:pt x="3861" y="25766"/>
                </a:cubicBezTo>
                <a:cubicBezTo>
                  <a:pt x="3662" y="25746"/>
                  <a:pt x="3642" y="25666"/>
                  <a:pt x="3443" y="25567"/>
                </a:cubicBezTo>
                <a:cubicBezTo>
                  <a:pt x="3343" y="25746"/>
                  <a:pt x="3204" y="25487"/>
                  <a:pt x="3204" y="25487"/>
                </a:cubicBezTo>
                <a:cubicBezTo>
                  <a:pt x="3144" y="25447"/>
                  <a:pt x="3085" y="25507"/>
                  <a:pt x="3065" y="25487"/>
                </a:cubicBezTo>
                <a:cubicBezTo>
                  <a:pt x="2905" y="25388"/>
                  <a:pt x="2806" y="25209"/>
                  <a:pt x="2647" y="25129"/>
                </a:cubicBezTo>
                <a:cubicBezTo>
                  <a:pt x="2527" y="25089"/>
                  <a:pt x="2408" y="25109"/>
                  <a:pt x="2269" y="25089"/>
                </a:cubicBezTo>
                <a:cubicBezTo>
                  <a:pt x="1931" y="25030"/>
                  <a:pt x="1493" y="24791"/>
                  <a:pt x="1075" y="24552"/>
                </a:cubicBezTo>
                <a:cubicBezTo>
                  <a:pt x="916" y="24691"/>
                  <a:pt x="1155" y="24751"/>
                  <a:pt x="1214" y="24831"/>
                </a:cubicBezTo>
                <a:cubicBezTo>
                  <a:pt x="1354" y="25010"/>
                  <a:pt x="1473" y="25109"/>
                  <a:pt x="1592" y="25169"/>
                </a:cubicBezTo>
                <a:cubicBezTo>
                  <a:pt x="1672" y="25189"/>
                  <a:pt x="1692" y="25288"/>
                  <a:pt x="1712" y="25308"/>
                </a:cubicBezTo>
                <a:cubicBezTo>
                  <a:pt x="2030" y="25567"/>
                  <a:pt x="2508" y="25865"/>
                  <a:pt x="2806" y="25945"/>
                </a:cubicBezTo>
                <a:cubicBezTo>
                  <a:pt x="3284" y="26104"/>
                  <a:pt x="3681" y="26343"/>
                  <a:pt x="4139" y="26522"/>
                </a:cubicBezTo>
                <a:cubicBezTo>
                  <a:pt x="4378" y="26601"/>
                  <a:pt x="4676" y="26701"/>
                  <a:pt x="4855" y="26721"/>
                </a:cubicBezTo>
                <a:cubicBezTo>
                  <a:pt x="4935" y="26741"/>
                  <a:pt x="4955" y="26820"/>
                  <a:pt x="4995" y="26840"/>
                </a:cubicBezTo>
                <a:cubicBezTo>
                  <a:pt x="5174" y="26900"/>
                  <a:pt x="5412" y="26940"/>
                  <a:pt x="5611" y="26980"/>
                </a:cubicBezTo>
                <a:cubicBezTo>
                  <a:pt x="5850" y="27039"/>
                  <a:pt x="6089" y="27099"/>
                  <a:pt x="6228" y="27119"/>
                </a:cubicBezTo>
                <a:cubicBezTo>
                  <a:pt x="6268" y="27119"/>
                  <a:pt x="6268" y="27178"/>
                  <a:pt x="6268" y="27178"/>
                </a:cubicBezTo>
                <a:cubicBezTo>
                  <a:pt x="6507" y="27258"/>
                  <a:pt x="6606" y="27159"/>
                  <a:pt x="6765" y="27198"/>
                </a:cubicBezTo>
                <a:cubicBezTo>
                  <a:pt x="6765" y="27198"/>
                  <a:pt x="6825" y="27258"/>
                  <a:pt x="6885" y="27278"/>
                </a:cubicBezTo>
                <a:cubicBezTo>
                  <a:pt x="6964" y="27298"/>
                  <a:pt x="7024" y="27258"/>
                  <a:pt x="7064" y="27258"/>
                </a:cubicBezTo>
                <a:cubicBezTo>
                  <a:pt x="7322" y="27298"/>
                  <a:pt x="7581" y="27397"/>
                  <a:pt x="7820" y="27417"/>
                </a:cubicBezTo>
                <a:cubicBezTo>
                  <a:pt x="8019" y="27417"/>
                  <a:pt x="8258" y="27338"/>
                  <a:pt x="8437" y="27358"/>
                </a:cubicBezTo>
                <a:cubicBezTo>
                  <a:pt x="8556" y="27358"/>
                  <a:pt x="8596" y="27417"/>
                  <a:pt x="8636" y="27437"/>
                </a:cubicBezTo>
                <a:cubicBezTo>
                  <a:pt x="8656" y="27437"/>
                  <a:pt x="8675" y="27377"/>
                  <a:pt x="8675" y="27377"/>
                </a:cubicBezTo>
                <a:cubicBezTo>
                  <a:pt x="9034" y="27417"/>
                  <a:pt x="9451" y="27457"/>
                  <a:pt x="9670" y="27497"/>
                </a:cubicBezTo>
                <a:cubicBezTo>
                  <a:pt x="9730" y="27497"/>
                  <a:pt x="9750" y="27457"/>
                  <a:pt x="9790" y="27457"/>
                </a:cubicBezTo>
                <a:cubicBezTo>
                  <a:pt x="10008" y="27417"/>
                  <a:pt x="10148" y="27437"/>
                  <a:pt x="10367" y="27437"/>
                </a:cubicBezTo>
                <a:cubicBezTo>
                  <a:pt x="10585" y="27437"/>
                  <a:pt x="10904" y="27377"/>
                  <a:pt x="11162" y="27358"/>
                </a:cubicBezTo>
                <a:cubicBezTo>
                  <a:pt x="11222" y="27358"/>
                  <a:pt x="11302" y="27377"/>
                  <a:pt x="11381" y="27377"/>
                </a:cubicBezTo>
                <a:cubicBezTo>
                  <a:pt x="12018" y="27318"/>
                  <a:pt x="12973" y="27318"/>
                  <a:pt x="13649" y="27178"/>
                </a:cubicBezTo>
                <a:cubicBezTo>
                  <a:pt x="14346" y="27039"/>
                  <a:pt x="14983" y="26860"/>
                  <a:pt x="15599" y="26741"/>
                </a:cubicBezTo>
                <a:cubicBezTo>
                  <a:pt x="15957" y="26661"/>
                  <a:pt x="16256" y="26562"/>
                  <a:pt x="16554" y="26502"/>
                </a:cubicBezTo>
                <a:cubicBezTo>
                  <a:pt x="16952" y="26422"/>
                  <a:pt x="17390" y="26442"/>
                  <a:pt x="17828" y="26323"/>
                </a:cubicBezTo>
                <a:cubicBezTo>
                  <a:pt x="17967" y="26283"/>
                  <a:pt x="18106" y="26223"/>
                  <a:pt x="18246" y="26164"/>
                </a:cubicBezTo>
                <a:cubicBezTo>
                  <a:pt x="18763" y="26005"/>
                  <a:pt x="19101" y="25905"/>
                  <a:pt x="19539" y="25806"/>
                </a:cubicBezTo>
                <a:lnTo>
                  <a:pt x="20116" y="25666"/>
                </a:lnTo>
                <a:cubicBezTo>
                  <a:pt x="20315" y="25607"/>
                  <a:pt x="20534" y="25547"/>
                  <a:pt x="20733" y="25487"/>
                </a:cubicBezTo>
                <a:cubicBezTo>
                  <a:pt x="21130" y="25348"/>
                  <a:pt x="21528" y="25209"/>
                  <a:pt x="21906" y="25030"/>
                </a:cubicBezTo>
                <a:cubicBezTo>
                  <a:pt x="22583" y="24751"/>
                  <a:pt x="23220" y="24333"/>
                  <a:pt x="23797" y="23856"/>
                </a:cubicBezTo>
                <a:cubicBezTo>
                  <a:pt x="24433" y="23279"/>
                  <a:pt x="25010" y="22602"/>
                  <a:pt x="25468" y="21866"/>
                </a:cubicBezTo>
                <a:cubicBezTo>
                  <a:pt x="26105" y="20891"/>
                  <a:pt x="26542" y="19697"/>
                  <a:pt x="26662" y="18563"/>
                </a:cubicBezTo>
                <a:cubicBezTo>
                  <a:pt x="26761" y="17608"/>
                  <a:pt x="26861" y="16474"/>
                  <a:pt x="26781" y="15479"/>
                </a:cubicBezTo>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13"/>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3"/>
          <p:cNvSpPr/>
          <p:nvPr/>
        </p:nvSpPr>
        <p:spPr>
          <a:xfrm rot="5400000">
            <a:off x="5987903" y="1373701"/>
            <a:ext cx="3032898" cy="2080346"/>
          </a:xfrm>
          <a:custGeom>
            <a:avLst/>
            <a:gdLst/>
            <a:ahLst/>
            <a:cxnLst/>
            <a:rect l="l" t="t" r="r" b="b"/>
            <a:pathLst>
              <a:path w="71687" h="52534" extrusionOk="0">
                <a:moveTo>
                  <a:pt x="45501" y="1"/>
                </a:moveTo>
                <a:cubicBezTo>
                  <a:pt x="44031" y="1"/>
                  <a:pt x="42548" y="114"/>
                  <a:pt x="41066" y="337"/>
                </a:cubicBezTo>
                <a:cubicBezTo>
                  <a:pt x="40808" y="377"/>
                  <a:pt x="40549" y="417"/>
                  <a:pt x="40290" y="476"/>
                </a:cubicBezTo>
                <a:cubicBezTo>
                  <a:pt x="32093" y="1929"/>
                  <a:pt x="24592" y="6127"/>
                  <a:pt x="18325" y="11499"/>
                </a:cubicBezTo>
                <a:cubicBezTo>
                  <a:pt x="10923" y="17826"/>
                  <a:pt x="0" y="29485"/>
                  <a:pt x="3701" y="40249"/>
                </a:cubicBezTo>
                <a:cubicBezTo>
                  <a:pt x="4358" y="42139"/>
                  <a:pt x="5353" y="43910"/>
                  <a:pt x="6626" y="45482"/>
                </a:cubicBezTo>
                <a:cubicBezTo>
                  <a:pt x="10032" y="49704"/>
                  <a:pt x="15304" y="52534"/>
                  <a:pt x="20694" y="52534"/>
                </a:cubicBezTo>
                <a:cubicBezTo>
                  <a:pt x="21349" y="52534"/>
                  <a:pt x="22006" y="52492"/>
                  <a:pt x="22662" y="52406"/>
                </a:cubicBezTo>
                <a:cubicBezTo>
                  <a:pt x="28711" y="51630"/>
                  <a:pt x="34202" y="47113"/>
                  <a:pt x="35794" y="41224"/>
                </a:cubicBezTo>
                <a:cubicBezTo>
                  <a:pt x="40385" y="43315"/>
                  <a:pt x="44956" y="44761"/>
                  <a:pt x="49574" y="44761"/>
                </a:cubicBezTo>
                <a:cubicBezTo>
                  <a:pt x="52821" y="44761"/>
                  <a:pt x="56092" y="44046"/>
                  <a:pt x="59411" y="42338"/>
                </a:cubicBezTo>
                <a:cubicBezTo>
                  <a:pt x="64385" y="39811"/>
                  <a:pt x="69498" y="34897"/>
                  <a:pt x="70433" y="29167"/>
                </a:cubicBezTo>
                <a:cubicBezTo>
                  <a:pt x="71687" y="21547"/>
                  <a:pt x="68841" y="13588"/>
                  <a:pt x="63768" y="7858"/>
                </a:cubicBezTo>
                <a:cubicBezTo>
                  <a:pt x="59042" y="2508"/>
                  <a:pt x="52421" y="1"/>
                  <a:pt x="455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3" name="Google Shape;1023;p13"/>
          <p:cNvGrpSpPr/>
          <p:nvPr/>
        </p:nvGrpSpPr>
        <p:grpSpPr>
          <a:xfrm>
            <a:off x="600600" y="519300"/>
            <a:ext cx="7942800" cy="494700"/>
            <a:chOff x="600600" y="519300"/>
            <a:chExt cx="7942800" cy="494700"/>
          </a:xfrm>
        </p:grpSpPr>
        <p:sp>
          <p:nvSpPr>
            <p:cNvPr id="1024" name="Google Shape;1024;p13"/>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5" name="Google Shape;1025;p13"/>
            <p:cNvGrpSpPr/>
            <p:nvPr/>
          </p:nvGrpSpPr>
          <p:grpSpPr>
            <a:xfrm>
              <a:off x="7542569" y="681111"/>
              <a:ext cx="789243" cy="171052"/>
              <a:chOff x="733775" y="310686"/>
              <a:chExt cx="789243" cy="171052"/>
            </a:xfrm>
          </p:grpSpPr>
          <p:sp>
            <p:nvSpPr>
              <p:cNvPr id="1026" name="Google Shape;1026;p13"/>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1027" name="Google Shape;1027;p13"/>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1028" name="Google Shape;1028;p13"/>
              <p:cNvGrpSpPr/>
              <p:nvPr/>
            </p:nvGrpSpPr>
            <p:grpSpPr>
              <a:xfrm>
                <a:off x="1015525" y="313175"/>
                <a:ext cx="184510" cy="164017"/>
                <a:chOff x="7228702" y="774508"/>
                <a:chExt cx="285046" cy="253347"/>
              </a:xfrm>
            </p:grpSpPr>
            <p:grpSp>
              <p:nvGrpSpPr>
                <p:cNvPr id="1029" name="Google Shape;1029;p13"/>
                <p:cNvGrpSpPr/>
                <p:nvPr/>
              </p:nvGrpSpPr>
              <p:grpSpPr>
                <a:xfrm>
                  <a:off x="7313001" y="774508"/>
                  <a:ext cx="200747" cy="228523"/>
                  <a:chOff x="7313001" y="774508"/>
                  <a:chExt cx="200747" cy="228523"/>
                </a:xfrm>
              </p:grpSpPr>
              <p:sp>
                <p:nvSpPr>
                  <p:cNvPr id="1030" name="Google Shape;1030;p13"/>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031" name="Google Shape;1031;p13"/>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2" name="Google Shape;1032;p13"/>
                <p:cNvGrpSpPr/>
                <p:nvPr/>
              </p:nvGrpSpPr>
              <p:grpSpPr>
                <a:xfrm>
                  <a:off x="7228702" y="809455"/>
                  <a:ext cx="200757" cy="218400"/>
                  <a:chOff x="7269477" y="781280"/>
                  <a:chExt cx="200757" cy="218400"/>
                </a:xfrm>
              </p:grpSpPr>
              <p:sp>
                <p:nvSpPr>
                  <p:cNvPr id="1033" name="Google Shape;1033;p13"/>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034" name="Google Shape;1034;p13"/>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035" name="Google Shape;1035;p13"/>
            <p:cNvGrpSpPr/>
            <p:nvPr/>
          </p:nvGrpSpPr>
          <p:grpSpPr>
            <a:xfrm>
              <a:off x="812189" y="664537"/>
              <a:ext cx="800559" cy="204209"/>
              <a:chOff x="747420" y="664537"/>
              <a:chExt cx="800559" cy="204209"/>
            </a:xfrm>
          </p:grpSpPr>
          <p:grpSp>
            <p:nvGrpSpPr>
              <p:cNvPr id="1036" name="Google Shape;1036;p13"/>
              <p:cNvGrpSpPr/>
              <p:nvPr/>
            </p:nvGrpSpPr>
            <p:grpSpPr>
              <a:xfrm>
                <a:off x="1339984" y="664537"/>
                <a:ext cx="207995" cy="204209"/>
                <a:chOff x="1541700" y="658850"/>
                <a:chExt cx="253838" cy="249218"/>
              </a:xfrm>
            </p:grpSpPr>
            <p:sp>
              <p:nvSpPr>
                <p:cNvPr id="1037" name="Google Shape;1037;p13"/>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13"/>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9" name="Google Shape;1039;p13"/>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1040" name="Google Shape;1040;p13"/>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1041" name="Google Shape;1041;p13"/>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sz="31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42" name="Google Shape;1042;p13"/>
          <p:cNvSpPr txBox="1">
            <a:spLocks noGrp="1"/>
          </p:cNvSpPr>
          <p:nvPr>
            <p:ph type="subTitle" idx="1"/>
          </p:nvPr>
        </p:nvSpPr>
        <p:spPr>
          <a:xfrm>
            <a:off x="1795550" y="3208938"/>
            <a:ext cx="2367300" cy="4698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043" name="Google Shape;1043;p13"/>
          <p:cNvSpPr txBox="1">
            <a:spLocks noGrp="1"/>
          </p:cNvSpPr>
          <p:nvPr>
            <p:ph type="subTitle" idx="2"/>
          </p:nvPr>
        </p:nvSpPr>
        <p:spPr>
          <a:xfrm>
            <a:off x="1795550" y="3678738"/>
            <a:ext cx="2367300" cy="5727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44" name="Google Shape;1044;p13"/>
          <p:cNvSpPr txBox="1">
            <a:spLocks noGrp="1"/>
          </p:cNvSpPr>
          <p:nvPr>
            <p:ph type="title" idx="3" hasCustomPrompt="1"/>
          </p:nvPr>
        </p:nvSpPr>
        <p:spPr>
          <a:xfrm>
            <a:off x="876950" y="3579613"/>
            <a:ext cx="588000" cy="371100"/>
          </a:xfrm>
          <a:prstGeom prst="rect">
            <a:avLst/>
          </a:prstGeom>
        </p:spPr>
        <p:txBody>
          <a:bodyPr spcFirstLastPara="1" wrap="square" lIns="0" tIns="0" rIns="0" bIns="0" anchor="ctr" anchorCtr="0">
            <a:noAutofit/>
          </a:bodyPr>
          <a:lstStyle>
            <a:lvl1pPr lvl="0" algn="ctr" rtl="0">
              <a:spcBef>
                <a:spcPts val="0"/>
              </a:spcBef>
              <a:spcAft>
                <a:spcPts val="0"/>
              </a:spcAft>
              <a:buSzPts val="3000"/>
              <a:buNone/>
              <a:defRPr>
                <a:solidFill>
                  <a:schemeClr val="lt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045" name="Google Shape;1045;p13"/>
          <p:cNvSpPr txBox="1">
            <a:spLocks noGrp="1"/>
          </p:cNvSpPr>
          <p:nvPr>
            <p:ph type="subTitle" idx="4"/>
          </p:nvPr>
        </p:nvSpPr>
        <p:spPr>
          <a:xfrm>
            <a:off x="5733550" y="3208938"/>
            <a:ext cx="2367300" cy="4698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046" name="Google Shape;1046;p13"/>
          <p:cNvSpPr txBox="1">
            <a:spLocks noGrp="1"/>
          </p:cNvSpPr>
          <p:nvPr>
            <p:ph type="subTitle" idx="5"/>
          </p:nvPr>
        </p:nvSpPr>
        <p:spPr>
          <a:xfrm>
            <a:off x="5733550" y="3678738"/>
            <a:ext cx="2367300" cy="5727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47" name="Google Shape;1047;p13"/>
          <p:cNvSpPr txBox="1">
            <a:spLocks noGrp="1"/>
          </p:cNvSpPr>
          <p:nvPr>
            <p:ph type="title" idx="6" hasCustomPrompt="1"/>
          </p:nvPr>
        </p:nvSpPr>
        <p:spPr>
          <a:xfrm>
            <a:off x="4814950" y="3579613"/>
            <a:ext cx="588000" cy="371100"/>
          </a:xfrm>
          <a:prstGeom prst="rect">
            <a:avLst/>
          </a:prstGeom>
        </p:spPr>
        <p:txBody>
          <a:bodyPr spcFirstLastPara="1" wrap="square" lIns="0" tIns="0" rIns="0" bIns="0" anchor="ctr" anchorCtr="0">
            <a:noAutofit/>
          </a:bodyPr>
          <a:lstStyle>
            <a:lvl1pPr lvl="0" algn="ctr" rtl="0">
              <a:spcBef>
                <a:spcPts val="0"/>
              </a:spcBef>
              <a:spcAft>
                <a:spcPts val="0"/>
              </a:spcAft>
              <a:buSzPts val="3000"/>
              <a:buNone/>
              <a:defRPr>
                <a:solidFill>
                  <a:schemeClr val="lt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048" name="Google Shape;1048;p13"/>
          <p:cNvSpPr txBox="1">
            <a:spLocks noGrp="1"/>
          </p:cNvSpPr>
          <p:nvPr>
            <p:ph type="subTitle" idx="7"/>
          </p:nvPr>
        </p:nvSpPr>
        <p:spPr>
          <a:xfrm>
            <a:off x="1795550" y="1455113"/>
            <a:ext cx="2367300" cy="4698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2400"/>
              <a:buFont typeface="Gaegu"/>
              <a:buNone/>
              <a:defRPr sz="2600" b="1">
                <a:solidFill>
                  <a:schemeClr val="dk1"/>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049" name="Google Shape;1049;p13"/>
          <p:cNvSpPr txBox="1">
            <a:spLocks noGrp="1"/>
          </p:cNvSpPr>
          <p:nvPr>
            <p:ph type="subTitle" idx="8"/>
          </p:nvPr>
        </p:nvSpPr>
        <p:spPr>
          <a:xfrm>
            <a:off x="1795550" y="1924913"/>
            <a:ext cx="2367300" cy="5727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50" name="Google Shape;1050;p13"/>
          <p:cNvSpPr txBox="1">
            <a:spLocks noGrp="1"/>
          </p:cNvSpPr>
          <p:nvPr>
            <p:ph type="title" idx="9" hasCustomPrompt="1"/>
          </p:nvPr>
        </p:nvSpPr>
        <p:spPr>
          <a:xfrm>
            <a:off x="876950" y="1825788"/>
            <a:ext cx="588000" cy="371100"/>
          </a:xfrm>
          <a:prstGeom prst="rect">
            <a:avLst/>
          </a:prstGeom>
        </p:spPr>
        <p:txBody>
          <a:bodyPr spcFirstLastPara="1" wrap="square" lIns="0" tIns="0" rIns="0" bIns="0" anchor="ctr" anchorCtr="0">
            <a:noAutofit/>
          </a:bodyPr>
          <a:lstStyle>
            <a:lvl1pPr lvl="0" algn="ctr" rtl="0">
              <a:spcBef>
                <a:spcPts val="0"/>
              </a:spcBef>
              <a:spcAft>
                <a:spcPts val="0"/>
              </a:spcAft>
              <a:buSzPts val="3000"/>
              <a:buNone/>
              <a:defRPr>
                <a:solidFill>
                  <a:schemeClr val="lt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051" name="Google Shape;1051;p13"/>
          <p:cNvSpPr txBox="1">
            <a:spLocks noGrp="1"/>
          </p:cNvSpPr>
          <p:nvPr>
            <p:ph type="subTitle" idx="13"/>
          </p:nvPr>
        </p:nvSpPr>
        <p:spPr>
          <a:xfrm>
            <a:off x="5733550" y="1455113"/>
            <a:ext cx="2367300" cy="4698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052" name="Google Shape;1052;p13"/>
          <p:cNvSpPr txBox="1">
            <a:spLocks noGrp="1"/>
          </p:cNvSpPr>
          <p:nvPr>
            <p:ph type="subTitle" idx="14"/>
          </p:nvPr>
        </p:nvSpPr>
        <p:spPr>
          <a:xfrm>
            <a:off x="5733550" y="1924913"/>
            <a:ext cx="2367300" cy="5727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53" name="Google Shape;1053;p13"/>
          <p:cNvSpPr txBox="1">
            <a:spLocks noGrp="1"/>
          </p:cNvSpPr>
          <p:nvPr>
            <p:ph type="title" idx="15" hasCustomPrompt="1"/>
          </p:nvPr>
        </p:nvSpPr>
        <p:spPr>
          <a:xfrm>
            <a:off x="4814950" y="1825788"/>
            <a:ext cx="588000" cy="371100"/>
          </a:xfrm>
          <a:prstGeom prst="rect">
            <a:avLst/>
          </a:prstGeom>
        </p:spPr>
        <p:txBody>
          <a:bodyPr spcFirstLastPara="1" wrap="square" lIns="0" tIns="0" rIns="0" bIns="0" anchor="ctr" anchorCtr="0">
            <a:noAutofit/>
          </a:bodyPr>
          <a:lstStyle>
            <a:lvl1pPr lvl="0" algn="ctr" rtl="0">
              <a:spcBef>
                <a:spcPts val="0"/>
              </a:spcBef>
              <a:spcAft>
                <a:spcPts val="0"/>
              </a:spcAft>
              <a:buSzPts val="3000"/>
              <a:buNone/>
              <a:defRPr>
                <a:solidFill>
                  <a:schemeClr val="lt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six columns">
  <p:cSld name="CUSTOM_5">
    <p:spTree>
      <p:nvGrpSpPr>
        <p:cNvPr id="1" name="Shape 1448"/>
        <p:cNvGrpSpPr/>
        <p:nvPr/>
      </p:nvGrpSpPr>
      <p:grpSpPr>
        <a:xfrm>
          <a:off x="0" y="0"/>
          <a:ext cx="0" cy="0"/>
          <a:chOff x="0" y="0"/>
          <a:chExt cx="0" cy="0"/>
        </a:xfrm>
      </p:grpSpPr>
      <p:grpSp>
        <p:nvGrpSpPr>
          <p:cNvPr id="1449" name="Google Shape;1449;p18"/>
          <p:cNvGrpSpPr/>
          <p:nvPr/>
        </p:nvGrpSpPr>
        <p:grpSpPr>
          <a:xfrm>
            <a:off x="-23004" y="-1"/>
            <a:ext cx="9177565" cy="5143390"/>
            <a:chOff x="-23004" y="-1"/>
            <a:chExt cx="9177565" cy="5143390"/>
          </a:xfrm>
        </p:grpSpPr>
        <p:sp>
          <p:nvSpPr>
            <p:cNvPr id="1450" name="Google Shape;1450;p18"/>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8"/>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18"/>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18"/>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8"/>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8"/>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8"/>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8"/>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8"/>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8"/>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18"/>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18"/>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8"/>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18"/>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8"/>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18"/>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18"/>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18"/>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18"/>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18"/>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8"/>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18"/>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18"/>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18"/>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8"/>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18"/>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18"/>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18"/>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18"/>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18"/>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18"/>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18"/>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18"/>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18"/>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18"/>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18"/>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18"/>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18"/>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18"/>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18"/>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18"/>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18"/>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18"/>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18"/>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18"/>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18"/>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18"/>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18"/>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18"/>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18"/>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18"/>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8"/>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18"/>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18"/>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18"/>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18"/>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18"/>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18"/>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8" name="Google Shape;1508;p18"/>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18"/>
          <p:cNvSpPr/>
          <p:nvPr/>
        </p:nvSpPr>
        <p:spPr>
          <a:xfrm>
            <a:off x="720000" y="3881875"/>
            <a:ext cx="607734" cy="721621"/>
          </a:xfrm>
          <a:custGeom>
            <a:avLst/>
            <a:gdLst/>
            <a:ahLst/>
            <a:cxnLst/>
            <a:rect l="l" t="t" r="r" b="b"/>
            <a:pathLst>
              <a:path w="4776" h="5671" extrusionOk="0">
                <a:moveTo>
                  <a:pt x="1930" y="1294"/>
                </a:moveTo>
                <a:cubicBezTo>
                  <a:pt x="1930" y="995"/>
                  <a:pt x="1930" y="717"/>
                  <a:pt x="1930" y="438"/>
                </a:cubicBezTo>
                <a:cubicBezTo>
                  <a:pt x="1950" y="259"/>
                  <a:pt x="1930" y="0"/>
                  <a:pt x="2189" y="0"/>
                </a:cubicBezTo>
                <a:cubicBezTo>
                  <a:pt x="2268" y="20"/>
                  <a:pt x="2408" y="259"/>
                  <a:pt x="2428" y="418"/>
                </a:cubicBezTo>
                <a:cubicBezTo>
                  <a:pt x="2487" y="1015"/>
                  <a:pt x="2507" y="1612"/>
                  <a:pt x="2527" y="2209"/>
                </a:cubicBezTo>
                <a:cubicBezTo>
                  <a:pt x="2547" y="2308"/>
                  <a:pt x="2567" y="2388"/>
                  <a:pt x="2587" y="2487"/>
                </a:cubicBezTo>
                <a:cubicBezTo>
                  <a:pt x="2666" y="2428"/>
                  <a:pt x="2726" y="2368"/>
                  <a:pt x="2806" y="2308"/>
                </a:cubicBezTo>
                <a:cubicBezTo>
                  <a:pt x="3044" y="2070"/>
                  <a:pt x="3283" y="1811"/>
                  <a:pt x="3562" y="1572"/>
                </a:cubicBezTo>
                <a:cubicBezTo>
                  <a:pt x="3701" y="1433"/>
                  <a:pt x="3880" y="1234"/>
                  <a:pt x="4079" y="1433"/>
                </a:cubicBezTo>
                <a:cubicBezTo>
                  <a:pt x="4298" y="1652"/>
                  <a:pt x="4079" y="1811"/>
                  <a:pt x="3940" y="1950"/>
                </a:cubicBezTo>
                <a:cubicBezTo>
                  <a:pt x="3781" y="2109"/>
                  <a:pt x="3621" y="2249"/>
                  <a:pt x="3482" y="2408"/>
                </a:cubicBezTo>
                <a:cubicBezTo>
                  <a:pt x="3422" y="2468"/>
                  <a:pt x="3403" y="2527"/>
                  <a:pt x="3363" y="2567"/>
                </a:cubicBezTo>
                <a:cubicBezTo>
                  <a:pt x="3422" y="2587"/>
                  <a:pt x="3482" y="2607"/>
                  <a:pt x="3562" y="2607"/>
                </a:cubicBezTo>
                <a:cubicBezTo>
                  <a:pt x="3701" y="2627"/>
                  <a:pt x="3860" y="2587"/>
                  <a:pt x="3999" y="2627"/>
                </a:cubicBezTo>
                <a:cubicBezTo>
                  <a:pt x="4099" y="2666"/>
                  <a:pt x="4258" y="2746"/>
                  <a:pt x="4258" y="2865"/>
                </a:cubicBezTo>
                <a:cubicBezTo>
                  <a:pt x="4258" y="2985"/>
                  <a:pt x="4099" y="3084"/>
                  <a:pt x="3980" y="3104"/>
                </a:cubicBezTo>
                <a:cubicBezTo>
                  <a:pt x="3701" y="3164"/>
                  <a:pt x="3422" y="3164"/>
                  <a:pt x="3144" y="3204"/>
                </a:cubicBezTo>
                <a:cubicBezTo>
                  <a:pt x="3064" y="3204"/>
                  <a:pt x="3005" y="3243"/>
                  <a:pt x="2945" y="3263"/>
                </a:cubicBezTo>
                <a:cubicBezTo>
                  <a:pt x="2985" y="3303"/>
                  <a:pt x="3005" y="3383"/>
                  <a:pt x="3064" y="3423"/>
                </a:cubicBezTo>
                <a:cubicBezTo>
                  <a:pt x="3562" y="3900"/>
                  <a:pt x="4059" y="4358"/>
                  <a:pt x="4557" y="4835"/>
                </a:cubicBezTo>
                <a:cubicBezTo>
                  <a:pt x="4616" y="4875"/>
                  <a:pt x="4696" y="4935"/>
                  <a:pt x="4716" y="5014"/>
                </a:cubicBezTo>
                <a:cubicBezTo>
                  <a:pt x="4756" y="5074"/>
                  <a:pt x="4775" y="5193"/>
                  <a:pt x="4756" y="5233"/>
                </a:cubicBezTo>
                <a:cubicBezTo>
                  <a:pt x="4696" y="5293"/>
                  <a:pt x="4557" y="5352"/>
                  <a:pt x="4497" y="5333"/>
                </a:cubicBezTo>
                <a:cubicBezTo>
                  <a:pt x="4298" y="5233"/>
                  <a:pt x="4079" y="5134"/>
                  <a:pt x="3920" y="4994"/>
                </a:cubicBezTo>
                <a:cubicBezTo>
                  <a:pt x="3562" y="4676"/>
                  <a:pt x="3223" y="4318"/>
                  <a:pt x="2865" y="4000"/>
                </a:cubicBezTo>
                <a:cubicBezTo>
                  <a:pt x="2826" y="3940"/>
                  <a:pt x="2746" y="3920"/>
                  <a:pt x="2686" y="3880"/>
                </a:cubicBezTo>
                <a:cubicBezTo>
                  <a:pt x="2666" y="3960"/>
                  <a:pt x="2666" y="4019"/>
                  <a:pt x="2666" y="4099"/>
                </a:cubicBezTo>
                <a:cubicBezTo>
                  <a:pt x="2686" y="4517"/>
                  <a:pt x="2726" y="4955"/>
                  <a:pt x="2726" y="5372"/>
                </a:cubicBezTo>
                <a:cubicBezTo>
                  <a:pt x="2726" y="5472"/>
                  <a:pt x="2666" y="5651"/>
                  <a:pt x="2567" y="5671"/>
                </a:cubicBezTo>
                <a:cubicBezTo>
                  <a:pt x="2448" y="5671"/>
                  <a:pt x="2388" y="5512"/>
                  <a:pt x="2368" y="5432"/>
                </a:cubicBezTo>
                <a:cubicBezTo>
                  <a:pt x="2268" y="4994"/>
                  <a:pt x="2209" y="4577"/>
                  <a:pt x="2129" y="4139"/>
                </a:cubicBezTo>
                <a:cubicBezTo>
                  <a:pt x="2109" y="4079"/>
                  <a:pt x="2089" y="4000"/>
                  <a:pt x="2070" y="3940"/>
                </a:cubicBezTo>
                <a:cubicBezTo>
                  <a:pt x="2010" y="3980"/>
                  <a:pt x="1930" y="4019"/>
                  <a:pt x="1890" y="4079"/>
                </a:cubicBezTo>
                <a:cubicBezTo>
                  <a:pt x="1632" y="4338"/>
                  <a:pt x="1373" y="4616"/>
                  <a:pt x="1095" y="4875"/>
                </a:cubicBezTo>
                <a:cubicBezTo>
                  <a:pt x="1035" y="4955"/>
                  <a:pt x="876" y="5054"/>
                  <a:pt x="776" y="4974"/>
                </a:cubicBezTo>
                <a:cubicBezTo>
                  <a:pt x="697" y="4915"/>
                  <a:pt x="736" y="4736"/>
                  <a:pt x="796" y="4656"/>
                </a:cubicBezTo>
                <a:cubicBezTo>
                  <a:pt x="1035" y="4318"/>
                  <a:pt x="1294" y="3980"/>
                  <a:pt x="1552" y="3641"/>
                </a:cubicBezTo>
                <a:cubicBezTo>
                  <a:pt x="1572" y="3602"/>
                  <a:pt x="1592" y="3522"/>
                  <a:pt x="1632" y="3482"/>
                </a:cubicBezTo>
                <a:cubicBezTo>
                  <a:pt x="1572" y="3462"/>
                  <a:pt x="1512" y="3462"/>
                  <a:pt x="1453" y="3462"/>
                </a:cubicBezTo>
                <a:cubicBezTo>
                  <a:pt x="1095" y="3482"/>
                  <a:pt x="717" y="3502"/>
                  <a:pt x="358" y="3522"/>
                </a:cubicBezTo>
                <a:cubicBezTo>
                  <a:pt x="199" y="3522"/>
                  <a:pt x="0" y="3542"/>
                  <a:pt x="0" y="3323"/>
                </a:cubicBezTo>
                <a:cubicBezTo>
                  <a:pt x="20" y="3224"/>
                  <a:pt x="199" y="3064"/>
                  <a:pt x="319" y="3044"/>
                </a:cubicBezTo>
                <a:cubicBezTo>
                  <a:pt x="657" y="2985"/>
                  <a:pt x="995" y="2965"/>
                  <a:pt x="1313" y="2925"/>
                </a:cubicBezTo>
                <a:cubicBezTo>
                  <a:pt x="1433" y="2905"/>
                  <a:pt x="1532" y="2885"/>
                  <a:pt x="1632" y="2865"/>
                </a:cubicBezTo>
                <a:cubicBezTo>
                  <a:pt x="1572" y="2766"/>
                  <a:pt x="1512" y="2686"/>
                  <a:pt x="1433" y="2607"/>
                </a:cubicBezTo>
                <a:cubicBezTo>
                  <a:pt x="1174" y="2288"/>
                  <a:pt x="876" y="2010"/>
                  <a:pt x="617" y="1672"/>
                </a:cubicBezTo>
                <a:cubicBezTo>
                  <a:pt x="538" y="1572"/>
                  <a:pt x="398" y="1393"/>
                  <a:pt x="498" y="1294"/>
                </a:cubicBezTo>
                <a:cubicBezTo>
                  <a:pt x="597" y="1194"/>
                  <a:pt x="776" y="1353"/>
                  <a:pt x="876" y="1433"/>
                </a:cubicBezTo>
                <a:cubicBezTo>
                  <a:pt x="1194" y="1672"/>
                  <a:pt x="1473" y="1950"/>
                  <a:pt x="1771" y="2209"/>
                </a:cubicBezTo>
                <a:cubicBezTo>
                  <a:pt x="1831" y="2249"/>
                  <a:pt x="1890" y="2269"/>
                  <a:pt x="1950" y="2308"/>
                </a:cubicBezTo>
                <a:cubicBezTo>
                  <a:pt x="1970" y="2249"/>
                  <a:pt x="1970" y="2189"/>
                  <a:pt x="1970" y="2109"/>
                </a:cubicBezTo>
                <a:cubicBezTo>
                  <a:pt x="1970" y="1831"/>
                  <a:pt x="1950" y="1572"/>
                  <a:pt x="1930" y="129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0" name="Google Shape;1510;p18"/>
          <p:cNvGrpSpPr/>
          <p:nvPr/>
        </p:nvGrpSpPr>
        <p:grpSpPr>
          <a:xfrm rot="239783">
            <a:off x="5664877" y="4000197"/>
            <a:ext cx="1575948" cy="802794"/>
            <a:chOff x="2094425" y="748900"/>
            <a:chExt cx="887900" cy="452300"/>
          </a:xfrm>
        </p:grpSpPr>
        <p:sp>
          <p:nvSpPr>
            <p:cNvPr id="1511" name="Google Shape;1511;p18"/>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18"/>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18"/>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18"/>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5" name="Google Shape;1515;p18"/>
          <p:cNvSpPr/>
          <p:nvPr/>
        </p:nvSpPr>
        <p:spPr>
          <a:xfrm>
            <a:off x="1377075" y="665587"/>
            <a:ext cx="2734487" cy="2139081"/>
          </a:xfrm>
          <a:custGeom>
            <a:avLst/>
            <a:gdLst/>
            <a:ahLst/>
            <a:cxnLst/>
            <a:rect l="l" t="t" r="r" b="b"/>
            <a:pathLst>
              <a:path w="92280" h="72187" extrusionOk="0">
                <a:moveTo>
                  <a:pt x="73965" y="0"/>
                </a:moveTo>
                <a:cubicBezTo>
                  <a:pt x="71241" y="0"/>
                  <a:pt x="68528" y="633"/>
                  <a:pt x="66136" y="1964"/>
                </a:cubicBezTo>
                <a:cubicBezTo>
                  <a:pt x="62952" y="3754"/>
                  <a:pt x="60306" y="6580"/>
                  <a:pt x="56824" y="7674"/>
                </a:cubicBezTo>
                <a:cubicBezTo>
                  <a:pt x="55680" y="8036"/>
                  <a:pt x="54508" y="8192"/>
                  <a:pt x="53328" y="8192"/>
                </a:cubicBezTo>
                <a:cubicBezTo>
                  <a:pt x="50488" y="8192"/>
                  <a:pt x="47603" y="7286"/>
                  <a:pt x="44946" y="6162"/>
                </a:cubicBezTo>
                <a:cubicBezTo>
                  <a:pt x="41206" y="4570"/>
                  <a:pt x="37585" y="2501"/>
                  <a:pt x="33566" y="1844"/>
                </a:cubicBezTo>
                <a:cubicBezTo>
                  <a:pt x="32573" y="1682"/>
                  <a:pt x="31585" y="1606"/>
                  <a:pt x="30604" y="1606"/>
                </a:cubicBezTo>
                <a:cubicBezTo>
                  <a:pt x="25317" y="1606"/>
                  <a:pt x="20260" y="3836"/>
                  <a:pt x="15997" y="6958"/>
                </a:cubicBezTo>
                <a:cubicBezTo>
                  <a:pt x="11540" y="10221"/>
                  <a:pt x="8138" y="14856"/>
                  <a:pt x="5711" y="19910"/>
                </a:cubicBezTo>
                <a:cubicBezTo>
                  <a:pt x="4636" y="22119"/>
                  <a:pt x="3761" y="24426"/>
                  <a:pt x="3065" y="26734"/>
                </a:cubicBezTo>
                <a:cubicBezTo>
                  <a:pt x="1194" y="32962"/>
                  <a:pt x="1" y="40503"/>
                  <a:pt x="1950" y="46830"/>
                </a:cubicBezTo>
                <a:cubicBezTo>
                  <a:pt x="3025" y="50292"/>
                  <a:pt x="5154" y="53316"/>
                  <a:pt x="7462" y="56101"/>
                </a:cubicBezTo>
                <a:cubicBezTo>
                  <a:pt x="13430" y="63403"/>
                  <a:pt x="21150" y="69790"/>
                  <a:pt x="30382" y="71700"/>
                </a:cubicBezTo>
                <a:cubicBezTo>
                  <a:pt x="31973" y="72026"/>
                  <a:pt x="33611" y="72186"/>
                  <a:pt x="35253" y="72186"/>
                </a:cubicBezTo>
                <a:cubicBezTo>
                  <a:pt x="43141" y="72186"/>
                  <a:pt x="51141" y="68475"/>
                  <a:pt x="54616" y="61493"/>
                </a:cubicBezTo>
                <a:cubicBezTo>
                  <a:pt x="56128" y="58449"/>
                  <a:pt x="56725" y="55027"/>
                  <a:pt x="57899" y="51843"/>
                </a:cubicBezTo>
                <a:cubicBezTo>
                  <a:pt x="59948" y="46312"/>
                  <a:pt x="63828" y="41478"/>
                  <a:pt x="68802" y="38274"/>
                </a:cubicBezTo>
                <a:cubicBezTo>
                  <a:pt x="74532" y="34593"/>
                  <a:pt x="81675" y="32982"/>
                  <a:pt x="86370" y="28048"/>
                </a:cubicBezTo>
                <a:cubicBezTo>
                  <a:pt x="91802" y="22317"/>
                  <a:pt x="92279" y="12568"/>
                  <a:pt x="87445" y="6321"/>
                </a:cubicBezTo>
                <a:cubicBezTo>
                  <a:pt x="84285" y="2251"/>
                  <a:pt x="79103" y="0"/>
                  <a:pt x="739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18"/>
          <p:cNvSpPr/>
          <p:nvPr/>
        </p:nvSpPr>
        <p:spPr>
          <a:xfrm rot="1471467">
            <a:off x="7528784" y="833519"/>
            <a:ext cx="936540" cy="807385"/>
          </a:xfrm>
          <a:custGeom>
            <a:avLst/>
            <a:gdLst/>
            <a:ahLst/>
            <a:cxnLst/>
            <a:rect l="l" t="t" r="r" b="b"/>
            <a:pathLst>
              <a:path w="20514" h="17685" extrusionOk="0">
                <a:moveTo>
                  <a:pt x="14439" y="412"/>
                </a:moveTo>
                <a:lnTo>
                  <a:pt x="14439" y="412"/>
                </a:lnTo>
                <a:cubicBezTo>
                  <a:pt x="15237" y="1071"/>
                  <a:pt x="15684" y="2161"/>
                  <a:pt x="15580" y="3193"/>
                </a:cubicBezTo>
                <a:lnTo>
                  <a:pt x="15580" y="3193"/>
                </a:lnTo>
                <a:cubicBezTo>
                  <a:pt x="14606" y="2518"/>
                  <a:pt x="13847" y="1458"/>
                  <a:pt x="14439" y="412"/>
                </a:cubicBezTo>
                <a:close/>
                <a:moveTo>
                  <a:pt x="1680" y="4259"/>
                </a:moveTo>
                <a:cubicBezTo>
                  <a:pt x="1730" y="4259"/>
                  <a:pt x="1781" y="4263"/>
                  <a:pt x="1831" y="4273"/>
                </a:cubicBezTo>
                <a:cubicBezTo>
                  <a:pt x="2706" y="4472"/>
                  <a:pt x="3064" y="6601"/>
                  <a:pt x="3244" y="7357"/>
                </a:cubicBezTo>
                <a:cubicBezTo>
                  <a:pt x="3357" y="7849"/>
                  <a:pt x="3439" y="8345"/>
                  <a:pt x="3496" y="8846"/>
                </a:cubicBezTo>
                <a:lnTo>
                  <a:pt x="3496" y="8846"/>
                </a:lnTo>
                <a:cubicBezTo>
                  <a:pt x="2563" y="8329"/>
                  <a:pt x="1531" y="7633"/>
                  <a:pt x="936" y="6740"/>
                </a:cubicBezTo>
                <a:cubicBezTo>
                  <a:pt x="597" y="6263"/>
                  <a:pt x="359" y="5626"/>
                  <a:pt x="597" y="5049"/>
                </a:cubicBezTo>
                <a:cubicBezTo>
                  <a:pt x="777" y="4654"/>
                  <a:pt x="1216" y="4259"/>
                  <a:pt x="1680" y="4259"/>
                </a:cubicBezTo>
                <a:close/>
                <a:moveTo>
                  <a:pt x="14385" y="0"/>
                </a:moveTo>
                <a:cubicBezTo>
                  <a:pt x="14341" y="0"/>
                  <a:pt x="14296" y="15"/>
                  <a:pt x="14266" y="55"/>
                </a:cubicBezTo>
                <a:cubicBezTo>
                  <a:pt x="13356" y="1400"/>
                  <a:pt x="14282" y="2736"/>
                  <a:pt x="15525" y="3531"/>
                </a:cubicBezTo>
                <a:lnTo>
                  <a:pt x="15525" y="3531"/>
                </a:lnTo>
                <a:cubicBezTo>
                  <a:pt x="15447" y="3877"/>
                  <a:pt x="15302" y="4211"/>
                  <a:pt x="15082" y="4512"/>
                </a:cubicBezTo>
                <a:cubicBezTo>
                  <a:pt x="14604" y="5166"/>
                  <a:pt x="13828" y="5479"/>
                  <a:pt x="13044" y="5479"/>
                </a:cubicBezTo>
                <a:cubicBezTo>
                  <a:pt x="12323" y="5479"/>
                  <a:pt x="11596" y="5214"/>
                  <a:pt x="11090" y="4707"/>
                </a:cubicBezTo>
                <a:lnTo>
                  <a:pt x="11090" y="4707"/>
                </a:lnTo>
                <a:cubicBezTo>
                  <a:pt x="10969" y="4457"/>
                  <a:pt x="10808" y="4217"/>
                  <a:pt x="10605" y="3994"/>
                </a:cubicBezTo>
                <a:cubicBezTo>
                  <a:pt x="10576" y="3965"/>
                  <a:pt x="10539" y="3952"/>
                  <a:pt x="10501" y="3952"/>
                </a:cubicBezTo>
                <a:cubicBezTo>
                  <a:pt x="10387" y="3952"/>
                  <a:pt x="10267" y="4069"/>
                  <a:pt x="10327" y="4173"/>
                </a:cubicBezTo>
                <a:cubicBezTo>
                  <a:pt x="10442" y="4424"/>
                  <a:pt x="10594" y="4649"/>
                  <a:pt x="10773" y="4847"/>
                </a:cubicBezTo>
                <a:lnTo>
                  <a:pt x="10773" y="4847"/>
                </a:lnTo>
                <a:cubicBezTo>
                  <a:pt x="11505" y="6328"/>
                  <a:pt x="10640" y="8263"/>
                  <a:pt x="9332" y="9187"/>
                </a:cubicBezTo>
                <a:cubicBezTo>
                  <a:pt x="8633" y="9672"/>
                  <a:pt x="7836" y="9868"/>
                  <a:pt x="7022" y="9868"/>
                </a:cubicBezTo>
                <a:cubicBezTo>
                  <a:pt x="5962" y="9868"/>
                  <a:pt x="4873" y="9535"/>
                  <a:pt x="3933" y="9075"/>
                </a:cubicBezTo>
                <a:lnTo>
                  <a:pt x="3933" y="9075"/>
                </a:lnTo>
                <a:cubicBezTo>
                  <a:pt x="3805" y="7955"/>
                  <a:pt x="3569" y="6833"/>
                  <a:pt x="3224" y="5765"/>
                </a:cubicBezTo>
                <a:cubicBezTo>
                  <a:pt x="2968" y="5017"/>
                  <a:pt x="2612" y="3866"/>
                  <a:pt x="1679" y="3866"/>
                </a:cubicBezTo>
                <a:cubicBezTo>
                  <a:pt x="1595" y="3866"/>
                  <a:pt x="1507" y="3875"/>
                  <a:pt x="1413" y="3895"/>
                </a:cubicBezTo>
                <a:cubicBezTo>
                  <a:pt x="558" y="4094"/>
                  <a:pt x="0" y="4989"/>
                  <a:pt x="140" y="5845"/>
                </a:cubicBezTo>
                <a:cubicBezTo>
                  <a:pt x="339" y="7078"/>
                  <a:pt x="1493" y="7974"/>
                  <a:pt x="2448" y="8630"/>
                </a:cubicBezTo>
                <a:cubicBezTo>
                  <a:pt x="2788" y="8865"/>
                  <a:pt x="3154" y="9090"/>
                  <a:pt x="3540" y="9293"/>
                </a:cubicBezTo>
                <a:lnTo>
                  <a:pt x="3540" y="9293"/>
                </a:lnTo>
                <a:cubicBezTo>
                  <a:pt x="3575" y="9699"/>
                  <a:pt x="3594" y="10108"/>
                  <a:pt x="3602" y="10520"/>
                </a:cubicBezTo>
                <a:cubicBezTo>
                  <a:pt x="3602" y="12888"/>
                  <a:pt x="3084" y="15236"/>
                  <a:pt x="2030" y="17365"/>
                </a:cubicBezTo>
                <a:cubicBezTo>
                  <a:pt x="1950" y="17538"/>
                  <a:pt x="2102" y="17684"/>
                  <a:pt x="2247" y="17684"/>
                </a:cubicBezTo>
                <a:cubicBezTo>
                  <a:pt x="2319" y="17684"/>
                  <a:pt x="2388" y="17649"/>
                  <a:pt x="2428" y="17564"/>
                </a:cubicBezTo>
                <a:cubicBezTo>
                  <a:pt x="3602" y="15156"/>
                  <a:pt x="4159" y="12470"/>
                  <a:pt x="4000" y="9784"/>
                </a:cubicBezTo>
                <a:cubicBezTo>
                  <a:pt x="3993" y="9693"/>
                  <a:pt x="3985" y="9601"/>
                  <a:pt x="3977" y="9509"/>
                </a:cubicBezTo>
                <a:lnTo>
                  <a:pt x="3977" y="9509"/>
                </a:lnTo>
                <a:cubicBezTo>
                  <a:pt x="4926" y="9950"/>
                  <a:pt x="5965" y="10245"/>
                  <a:pt x="6986" y="10245"/>
                </a:cubicBezTo>
                <a:cubicBezTo>
                  <a:pt x="7739" y="10245"/>
                  <a:pt x="8482" y="10085"/>
                  <a:pt x="9173" y="9705"/>
                </a:cubicBezTo>
                <a:cubicBezTo>
                  <a:pt x="10693" y="8882"/>
                  <a:pt x="11706" y="6959"/>
                  <a:pt x="11304" y="5302"/>
                </a:cubicBezTo>
                <a:lnTo>
                  <a:pt x="11304" y="5302"/>
                </a:lnTo>
                <a:cubicBezTo>
                  <a:pt x="11821" y="5647"/>
                  <a:pt x="12447" y="5831"/>
                  <a:pt x="13070" y="5831"/>
                </a:cubicBezTo>
                <a:cubicBezTo>
                  <a:pt x="13822" y="5831"/>
                  <a:pt x="14571" y="5564"/>
                  <a:pt x="15122" y="4989"/>
                </a:cubicBezTo>
                <a:cubicBezTo>
                  <a:pt x="15476" y="4619"/>
                  <a:pt x="15706" y="4178"/>
                  <a:pt x="15826" y="3709"/>
                </a:cubicBezTo>
                <a:lnTo>
                  <a:pt x="15826" y="3709"/>
                </a:lnTo>
                <a:cubicBezTo>
                  <a:pt x="16377" y="4012"/>
                  <a:pt x="16965" y="4208"/>
                  <a:pt x="17469" y="4253"/>
                </a:cubicBezTo>
                <a:cubicBezTo>
                  <a:pt x="17556" y="4259"/>
                  <a:pt x="17642" y="4262"/>
                  <a:pt x="17728" y="4262"/>
                </a:cubicBezTo>
                <a:cubicBezTo>
                  <a:pt x="18775" y="4262"/>
                  <a:pt x="19789" y="3810"/>
                  <a:pt x="20175" y="2781"/>
                </a:cubicBezTo>
                <a:cubicBezTo>
                  <a:pt x="20513" y="1885"/>
                  <a:pt x="20315" y="791"/>
                  <a:pt x="19419" y="314"/>
                </a:cubicBezTo>
                <a:cubicBezTo>
                  <a:pt x="19408" y="308"/>
                  <a:pt x="19397" y="306"/>
                  <a:pt x="19387" y="306"/>
                </a:cubicBezTo>
                <a:cubicBezTo>
                  <a:pt x="19326" y="306"/>
                  <a:pt x="19291" y="399"/>
                  <a:pt x="19360" y="433"/>
                </a:cubicBezTo>
                <a:cubicBezTo>
                  <a:pt x="20215" y="990"/>
                  <a:pt x="20275" y="2144"/>
                  <a:pt x="19777" y="2980"/>
                </a:cubicBezTo>
                <a:cubicBezTo>
                  <a:pt x="19364" y="3669"/>
                  <a:pt x="18573" y="3946"/>
                  <a:pt x="17795" y="3946"/>
                </a:cubicBezTo>
                <a:cubicBezTo>
                  <a:pt x="17562" y="3946"/>
                  <a:pt x="17331" y="3921"/>
                  <a:pt x="17111" y="3875"/>
                </a:cubicBezTo>
                <a:cubicBezTo>
                  <a:pt x="16741" y="3806"/>
                  <a:pt x="16307" y="3635"/>
                  <a:pt x="15889" y="3390"/>
                </a:cubicBezTo>
                <a:lnTo>
                  <a:pt x="15889" y="3390"/>
                </a:lnTo>
                <a:cubicBezTo>
                  <a:pt x="16073" y="2147"/>
                  <a:pt x="15532" y="779"/>
                  <a:pt x="14505" y="35"/>
                </a:cubicBezTo>
                <a:cubicBezTo>
                  <a:pt x="14475" y="15"/>
                  <a:pt x="14430" y="0"/>
                  <a:pt x="1438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7" name="Google Shape;1517;p18"/>
          <p:cNvGrpSpPr/>
          <p:nvPr/>
        </p:nvGrpSpPr>
        <p:grpSpPr>
          <a:xfrm>
            <a:off x="600600" y="519300"/>
            <a:ext cx="7942800" cy="494700"/>
            <a:chOff x="600600" y="519300"/>
            <a:chExt cx="7942800" cy="494700"/>
          </a:xfrm>
        </p:grpSpPr>
        <p:sp>
          <p:nvSpPr>
            <p:cNvPr id="1518" name="Google Shape;1518;p18"/>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9" name="Google Shape;1519;p18"/>
            <p:cNvGrpSpPr/>
            <p:nvPr/>
          </p:nvGrpSpPr>
          <p:grpSpPr>
            <a:xfrm>
              <a:off x="7542569" y="681111"/>
              <a:ext cx="789243" cy="171052"/>
              <a:chOff x="733775" y="310686"/>
              <a:chExt cx="789243" cy="171052"/>
            </a:xfrm>
          </p:grpSpPr>
          <p:sp>
            <p:nvSpPr>
              <p:cNvPr id="1520" name="Google Shape;1520;p18"/>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1521" name="Google Shape;1521;p18"/>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1522" name="Google Shape;1522;p18"/>
              <p:cNvGrpSpPr/>
              <p:nvPr/>
            </p:nvGrpSpPr>
            <p:grpSpPr>
              <a:xfrm>
                <a:off x="1015525" y="313175"/>
                <a:ext cx="184510" cy="164017"/>
                <a:chOff x="7228702" y="774508"/>
                <a:chExt cx="285046" cy="253347"/>
              </a:xfrm>
            </p:grpSpPr>
            <p:grpSp>
              <p:nvGrpSpPr>
                <p:cNvPr id="1523" name="Google Shape;1523;p18"/>
                <p:cNvGrpSpPr/>
                <p:nvPr/>
              </p:nvGrpSpPr>
              <p:grpSpPr>
                <a:xfrm>
                  <a:off x="7313001" y="774508"/>
                  <a:ext cx="200747" cy="228523"/>
                  <a:chOff x="7313001" y="774508"/>
                  <a:chExt cx="200747" cy="228523"/>
                </a:xfrm>
              </p:grpSpPr>
              <p:sp>
                <p:nvSpPr>
                  <p:cNvPr id="1524" name="Google Shape;1524;p18"/>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525" name="Google Shape;1525;p18"/>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6" name="Google Shape;1526;p18"/>
                <p:cNvGrpSpPr/>
                <p:nvPr/>
              </p:nvGrpSpPr>
              <p:grpSpPr>
                <a:xfrm>
                  <a:off x="7228702" y="809455"/>
                  <a:ext cx="200757" cy="218400"/>
                  <a:chOff x="7269477" y="781280"/>
                  <a:chExt cx="200757" cy="218400"/>
                </a:xfrm>
              </p:grpSpPr>
              <p:sp>
                <p:nvSpPr>
                  <p:cNvPr id="1527" name="Google Shape;1527;p18"/>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528" name="Google Shape;1528;p18"/>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529" name="Google Shape;1529;p18"/>
            <p:cNvGrpSpPr/>
            <p:nvPr/>
          </p:nvGrpSpPr>
          <p:grpSpPr>
            <a:xfrm>
              <a:off x="812189" y="664537"/>
              <a:ext cx="800559" cy="204209"/>
              <a:chOff x="747420" y="664537"/>
              <a:chExt cx="800559" cy="204209"/>
            </a:xfrm>
          </p:grpSpPr>
          <p:grpSp>
            <p:nvGrpSpPr>
              <p:cNvPr id="1530" name="Google Shape;1530;p18"/>
              <p:cNvGrpSpPr/>
              <p:nvPr/>
            </p:nvGrpSpPr>
            <p:grpSpPr>
              <a:xfrm>
                <a:off x="1339984" y="664537"/>
                <a:ext cx="207995" cy="204209"/>
                <a:chOff x="1541700" y="658850"/>
                <a:chExt cx="253838" cy="249218"/>
              </a:xfrm>
            </p:grpSpPr>
            <p:sp>
              <p:nvSpPr>
                <p:cNvPr id="1531" name="Google Shape;1531;p18"/>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18"/>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3" name="Google Shape;1533;p18"/>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1534" name="Google Shape;1534;p18"/>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1535" name="Google Shape;1535;p18"/>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36" name="Google Shape;1536;p18"/>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18"/>
          <p:cNvSpPr txBox="1">
            <a:spLocks noGrp="1"/>
          </p:cNvSpPr>
          <p:nvPr>
            <p:ph type="subTitle" idx="1"/>
          </p:nvPr>
        </p:nvSpPr>
        <p:spPr>
          <a:xfrm>
            <a:off x="1125697" y="3127800"/>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38" name="Google Shape;1538;p18"/>
          <p:cNvSpPr txBox="1">
            <a:spLocks noGrp="1"/>
          </p:cNvSpPr>
          <p:nvPr>
            <p:ph type="subTitle" idx="2"/>
          </p:nvPr>
        </p:nvSpPr>
        <p:spPr>
          <a:xfrm>
            <a:off x="1125700" y="362287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39" name="Google Shape;1539;p18"/>
          <p:cNvSpPr txBox="1">
            <a:spLocks noGrp="1"/>
          </p:cNvSpPr>
          <p:nvPr>
            <p:ph type="subTitle" idx="3"/>
          </p:nvPr>
        </p:nvSpPr>
        <p:spPr>
          <a:xfrm>
            <a:off x="3634647" y="3127800"/>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0" name="Google Shape;1540;p18"/>
          <p:cNvSpPr txBox="1">
            <a:spLocks noGrp="1"/>
          </p:cNvSpPr>
          <p:nvPr>
            <p:ph type="subTitle" idx="4"/>
          </p:nvPr>
        </p:nvSpPr>
        <p:spPr>
          <a:xfrm>
            <a:off x="3634650" y="362287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41" name="Google Shape;1541;p18"/>
          <p:cNvSpPr txBox="1">
            <a:spLocks noGrp="1"/>
          </p:cNvSpPr>
          <p:nvPr>
            <p:ph type="subTitle" idx="5"/>
          </p:nvPr>
        </p:nvSpPr>
        <p:spPr>
          <a:xfrm>
            <a:off x="6143597" y="3127800"/>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2" name="Google Shape;1542;p18"/>
          <p:cNvSpPr txBox="1">
            <a:spLocks noGrp="1"/>
          </p:cNvSpPr>
          <p:nvPr>
            <p:ph type="subTitle" idx="6"/>
          </p:nvPr>
        </p:nvSpPr>
        <p:spPr>
          <a:xfrm>
            <a:off x="6143600" y="362287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43" name="Google Shape;1543;p18"/>
          <p:cNvSpPr txBox="1">
            <a:spLocks noGrp="1"/>
          </p:cNvSpPr>
          <p:nvPr>
            <p:ph type="subTitle" idx="7"/>
          </p:nvPr>
        </p:nvSpPr>
        <p:spPr>
          <a:xfrm>
            <a:off x="1125697" y="1473436"/>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4" name="Google Shape;1544;p18"/>
          <p:cNvSpPr txBox="1">
            <a:spLocks noGrp="1"/>
          </p:cNvSpPr>
          <p:nvPr>
            <p:ph type="subTitle" idx="8"/>
          </p:nvPr>
        </p:nvSpPr>
        <p:spPr>
          <a:xfrm>
            <a:off x="1125700" y="1963328"/>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45" name="Google Shape;1545;p18"/>
          <p:cNvSpPr txBox="1">
            <a:spLocks noGrp="1"/>
          </p:cNvSpPr>
          <p:nvPr>
            <p:ph type="subTitle" idx="9"/>
          </p:nvPr>
        </p:nvSpPr>
        <p:spPr>
          <a:xfrm>
            <a:off x="3634647" y="1473425"/>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6" name="Google Shape;1546;p18"/>
          <p:cNvSpPr txBox="1">
            <a:spLocks noGrp="1"/>
          </p:cNvSpPr>
          <p:nvPr>
            <p:ph type="subTitle" idx="13"/>
          </p:nvPr>
        </p:nvSpPr>
        <p:spPr>
          <a:xfrm>
            <a:off x="3634650" y="197002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47" name="Google Shape;1547;p18"/>
          <p:cNvSpPr txBox="1">
            <a:spLocks noGrp="1"/>
          </p:cNvSpPr>
          <p:nvPr>
            <p:ph type="subTitle" idx="14"/>
          </p:nvPr>
        </p:nvSpPr>
        <p:spPr>
          <a:xfrm>
            <a:off x="6143597" y="1473425"/>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8" name="Google Shape;1548;p18"/>
          <p:cNvSpPr txBox="1">
            <a:spLocks noGrp="1"/>
          </p:cNvSpPr>
          <p:nvPr>
            <p:ph type="subTitle" idx="15"/>
          </p:nvPr>
        </p:nvSpPr>
        <p:spPr>
          <a:xfrm>
            <a:off x="6143600" y="197002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15">
    <p:spTree>
      <p:nvGrpSpPr>
        <p:cNvPr id="1" name="Shape 2444"/>
        <p:cNvGrpSpPr/>
        <p:nvPr/>
      </p:nvGrpSpPr>
      <p:grpSpPr>
        <a:xfrm>
          <a:off x="0" y="0"/>
          <a:ext cx="0" cy="0"/>
          <a:chOff x="0" y="0"/>
          <a:chExt cx="0" cy="0"/>
        </a:xfrm>
      </p:grpSpPr>
      <p:grpSp>
        <p:nvGrpSpPr>
          <p:cNvPr id="2445" name="Google Shape;2445;p28"/>
          <p:cNvGrpSpPr/>
          <p:nvPr/>
        </p:nvGrpSpPr>
        <p:grpSpPr>
          <a:xfrm>
            <a:off x="-23004" y="-1"/>
            <a:ext cx="9177565" cy="5143390"/>
            <a:chOff x="-23004" y="-1"/>
            <a:chExt cx="9177565" cy="5143390"/>
          </a:xfrm>
        </p:grpSpPr>
        <p:sp>
          <p:nvSpPr>
            <p:cNvPr id="2446" name="Google Shape;2446;p28"/>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28"/>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28"/>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28"/>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28"/>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28"/>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28"/>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28"/>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28"/>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28"/>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28"/>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28"/>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28"/>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28"/>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28"/>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28"/>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28"/>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28"/>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28"/>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28"/>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 name="Google Shape;2466;p28"/>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 name="Google Shape;2467;p28"/>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28"/>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28"/>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28"/>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28"/>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28"/>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28"/>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28"/>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28"/>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28"/>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 name="Google Shape;2477;p28"/>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 name="Google Shape;2478;p28"/>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 name="Google Shape;2479;p28"/>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 name="Google Shape;2480;p28"/>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 name="Google Shape;2481;p28"/>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 name="Google Shape;2482;p28"/>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 name="Google Shape;2483;p28"/>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 name="Google Shape;2484;p28"/>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 name="Google Shape;2485;p28"/>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 name="Google Shape;2486;p28"/>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 name="Google Shape;2487;p28"/>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 name="Google Shape;2488;p28"/>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 name="Google Shape;2489;p28"/>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 name="Google Shape;2490;p28"/>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 name="Google Shape;2491;p28"/>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 name="Google Shape;2492;p28"/>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 name="Google Shape;2493;p28"/>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 name="Google Shape;2494;p28"/>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 name="Google Shape;2495;p28"/>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28"/>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 name="Google Shape;2497;p28"/>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 name="Google Shape;2498;p28"/>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 name="Google Shape;2499;p28"/>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 name="Google Shape;2500;p28"/>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28"/>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28"/>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 name="Google Shape;2503;p28"/>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04" name="Google Shape;2504;p28"/>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05" name="Google Shape;2505;p28"/>
          <p:cNvGrpSpPr/>
          <p:nvPr/>
        </p:nvGrpSpPr>
        <p:grpSpPr>
          <a:xfrm rot="-5400000">
            <a:off x="7598805" y="823914"/>
            <a:ext cx="368499" cy="424474"/>
            <a:chOff x="3150425" y="3024575"/>
            <a:chExt cx="130350" cy="150150"/>
          </a:xfrm>
        </p:grpSpPr>
        <p:sp>
          <p:nvSpPr>
            <p:cNvPr id="2506" name="Google Shape;2506;p28"/>
            <p:cNvSpPr/>
            <p:nvPr/>
          </p:nvSpPr>
          <p:spPr>
            <a:xfrm>
              <a:off x="3259350" y="3087675"/>
              <a:ext cx="21425" cy="20150"/>
            </a:xfrm>
            <a:custGeom>
              <a:avLst/>
              <a:gdLst/>
              <a:ahLst/>
              <a:cxnLst/>
              <a:rect l="l" t="t" r="r" b="b"/>
              <a:pathLst>
                <a:path w="857" h="806" extrusionOk="0">
                  <a:moveTo>
                    <a:pt x="314" y="1"/>
                  </a:moveTo>
                  <a:cubicBezTo>
                    <a:pt x="301" y="1"/>
                    <a:pt x="290" y="2"/>
                    <a:pt x="279" y="4"/>
                  </a:cubicBezTo>
                  <a:cubicBezTo>
                    <a:pt x="100" y="4"/>
                    <a:pt x="1" y="223"/>
                    <a:pt x="61" y="422"/>
                  </a:cubicBezTo>
                  <a:cubicBezTo>
                    <a:pt x="100" y="522"/>
                    <a:pt x="180" y="641"/>
                    <a:pt x="279" y="701"/>
                  </a:cubicBezTo>
                  <a:cubicBezTo>
                    <a:pt x="362" y="767"/>
                    <a:pt x="499" y="805"/>
                    <a:pt x="600" y="805"/>
                  </a:cubicBezTo>
                  <a:cubicBezTo>
                    <a:pt x="621" y="805"/>
                    <a:pt x="640" y="804"/>
                    <a:pt x="657" y="800"/>
                  </a:cubicBezTo>
                  <a:cubicBezTo>
                    <a:pt x="797" y="761"/>
                    <a:pt x="856" y="581"/>
                    <a:pt x="797" y="402"/>
                  </a:cubicBezTo>
                  <a:cubicBezTo>
                    <a:pt x="757" y="283"/>
                    <a:pt x="677" y="164"/>
                    <a:pt x="598" y="124"/>
                  </a:cubicBezTo>
                  <a:cubicBezTo>
                    <a:pt x="511" y="55"/>
                    <a:pt x="395" y="1"/>
                    <a:pt x="3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 name="Google Shape;2507;p28"/>
            <p:cNvSpPr/>
            <p:nvPr/>
          </p:nvSpPr>
          <p:spPr>
            <a:xfrm>
              <a:off x="3226525" y="3128500"/>
              <a:ext cx="22425" cy="29025"/>
            </a:xfrm>
            <a:custGeom>
              <a:avLst/>
              <a:gdLst/>
              <a:ahLst/>
              <a:cxnLst/>
              <a:rect l="l" t="t" r="r" b="b"/>
              <a:pathLst>
                <a:path w="897" h="1161" extrusionOk="0">
                  <a:moveTo>
                    <a:pt x="379" y="0"/>
                  </a:moveTo>
                  <a:cubicBezTo>
                    <a:pt x="366" y="0"/>
                    <a:pt x="352" y="1"/>
                    <a:pt x="339" y="3"/>
                  </a:cubicBezTo>
                  <a:cubicBezTo>
                    <a:pt x="180" y="23"/>
                    <a:pt x="40" y="182"/>
                    <a:pt x="21" y="381"/>
                  </a:cubicBezTo>
                  <a:cubicBezTo>
                    <a:pt x="1" y="540"/>
                    <a:pt x="60" y="779"/>
                    <a:pt x="160" y="898"/>
                  </a:cubicBezTo>
                  <a:cubicBezTo>
                    <a:pt x="269" y="1063"/>
                    <a:pt x="435" y="1161"/>
                    <a:pt x="580" y="1161"/>
                  </a:cubicBezTo>
                  <a:cubicBezTo>
                    <a:pt x="646" y="1161"/>
                    <a:pt x="707" y="1141"/>
                    <a:pt x="757" y="1097"/>
                  </a:cubicBezTo>
                  <a:cubicBezTo>
                    <a:pt x="797" y="1057"/>
                    <a:pt x="896" y="819"/>
                    <a:pt x="896" y="779"/>
                  </a:cubicBezTo>
                  <a:cubicBezTo>
                    <a:pt x="896" y="779"/>
                    <a:pt x="896" y="739"/>
                    <a:pt x="876" y="719"/>
                  </a:cubicBezTo>
                  <a:cubicBezTo>
                    <a:pt x="876" y="600"/>
                    <a:pt x="797" y="321"/>
                    <a:pt x="757" y="262"/>
                  </a:cubicBezTo>
                  <a:cubicBezTo>
                    <a:pt x="666" y="98"/>
                    <a:pt x="525" y="0"/>
                    <a:pt x="3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 name="Google Shape;2508;p28"/>
            <p:cNvSpPr/>
            <p:nvPr/>
          </p:nvSpPr>
          <p:spPr>
            <a:xfrm>
              <a:off x="3237625" y="3024575"/>
              <a:ext cx="14800" cy="14075"/>
            </a:xfrm>
            <a:custGeom>
              <a:avLst/>
              <a:gdLst/>
              <a:ahLst/>
              <a:cxnLst/>
              <a:rect l="l" t="t" r="r" b="b"/>
              <a:pathLst>
                <a:path w="592" h="563" extrusionOk="0">
                  <a:moveTo>
                    <a:pt x="238" y="1"/>
                  </a:moveTo>
                  <a:cubicBezTo>
                    <a:pt x="66" y="1"/>
                    <a:pt x="0" y="235"/>
                    <a:pt x="154" y="439"/>
                  </a:cubicBezTo>
                  <a:cubicBezTo>
                    <a:pt x="205" y="508"/>
                    <a:pt x="332" y="563"/>
                    <a:pt x="404" y="563"/>
                  </a:cubicBezTo>
                  <a:cubicBezTo>
                    <a:pt x="415" y="563"/>
                    <a:pt x="424" y="561"/>
                    <a:pt x="432" y="559"/>
                  </a:cubicBezTo>
                  <a:cubicBezTo>
                    <a:pt x="552" y="519"/>
                    <a:pt x="591" y="400"/>
                    <a:pt x="552" y="260"/>
                  </a:cubicBezTo>
                  <a:cubicBezTo>
                    <a:pt x="512" y="141"/>
                    <a:pt x="432" y="61"/>
                    <a:pt x="333" y="22"/>
                  </a:cubicBezTo>
                  <a:cubicBezTo>
                    <a:pt x="299" y="7"/>
                    <a:pt x="267" y="1"/>
                    <a:pt x="2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 name="Google Shape;2509;p28"/>
            <p:cNvSpPr/>
            <p:nvPr/>
          </p:nvSpPr>
          <p:spPr>
            <a:xfrm>
              <a:off x="3209125" y="3062300"/>
              <a:ext cx="22900" cy="22025"/>
            </a:xfrm>
            <a:custGeom>
              <a:avLst/>
              <a:gdLst/>
              <a:ahLst/>
              <a:cxnLst/>
              <a:rect l="l" t="t" r="r" b="b"/>
              <a:pathLst>
                <a:path w="916" h="881" extrusionOk="0">
                  <a:moveTo>
                    <a:pt x="363" y="1"/>
                  </a:moveTo>
                  <a:cubicBezTo>
                    <a:pt x="122" y="1"/>
                    <a:pt x="0" y="200"/>
                    <a:pt x="100" y="482"/>
                  </a:cubicBezTo>
                  <a:cubicBezTo>
                    <a:pt x="159" y="641"/>
                    <a:pt x="279" y="781"/>
                    <a:pt x="438" y="840"/>
                  </a:cubicBezTo>
                  <a:cubicBezTo>
                    <a:pt x="499" y="868"/>
                    <a:pt x="559" y="881"/>
                    <a:pt x="613" y="881"/>
                  </a:cubicBezTo>
                  <a:cubicBezTo>
                    <a:pt x="717" y="881"/>
                    <a:pt x="804" y="832"/>
                    <a:pt x="856" y="741"/>
                  </a:cubicBezTo>
                  <a:cubicBezTo>
                    <a:pt x="896" y="681"/>
                    <a:pt x="916" y="562"/>
                    <a:pt x="896" y="462"/>
                  </a:cubicBezTo>
                  <a:cubicBezTo>
                    <a:pt x="856" y="283"/>
                    <a:pt x="677" y="64"/>
                    <a:pt x="518" y="25"/>
                  </a:cubicBezTo>
                  <a:cubicBezTo>
                    <a:pt x="462" y="8"/>
                    <a:pt x="410" y="1"/>
                    <a:pt x="36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 name="Google Shape;2510;p28"/>
            <p:cNvSpPr/>
            <p:nvPr/>
          </p:nvSpPr>
          <p:spPr>
            <a:xfrm>
              <a:off x="3205650" y="3094325"/>
              <a:ext cx="22350" cy="22600"/>
            </a:xfrm>
            <a:custGeom>
              <a:avLst/>
              <a:gdLst/>
              <a:ahLst/>
              <a:cxnLst/>
              <a:rect l="l" t="t" r="r" b="b"/>
              <a:pathLst>
                <a:path w="894" h="904" extrusionOk="0">
                  <a:moveTo>
                    <a:pt x="287" y="1"/>
                  </a:moveTo>
                  <a:cubicBezTo>
                    <a:pt x="225" y="1"/>
                    <a:pt x="166" y="22"/>
                    <a:pt x="119" y="57"/>
                  </a:cubicBezTo>
                  <a:cubicBezTo>
                    <a:pt x="80" y="97"/>
                    <a:pt x="60" y="116"/>
                    <a:pt x="40" y="216"/>
                  </a:cubicBezTo>
                  <a:cubicBezTo>
                    <a:pt x="0" y="495"/>
                    <a:pt x="159" y="753"/>
                    <a:pt x="398" y="873"/>
                  </a:cubicBezTo>
                  <a:cubicBezTo>
                    <a:pt x="451" y="894"/>
                    <a:pt x="502" y="904"/>
                    <a:pt x="549" y="904"/>
                  </a:cubicBezTo>
                  <a:cubicBezTo>
                    <a:pt x="764" y="904"/>
                    <a:pt x="894" y="696"/>
                    <a:pt x="796" y="435"/>
                  </a:cubicBezTo>
                  <a:cubicBezTo>
                    <a:pt x="736" y="256"/>
                    <a:pt x="597" y="116"/>
                    <a:pt x="418" y="37"/>
                  </a:cubicBezTo>
                  <a:cubicBezTo>
                    <a:pt x="376" y="12"/>
                    <a:pt x="331" y="1"/>
                    <a:pt x="2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 name="Google Shape;2511;p28"/>
            <p:cNvSpPr/>
            <p:nvPr/>
          </p:nvSpPr>
          <p:spPr>
            <a:xfrm>
              <a:off x="3182750" y="3155225"/>
              <a:ext cx="18425" cy="19500"/>
            </a:xfrm>
            <a:custGeom>
              <a:avLst/>
              <a:gdLst/>
              <a:ahLst/>
              <a:cxnLst/>
              <a:rect l="l" t="t" r="r" b="b"/>
              <a:pathLst>
                <a:path w="737" h="780" extrusionOk="0">
                  <a:moveTo>
                    <a:pt x="289" y="0"/>
                  </a:moveTo>
                  <a:cubicBezTo>
                    <a:pt x="190" y="0"/>
                    <a:pt x="107" y="40"/>
                    <a:pt x="80" y="108"/>
                  </a:cubicBezTo>
                  <a:cubicBezTo>
                    <a:pt x="80" y="128"/>
                    <a:pt x="61" y="187"/>
                    <a:pt x="41" y="227"/>
                  </a:cubicBezTo>
                  <a:cubicBezTo>
                    <a:pt x="1" y="347"/>
                    <a:pt x="61" y="546"/>
                    <a:pt x="180" y="665"/>
                  </a:cubicBezTo>
                  <a:cubicBezTo>
                    <a:pt x="264" y="740"/>
                    <a:pt x="345" y="780"/>
                    <a:pt x="420" y="780"/>
                  </a:cubicBezTo>
                  <a:cubicBezTo>
                    <a:pt x="505" y="780"/>
                    <a:pt x="584" y="730"/>
                    <a:pt x="657" y="625"/>
                  </a:cubicBezTo>
                  <a:cubicBezTo>
                    <a:pt x="717" y="526"/>
                    <a:pt x="737" y="466"/>
                    <a:pt x="717" y="366"/>
                  </a:cubicBezTo>
                  <a:cubicBezTo>
                    <a:pt x="697" y="227"/>
                    <a:pt x="578" y="88"/>
                    <a:pt x="439" y="28"/>
                  </a:cubicBezTo>
                  <a:cubicBezTo>
                    <a:pt x="388" y="9"/>
                    <a:pt x="337" y="0"/>
                    <a:pt x="2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 name="Google Shape;2512;p28"/>
            <p:cNvSpPr/>
            <p:nvPr/>
          </p:nvSpPr>
          <p:spPr>
            <a:xfrm>
              <a:off x="3165350" y="3033050"/>
              <a:ext cx="26875" cy="29250"/>
            </a:xfrm>
            <a:custGeom>
              <a:avLst/>
              <a:gdLst/>
              <a:ahLst/>
              <a:cxnLst/>
              <a:rect l="l" t="t" r="r" b="b"/>
              <a:pathLst>
                <a:path w="1075" h="1170" extrusionOk="0">
                  <a:moveTo>
                    <a:pt x="359" y="1"/>
                  </a:moveTo>
                  <a:cubicBezTo>
                    <a:pt x="160" y="1"/>
                    <a:pt x="20" y="140"/>
                    <a:pt x="20" y="359"/>
                  </a:cubicBezTo>
                  <a:cubicBezTo>
                    <a:pt x="0" y="538"/>
                    <a:pt x="40" y="657"/>
                    <a:pt x="140" y="817"/>
                  </a:cubicBezTo>
                  <a:cubicBezTo>
                    <a:pt x="239" y="976"/>
                    <a:pt x="339" y="1055"/>
                    <a:pt x="478" y="1115"/>
                  </a:cubicBezTo>
                  <a:cubicBezTo>
                    <a:pt x="558" y="1152"/>
                    <a:pt x="633" y="1169"/>
                    <a:pt x="702" y="1169"/>
                  </a:cubicBezTo>
                  <a:cubicBezTo>
                    <a:pt x="820" y="1169"/>
                    <a:pt x="920" y="1116"/>
                    <a:pt x="995" y="1016"/>
                  </a:cubicBezTo>
                  <a:cubicBezTo>
                    <a:pt x="1035" y="956"/>
                    <a:pt x="1055" y="916"/>
                    <a:pt x="1055" y="817"/>
                  </a:cubicBezTo>
                  <a:cubicBezTo>
                    <a:pt x="1075" y="697"/>
                    <a:pt x="1075" y="657"/>
                    <a:pt x="1035" y="558"/>
                  </a:cubicBezTo>
                  <a:cubicBezTo>
                    <a:pt x="995" y="419"/>
                    <a:pt x="896" y="260"/>
                    <a:pt x="796" y="160"/>
                  </a:cubicBezTo>
                  <a:cubicBezTo>
                    <a:pt x="677" y="61"/>
                    <a:pt x="498" y="1"/>
                    <a:pt x="3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 name="Google Shape;2513;p28"/>
            <p:cNvSpPr/>
            <p:nvPr/>
          </p:nvSpPr>
          <p:spPr>
            <a:xfrm>
              <a:off x="3150425" y="3082275"/>
              <a:ext cx="25900" cy="26450"/>
            </a:xfrm>
            <a:custGeom>
              <a:avLst/>
              <a:gdLst/>
              <a:ahLst/>
              <a:cxnLst/>
              <a:rect l="l" t="t" r="r" b="b"/>
              <a:pathLst>
                <a:path w="1036" h="1058" extrusionOk="0">
                  <a:moveTo>
                    <a:pt x="431" y="0"/>
                  </a:moveTo>
                  <a:cubicBezTo>
                    <a:pt x="420" y="0"/>
                    <a:pt x="409" y="1"/>
                    <a:pt x="398" y="2"/>
                  </a:cubicBezTo>
                  <a:cubicBezTo>
                    <a:pt x="319" y="2"/>
                    <a:pt x="160" y="81"/>
                    <a:pt x="100" y="181"/>
                  </a:cubicBezTo>
                  <a:cubicBezTo>
                    <a:pt x="1" y="300"/>
                    <a:pt x="20" y="519"/>
                    <a:pt x="120" y="718"/>
                  </a:cubicBezTo>
                  <a:cubicBezTo>
                    <a:pt x="233" y="906"/>
                    <a:pt x="451" y="1058"/>
                    <a:pt x="626" y="1058"/>
                  </a:cubicBezTo>
                  <a:cubicBezTo>
                    <a:pt x="637" y="1058"/>
                    <a:pt x="647" y="1057"/>
                    <a:pt x="657" y="1056"/>
                  </a:cubicBezTo>
                  <a:cubicBezTo>
                    <a:pt x="757" y="1036"/>
                    <a:pt x="796" y="1016"/>
                    <a:pt x="896" y="917"/>
                  </a:cubicBezTo>
                  <a:cubicBezTo>
                    <a:pt x="995" y="837"/>
                    <a:pt x="1015" y="778"/>
                    <a:pt x="1035" y="658"/>
                  </a:cubicBezTo>
                  <a:cubicBezTo>
                    <a:pt x="1035" y="579"/>
                    <a:pt x="1035" y="519"/>
                    <a:pt x="1015" y="459"/>
                  </a:cubicBezTo>
                  <a:cubicBezTo>
                    <a:pt x="920" y="212"/>
                    <a:pt x="679" y="0"/>
                    <a:pt x="4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14" name="Google Shape;2514;p28"/>
          <p:cNvGrpSpPr/>
          <p:nvPr/>
        </p:nvGrpSpPr>
        <p:grpSpPr>
          <a:xfrm rot="9715366" flipH="1">
            <a:off x="8134543" y="833393"/>
            <a:ext cx="578893" cy="989541"/>
            <a:chOff x="478350" y="474400"/>
            <a:chExt cx="344250" cy="588450"/>
          </a:xfrm>
        </p:grpSpPr>
        <p:sp>
          <p:nvSpPr>
            <p:cNvPr id="2515" name="Google Shape;2515;p28"/>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 name="Google Shape;2516;p28"/>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17" name="Google Shape;2517;p28"/>
          <p:cNvGrpSpPr/>
          <p:nvPr/>
        </p:nvGrpSpPr>
        <p:grpSpPr>
          <a:xfrm>
            <a:off x="600600" y="519300"/>
            <a:ext cx="7942800" cy="494700"/>
            <a:chOff x="600600" y="519300"/>
            <a:chExt cx="7942800" cy="494700"/>
          </a:xfrm>
        </p:grpSpPr>
        <p:sp>
          <p:nvSpPr>
            <p:cNvPr id="2518" name="Google Shape;2518;p28"/>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19" name="Google Shape;2519;p28"/>
            <p:cNvGrpSpPr/>
            <p:nvPr/>
          </p:nvGrpSpPr>
          <p:grpSpPr>
            <a:xfrm>
              <a:off x="7542569" y="681111"/>
              <a:ext cx="789243" cy="171052"/>
              <a:chOff x="733775" y="310686"/>
              <a:chExt cx="789243" cy="171052"/>
            </a:xfrm>
          </p:grpSpPr>
          <p:sp>
            <p:nvSpPr>
              <p:cNvPr id="2520" name="Google Shape;2520;p28"/>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2521" name="Google Shape;2521;p28"/>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2522" name="Google Shape;2522;p28"/>
              <p:cNvGrpSpPr/>
              <p:nvPr/>
            </p:nvGrpSpPr>
            <p:grpSpPr>
              <a:xfrm>
                <a:off x="1015525" y="313175"/>
                <a:ext cx="184510" cy="164017"/>
                <a:chOff x="7228702" y="774508"/>
                <a:chExt cx="285046" cy="253347"/>
              </a:xfrm>
            </p:grpSpPr>
            <p:grpSp>
              <p:nvGrpSpPr>
                <p:cNvPr id="2523" name="Google Shape;2523;p28"/>
                <p:cNvGrpSpPr/>
                <p:nvPr/>
              </p:nvGrpSpPr>
              <p:grpSpPr>
                <a:xfrm>
                  <a:off x="7313001" y="774508"/>
                  <a:ext cx="200747" cy="228523"/>
                  <a:chOff x="7313001" y="774508"/>
                  <a:chExt cx="200747" cy="228523"/>
                </a:xfrm>
              </p:grpSpPr>
              <p:sp>
                <p:nvSpPr>
                  <p:cNvPr id="2524" name="Google Shape;2524;p28"/>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525" name="Google Shape;2525;p28"/>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6" name="Google Shape;2526;p28"/>
                <p:cNvGrpSpPr/>
                <p:nvPr/>
              </p:nvGrpSpPr>
              <p:grpSpPr>
                <a:xfrm>
                  <a:off x="7228702" y="809455"/>
                  <a:ext cx="200757" cy="218400"/>
                  <a:chOff x="7269477" y="781280"/>
                  <a:chExt cx="200757" cy="218400"/>
                </a:xfrm>
              </p:grpSpPr>
              <p:sp>
                <p:nvSpPr>
                  <p:cNvPr id="2527" name="Google Shape;2527;p28"/>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528" name="Google Shape;2528;p28"/>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2529" name="Google Shape;2529;p28"/>
            <p:cNvGrpSpPr/>
            <p:nvPr/>
          </p:nvGrpSpPr>
          <p:grpSpPr>
            <a:xfrm>
              <a:off x="812189" y="664537"/>
              <a:ext cx="800559" cy="204209"/>
              <a:chOff x="747420" y="664537"/>
              <a:chExt cx="800559" cy="204209"/>
            </a:xfrm>
          </p:grpSpPr>
          <p:grpSp>
            <p:nvGrpSpPr>
              <p:cNvPr id="2530" name="Google Shape;2530;p28"/>
              <p:cNvGrpSpPr/>
              <p:nvPr/>
            </p:nvGrpSpPr>
            <p:grpSpPr>
              <a:xfrm>
                <a:off x="1339984" y="664537"/>
                <a:ext cx="207995" cy="204209"/>
                <a:chOff x="1541700" y="658850"/>
                <a:chExt cx="253838" cy="249218"/>
              </a:xfrm>
            </p:grpSpPr>
            <p:sp>
              <p:nvSpPr>
                <p:cNvPr id="2531" name="Google Shape;2531;p28"/>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 name="Google Shape;2532;p28"/>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33" name="Google Shape;2533;p28"/>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2534" name="Google Shape;2534;p28"/>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grpSp>
        <p:nvGrpSpPr>
          <p:cNvPr id="2535" name="Google Shape;2535;p28"/>
          <p:cNvGrpSpPr/>
          <p:nvPr/>
        </p:nvGrpSpPr>
        <p:grpSpPr>
          <a:xfrm>
            <a:off x="5622860" y="4267818"/>
            <a:ext cx="971096" cy="494681"/>
            <a:chOff x="2094425" y="748900"/>
            <a:chExt cx="887900" cy="452300"/>
          </a:xfrm>
        </p:grpSpPr>
        <p:sp>
          <p:nvSpPr>
            <p:cNvPr id="2536" name="Google Shape;2536;p28"/>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28"/>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 name="Google Shape;2538;p28"/>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 name="Google Shape;2539;p28"/>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0" name="Google Shape;2540;p28"/>
          <p:cNvSpPr/>
          <p:nvPr/>
        </p:nvSpPr>
        <p:spPr>
          <a:xfrm>
            <a:off x="720000" y="4202949"/>
            <a:ext cx="393256" cy="466950"/>
          </a:xfrm>
          <a:custGeom>
            <a:avLst/>
            <a:gdLst/>
            <a:ahLst/>
            <a:cxnLst/>
            <a:rect l="l" t="t" r="r" b="b"/>
            <a:pathLst>
              <a:path w="4776" h="5671" extrusionOk="0">
                <a:moveTo>
                  <a:pt x="1930" y="1294"/>
                </a:moveTo>
                <a:cubicBezTo>
                  <a:pt x="1930" y="995"/>
                  <a:pt x="1930" y="717"/>
                  <a:pt x="1930" y="438"/>
                </a:cubicBezTo>
                <a:cubicBezTo>
                  <a:pt x="1950" y="259"/>
                  <a:pt x="1930" y="0"/>
                  <a:pt x="2189" y="0"/>
                </a:cubicBezTo>
                <a:cubicBezTo>
                  <a:pt x="2268" y="20"/>
                  <a:pt x="2408" y="259"/>
                  <a:pt x="2428" y="418"/>
                </a:cubicBezTo>
                <a:cubicBezTo>
                  <a:pt x="2487" y="1015"/>
                  <a:pt x="2507" y="1612"/>
                  <a:pt x="2527" y="2209"/>
                </a:cubicBezTo>
                <a:cubicBezTo>
                  <a:pt x="2547" y="2308"/>
                  <a:pt x="2567" y="2388"/>
                  <a:pt x="2587" y="2487"/>
                </a:cubicBezTo>
                <a:cubicBezTo>
                  <a:pt x="2666" y="2428"/>
                  <a:pt x="2726" y="2368"/>
                  <a:pt x="2806" y="2308"/>
                </a:cubicBezTo>
                <a:cubicBezTo>
                  <a:pt x="3044" y="2070"/>
                  <a:pt x="3283" y="1811"/>
                  <a:pt x="3562" y="1572"/>
                </a:cubicBezTo>
                <a:cubicBezTo>
                  <a:pt x="3701" y="1433"/>
                  <a:pt x="3880" y="1234"/>
                  <a:pt x="4079" y="1433"/>
                </a:cubicBezTo>
                <a:cubicBezTo>
                  <a:pt x="4298" y="1652"/>
                  <a:pt x="4079" y="1811"/>
                  <a:pt x="3940" y="1950"/>
                </a:cubicBezTo>
                <a:cubicBezTo>
                  <a:pt x="3781" y="2109"/>
                  <a:pt x="3621" y="2249"/>
                  <a:pt x="3482" y="2408"/>
                </a:cubicBezTo>
                <a:cubicBezTo>
                  <a:pt x="3422" y="2468"/>
                  <a:pt x="3403" y="2527"/>
                  <a:pt x="3363" y="2567"/>
                </a:cubicBezTo>
                <a:cubicBezTo>
                  <a:pt x="3422" y="2587"/>
                  <a:pt x="3482" y="2607"/>
                  <a:pt x="3562" y="2607"/>
                </a:cubicBezTo>
                <a:cubicBezTo>
                  <a:pt x="3701" y="2627"/>
                  <a:pt x="3860" y="2587"/>
                  <a:pt x="3999" y="2627"/>
                </a:cubicBezTo>
                <a:cubicBezTo>
                  <a:pt x="4099" y="2666"/>
                  <a:pt x="4258" y="2746"/>
                  <a:pt x="4258" y="2865"/>
                </a:cubicBezTo>
                <a:cubicBezTo>
                  <a:pt x="4258" y="2985"/>
                  <a:pt x="4099" y="3084"/>
                  <a:pt x="3980" y="3104"/>
                </a:cubicBezTo>
                <a:cubicBezTo>
                  <a:pt x="3701" y="3164"/>
                  <a:pt x="3422" y="3164"/>
                  <a:pt x="3144" y="3204"/>
                </a:cubicBezTo>
                <a:cubicBezTo>
                  <a:pt x="3064" y="3204"/>
                  <a:pt x="3005" y="3243"/>
                  <a:pt x="2945" y="3263"/>
                </a:cubicBezTo>
                <a:cubicBezTo>
                  <a:pt x="2985" y="3303"/>
                  <a:pt x="3005" y="3383"/>
                  <a:pt x="3064" y="3423"/>
                </a:cubicBezTo>
                <a:cubicBezTo>
                  <a:pt x="3562" y="3900"/>
                  <a:pt x="4059" y="4358"/>
                  <a:pt x="4557" y="4835"/>
                </a:cubicBezTo>
                <a:cubicBezTo>
                  <a:pt x="4616" y="4875"/>
                  <a:pt x="4696" y="4935"/>
                  <a:pt x="4716" y="5014"/>
                </a:cubicBezTo>
                <a:cubicBezTo>
                  <a:pt x="4756" y="5074"/>
                  <a:pt x="4775" y="5193"/>
                  <a:pt x="4756" y="5233"/>
                </a:cubicBezTo>
                <a:cubicBezTo>
                  <a:pt x="4696" y="5293"/>
                  <a:pt x="4557" y="5352"/>
                  <a:pt x="4497" y="5333"/>
                </a:cubicBezTo>
                <a:cubicBezTo>
                  <a:pt x="4298" y="5233"/>
                  <a:pt x="4079" y="5134"/>
                  <a:pt x="3920" y="4994"/>
                </a:cubicBezTo>
                <a:cubicBezTo>
                  <a:pt x="3562" y="4676"/>
                  <a:pt x="3223" y="4318"/>
                  <a:pt x="2865" y="4000"/>
                </a:cubicBezTo>
                <a:cubicBezTo>
                  <a:pt x="2826" y="3940"/>
                  <a:pt x="2746" y="3920"/>
                  <a:pt x="2686" y="3880"/>
                </a:cubicBezTo>
                <a:cubicBezTo>
                  <a:pt x="2666" y="3960"/>
                  <a:pt x="2666" y="4019"/>
                  <a:pt x="2666" y="4099"/>
                </a:cubicBezTo>
                <a:cubicBezTo>
                  <a:pt x="2686" y="4517"/>
                  <a:pt x="2726" y="4955"/>
                  <a:pt x="2726" y="5372"/>
                </a:cubicBezTo>
                <a:cubicBezTo>
                  <a:pt x="2726" y="5472"/>
                  <a:pt x="2666" y="5651"/>
                  <a:pt x="2567" y="5671"/>
                </a:cubicBezTo>
                <a:cubicBezTo>
                  <a:pt x="2448" y="5671"/>
                  <a:pt x="2388" y="5512"/>
                  <a:pt x="2368" y="5432"/>
                </a:cubicBezTo>
                <a:cubicBezTo>
                  <a:pt x="2268" y="4994"/>
                  <a:pt x="2209" y="4577"/>
                  <a:pt x="2129" y="4139"/>
                </a:cubicBezTo>
                <a:cubicBezTo>
                  <a:pt x="2109" y="4079"/>
                  <a:pt x="2089" y="4000"/>
                  <a:pt x="2070" y="3940"/>
                </a:cubicBezTo>
                <a:cubicBezTo>
                  <a:pt x="2010" y="3980"/>
                  <a:pt x="1930" y="4019"/>
                  <a:pt x="1890" y="4079"/>
                </a:cubicBezTo>
                <a:cubicBezTo>
                  <a:pt x="1632" y="4338"/>
                  <a:pt x="1373" y="4616"/>
                  <a:pt x="1095" y="4875"/>
                </a:cubicBezTo>
                <a:cubicBezTo>
                  <a:pt x="1035" y="4955"/>
                  <a:pt x="876" y="5054"/>
                  <a:pt x="776" y="4974"/>
                </a:cubicBezTo>
                <a:cubicBezTo>
                  <a:pt x="697" y="4915"/>
                  <a:pt x="736" y="4736"/>
                  <a:pt x="796" y="4656"/>
                </a:cubicBezTo>
                <a:cubicBezTo>
                  <a:pt x="1035" y="4318"/>
                  <a:pt x="1294" y="3980"/>
                  <a:pt x="1552" y="3641"/>
                </a:cubicBezTo>
                <a:cubicBezTo>
                  <a:pt x="1572" y="3602"/>
                  <a:pt x="1592" y="3522"/>
                  <a:pt x="1632" y="3482"/>
                </a:cubicBezTo>
                <a:cubicBezTo>
                  <a:pt x="1572" y="3462"/>
                  <a:pt x="1512" y="3462"/>
                  <a:pt x="1453" y="3462"/>
                </a:cubicBezTo>
                <a:cubicBezTo>
                  <a:pt x="1095" y="3482"/>
                  <a:pt x="717" y="3502"/>
                  <a:pt x="358" y="3522"/>
                </a:cubicBezTo>
                <a:cubicBezTo>
                  <a:pt x="199" y="3522"/>
                  <a:pt x="0" y="3542"/>
                  <a:pt x="0" y="3323"/>
                </a:cubicBezTo>
                <a:cubicBezTo>
                  <a:pt x="20" y="3224"/>
                  <a:pt x="199" y="3064"/>
                  <a:pt x="319" y="3044"/>
                </a:cubicBezTo>
                <a:cubicBezTo>
                  <a:pt x="657" y="2985"/>
                  <a:pt x="995" y="2965"/>
                  <a:pt x="1313" y="2925"/>
                </a:cubicBezTo>
                <a:cubicBezTo>
                  <a:pt x="1433" y="2905"/>
                  <a:pt x="1532" y="2885"/>
                  <a:pt x="1632" y="2865"/>
                </a:cubicBezTo>
                <a:cubicBezTo>
                  <a:pt x="1572" y="2766"/>
                  <a:pt x="1512" y="2686"/>
                  <a:pt x="1433" y="2607"/>
                </a:cubicBezTo>
                <a:cubicBezTo>
                  <a:pt x="1174" y="2288"/>
                  <a:pt x="876" y="2010"/>
                  <a:pt x="617" y="1672"/>
                </a:cubicBezTo>
                <a:cubicBezTo>
                  <a:pt x="538" y="1572"/>
                  <a:pt x="398" y="1393"/>
                  <a:pt x="498" y="1294"/>
                </a:cubicBezTo>
                <a:cubicBezTo>
                  <a:pt x="597" y="1194"/>
                  <a:pt x="776" y="1353"/>
                  <a:pt x="876" y="1433"/>
                </a:cubicBezTo>
                <a:cubicBezTo>
                  <a:pt x="1194" y="1672"/>
                  <a:pt x="1473" y="1950"/>
                  <a:pt x="1771" y="2209"/>
                </a:cubicBezTo>
                <a:cubicBezTo>
                  <a:pt x="1831" y="2249"/>
                  <a:pt x="1890" y="2269"/>
                  <a:pt x="1950" y="2308"/>
                </a:cubicBezTo>
                <a:cubicBezTo>
                  <a:pt x="1970" y="2249"/>
                  <a:pt x="1970" y="2189"/>
                  <a:pt x="1970" y="2109"/>
                </a:cubicBezTo>
                <a:cubicBezTo>
                  <a:pt x="1970" y="1831"/>
                  <a:pt x="1950" y="1572"/>
                  <a:pt x="1930" y="12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 name="Google Shape;2541;p28"/>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15_1">
    <p:spTree>
      <p:nvGrpSpPr>
        <p:cNvPr id="1" name="Shape 2542"/>
        <p:cNvGrpSpPr/>
        <p:nvPr/>
      </p:nvGrpSpPr>
      <p:grpSpPr>
        <a:xfrm>
          <a:off x="0" y="0"/>
          <a:ext cx="0" cy="0"/>
          <a:chOff x="0" y="0"/>
          <a:chExt cx="0" cy="0"/>
        </a:xfrm>
      </p:grpSpPr>
      <p:grpSp>
        <p:nvGrpSpPr>
          <p:cNvPr id="2543" name="Google Shape;2543;p29"/>
          <p:cNvGrpSpPr/>
          <p:nvPr/>
        </p:nvGrpSpPr>
        <p:grpSpPr>
          <a:xfrm>
            <a:off x="-23004" y="-1"/>
            <a:ext cx="9177565" cy="5143390"/>
            <a:chOff x="-23004" y="-1"/>
            <a:chExt cx="9177565" cy="5143390"/>
          </a:xfrm>
        </p:grpSpPr>
        <p:sp>
          <p:nvSpPr>
            <p:cNvPr id="2544" name="Google Shape;2544;p29"/>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 name="Google Shape;2545;p29"/>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29"/>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29"/>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29"/>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 name="Google Shape;2549;p29"/>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 name="Google Shape;2550;p29"/>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29"/>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 name="Google Shape;2552;p29"/>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29"/>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 name="Google Shape;2554;p29"/>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 name="Google Shape;2555;p29"/>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 name="Google Shape;2556;p29"/>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 name="Google Shape;2557;p29"/>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 name="Google Shape;2558;p29"/>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29"/>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29"/>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 name="Google Shape;2561;p29"/>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 name="Google Shape;2562;p29"/>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29"/>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29"/>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 name="Google Shape;2565;p29"/>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 name="Google Shape;2566;p29"/>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 name="Google Shape;2567;p29"/>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29"/>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 name="Google Shape;2569;p29"/>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 name="Google Shape;2570;p29"/>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29"/>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29"/>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29"/>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29"/>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29"/>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29"/>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29"/>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29"/>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29"/>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29"/>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29"/>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29"/>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29"/>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29"/>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29"/>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29"/>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29"/>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29"/>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29"/>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29"/>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29"/>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29"/>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29"/>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29"/>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29"/>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29"/>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29"/>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29"/>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29"/>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29"/>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29"/>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02" name="Google Shape;2602;p29"/>
          <p:cNvGrpSpPr/>
          <p:nvPr/>
        </p:nvGrpSpPr>
        <p:grpSpPr>
          <a:xfrm>
            <a:off x="-23004" y="-1"/>
            <a:ext cx="9177565" cy="5143390"/>
            <a:chOff x="-23004" y="-1"/>
            <a:chExt cx="9177565" cy="5143390"/>
          </a:xfrm>
        </p:grpSpPr>
        <p:sp>
          <p:nvSpPr>
            <p:cNvPr id="2603" name="Google Shape;2603;p29"/>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29"/>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29"/>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29"/>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29"/>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 name="Google Shape;2608;p29"/>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 name="Google Shape;2609;p29"/>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 name="Google Shape;2610;p29"/>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 name="Google Shape;2611;p29"/>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29"/>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 name="Google Shape;2613;p29"/>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 name="Google Shape;2614;p29"/>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29"/>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 name="Google Shape;2616;p29"/>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 name="Google Shape;2617;p29"/>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 name="Google Shape;2618;p29"/>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 name="Google Shape;2619;p29"/>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 name="Google Shape;2620;p29"/>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 name="Google Shape;2621;p29"/>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 name="Google Shape;2622;p29"/>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29"/>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29"/>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29"/>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29"/>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29"/>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29"/>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29"/>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 name="Google Shape;2630;p29"/>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29"/>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 name="Google Shape;2632;p29"/>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 name="Google Shape;2633;p29"/>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 name="Google Shape;2634;p29"/>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 name="Google Shape;2635;p29"/>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 name="Google Shape;2636;p29"/>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 name="Google Shape;2637;p29"/>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 name="Google Shape;2638;p29"/>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 name="Google Shape;2639;p29"/>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 name="Google Shape;2640;p29"/>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 name="Google Shape;2641;p29"/>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 name="Google Shape;2642;p29"/>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29"/>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29"/>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29"/>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29"/>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29"/>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29"/>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29"/>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29"/>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29"/>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29"/>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29"/>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29"/>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29"/>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29"/>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29"/>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29"/>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29"/>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29"/>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61" name="Google Shape;2661;p29"/>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29"/>
          <p:cNvSpPr/>
          <p:nvPr/>
        </p:nvSpPr>
        <p:spPr>
          <a:xfrm>
            <a:off x="5975076" y="4136476"/>
            <a:ext cx="2588600" cy="644575"/>
          </a:xfrm>
          <a:custGeom>
            <a:avLst/>
            <a:gdLst/>
            <a:ahLst/>
            <a:cxnLst/>
            <a:rect l="l" t="t" r="r" b="b"/>
            <a:pathLst>
              <a:path w="103544" h="25783" extrusionOk="0">
                <a:moveTo>
                  <a:pt x="5928" y="25504"/>
                </a:moveTo>
                <a:cubicBezTo>
                  <a:pt x="19744" y="26038"/>
                  <a:pt x="75739" y="25735"/>
                  <a:pt x="91923" y="25183"/>
                </a:cubicBezTo>
                <a:cubicBezTo>
                  <a:pt x="108107" y="24631"/>
                  <a:pt x="101894" y="26323"/>
                  <a:pt x="103033" y="22192"/>
                </a:cubicBezTo>
                <a:cubicBezTo>
                  <a:pt x="104173" y="18061"/>
                  <a:pt x="103674" y="2660"/>
                  <a:pt x="98760" y="399"/>
                </a:cubicBezTo>
                <a:cubicBezTo>
                  <a:pt x="93846" y="-1862"/>
                  <a:pt x="79638" y="6115"/>
                  <a:pt x="73549" y="8625"/>
                </a:cubicBezTo>
                <a:cubicBezTo>
                  <a:pt x="67460" y="11136"/>
                  <a:pt x="68458" y="14981"/>
                  <a:pt x="62226" y="15462"/>
                </a:cubicBezTo>
                <a:cubicBezTo>
                  <a:pt x="55995" y="15943"/>
                  <a:pt x="42944" y="10833"/>
                  <a:pt x="36160" y="11509"/>
                </a:cubicBezTo>
                <a:cubicBezTo>
                  <a:pt x="29377" y="12186"/>
                  <a:pt x="26047" y="17776"/>
                  <a:pt x="21525" y="19521"/>
                </a:cubicBezTo>
                <a:cubicBezTo>
                  <a:pt x="17003" y="21266"/>
                  <a:pt x="11626" y="20981"/>
                  <a:pt x="9026" y="21978"/>
                </a:cubicBezTo>
                <a:cubicBezTo>
                  <a:pt x="6427" y="22975"/>
                  <a:pt x="-7888" y="24970"/>
                  <a:pt x="5928" y="25504"/>
                </a:cubicBezTo>
                <a:close/>
              </a:path>
            </a:pathLst>
          </a:custGeom>
          <a:solidFill>
            <a:schemeClr val="accent6"/>
          </a:solidFill>
          <a:ln>
            <a:noFill/>
          </a:ln>
        </p:spPr>
      </p:sp>
      <p:grpSp>
        <p:nvGrpSpPr>
          <p:cNvPr id="2663" name="Google Shape;2663;p29"/>
          <p:cNvGrpSpPr/>
          <p:nvPr/>
        </p:nvGrpSpPr>
        <p:grpSpPr>
          <a:xfrm>
            <a:off x="584625" y="540000"/>
            <a:ext cx="1265537" cy="1405864"/>
            <a:chOff x="600600" y="540000"/>
            <a:chExt cx="1265537" cy="1405864"/>
          </a:xfrm>
        </p:grpSpPr>
        <p:sp>
          <p:nvSpPr>
            <p:cNvPr id="2664" name="Google Shape;2664;p29"/>
            <p:cNvSpPr/>
            <p:nvPr/>
          </p:nvSpPr>
          <p:spPr>
            <a:xfrm>
              <a:off x="702549" y="636668"/>
              <a:ext cx="1059313" cy="1309196"/>
            </a:xfrm>
            <a:custGeom>
              <a:avLst/>
              <a:gdLst/>
              <a:ahLst/>
              <a:cxnLst/>
              <a:rect l="l" t="t" r="r" b="b"/>
              <a:pathLst>
                <a:path w="26881" h="33222" extrusionOk="0">
                  <a:moveTo>
                    <a:pt x="9335" y="18405"/>
                  </a:moveTo>
                  <a:cubicBezTo>
                    <a:pt x="9327" y="18416"/>
                    <a:pt x="9319" y="18428"/>
                    <a:pt x="9312" y="18439"/>
                  </a:cubicBezTo>
                  <a:cubicBezTo>
                    <a:pt x="9319" y="18429"/>
                    <a:pt x="9327" y="18417"/>
                    <a:pt x="9335" y="18405"/>
                  </a:cubicBezTo>
                  <a:close/>
                  <a:moveTo>
                    <a:pt x="8914" y="18817"/>
                  </a:moveTo>
                  <a:lnTo>
                    <a:pt x="8914" y="18817"/>
                  </a:lnTo>
                  <a:cubicBezTo>
                    <a:pt x="8904" y="18836"/>
                    <a:pt x="8895" y="18854"/>
                    <a:pt x="8887" y="18871"/>
                  </a:cubicBezTo>
                  <a:lnTo>
                    <a:pt x="8887" y="18871"/>
                  </a:lnTo>
                  <a:lnTo>
                    <a:pt x="8914" y="18817"/>
                  </a:lnTo>
                  <a:close/>
                  <a:moveTo>
                    <a:pt x="7761" y="25656"/>
                  </a:moveTo>
                  <a:lnTo>
                    <a:pt x="7760" y="25661"/>
                  </a:lnTo>
                  <a:cubicBezTo>
                    <a:pt x="7760" y="25660"/>
                    <a:pt x="7761" y="25658"/>
                    <a:pt x="7761" y="25656"/>
                  </a:cubicBezTo>
                  <a:close/>
                  <a:moveTo>
                    <a:pt x="7641" y="25801"/>
                  </a:moveTo>
                  <a:lnTo>
                    <a:pt x="7641" y="25801"/>
                  </a:lnTo>
                  <a:cubicBezTo>
                    <a:pt x="7633" y="25805"/>
                    <a:pt x="7626" y="25810"/>
                    <a:pt x="7619" y="25814"/>
                  </a:cubicBezTo>
                  <a:lnTo>
                    <a:pt x="7619" y="25814"/>
                  </a:lnTo>
                  <a:cubicBezTo>
                    <a:pt x="7626" y="25811"/>
                    <a:pt x="7633" y="25807"/>
                    <a:pt x="7641" y="25801"/>
                  </a:cubicBezTo>
                  <a:close/>
                  <a:moveTo>
                    <a:pt x="2945" y="27653"/>
                  </a:moveTo>
                  <a:cubicBezTo>
                    <a:pt x="2938" y="27674"/>
                    <a:pt x="2932" y="27694"/>
                    <a:pt x="2925" y="27711"/>
                  </a:cubicBezTo>
                  <a:cubicBezTo>
                    <a:pt x="2934" y="27689"/>
                    <a:pt x="2941" y="27670"/>
                    <a:pt x="2945" y="27653"/>
                  </a:cubicBezTo>
                  <a:close/>
                  <a:moveTo>
                    <a:pt x="3400" y="31173"/>
                  </a:moveTo>
                  <a:cubicBezTo>
                    <a:pt x="3395" y="31179"/>
                    <a:pt x="3389" y="31186"/>
                    <a:pt x="3383" y="31192"/>
                  </a:cubicBezTo>
                  <a:cubicBezTo>
                    <a:pt x="3389" y="31186"/>
                    <a:pt x="3395" y="31180"/>
                    <a:pt x="3400" y="31173"/>
                  </a:cubicBezTo>
                  <a:close/>
                  <a:moveTo>
                    <a:pt x="2686" y="31829"/>
                  </a:moveTo>
                  <a:cubicBezTo>
                    <a:pt x="2666" y="31909"/>
                    <a:pt x="2587" y="31988"/>
                    <a:pt x="2468" y="32068"/>
                  </a:cubicBezTo>
                  <a:cubicBezTo>
                    <a:pt x="2507" y="31968"/>
                    <a:pt x="2587" y="31889"/>
                    <a:pt x="2686" y="31829"/>
                  </a:cubicBezTo>
                  <a:close/>
                  <a:moveTo>
                    <a:pt x="2249" y="31929"/>
                  </a:moveTo>
                  <a:cubicBezTo>
                    <a:pt x="2288" y="31968"/>
                    <a:pt x="2308" y="32048"/>
                    <a:pt x="2288" y="32147"/>
                  </a:cubicBezTo>
                  <a:cubicBezTo>
                    <a:pt x="2229" y="32187"/>
                    <a:pt x="2149" y="32227"/>
                    <a:pt x="2090" y="32247"/>
                  </a:cubicBezTo>
                  <a:cubicBezTo>
                    <a:pt x="2090" y="32207"/>
                    <a:pt x="2090" y="32187"/>
                    <a:pt x="2090" y="32147"/>
                  </a:cubicBezTo>
                  <a:cubicBezTo>
                    <a:pt x="2149" y="32088"/>
                    <a:pt x="2189" y="32008"/>
                    <a:pt x="2249" y="31929"/>
                  </a:cubicBezTo>
                  <a:close/>
                  <a:moveTo>
                    <a:pt x="25318" y="0"/>
                  </a:moveTo>
                  <a:cubicBezTo>
                    <a:pt x="25303" y="0"/>
                    <a:pt x="25289" y="5"/>
                    <a:pt x="25269" y="15"/>
                  </a:cubicBezTo>
                  <a:cubicBezTo>
                    <a:pt x="25265" y="11"/>
                    <a:pt x="25261" y="10"/>
                    <a:pt x="25257" y="10"/>
                  </a:cubicBezTo>
                  <a:cubicBezTo>
                    <a:pt x="25241" y="10"/>
                    <a:pt x="25225" y="39"/>
                    <a:pt x="25209" y="55"/>
                  </a:cubicBezTo>
                  <a:lnTo>
                    <a:pt x="25149" y="115"/>
                  </a:lnTo>
                  <a:cubicBezTo>
                    <a:pt x="25070" y="214"/>
                    <a:pt x="24990" y="333"/>
                    <a:pt x="24911" y="473"/>
                  </a:cubicBezTo>
                  <a:cubicBezTo>
                    <a:pt x="24897" y="478"/>
                    <a:pt x="24887" y="481"/>
                    <a:pt x="24880" y="481"/>
                  </a:cubicBezTo>
                  <a:cubicBezTo>
                    <a:pt x="24814" y="481"/>
                    <a:pt x="25002" y="254"/>
                    <a:pt x="24930" y="254"/>
                  </a:cubicBezTo>
                  <a:cubicBezTo>
                    <a:pt x="24791" y="532"/>
                    <a:pt x="24632" y="711"/>
                    <a:pt x="24274" y="1010"/>
                  </a:cubicBezTo>
                  <a:lnTo>
                    <a:pt x="24294" y="930"/>
                  </a:lnTo>
                  <a:lnTo>
                    <a:pt x="24294" y="930"/>
                  </a:lnTo>
                  <a:cubicBezTo>
                    <a:pt x="24035" y="1209"/>
                    <a:pt x="23936" y="1308"/>
                    <a:pt x="23796" y="1448"/>
                  </a:cubicBezTo>
                  <a:cubicBezTo>
                    <a:pt x="23657" y="1587"/>
                    <a:pt x="23518" y="1706"/>
                    <a:pt x="23379" y="1806"/>
                  </a:cubicBezTo>
                  <a:cubicBezTo>
                    <a:pt x="23100" y="2044"/>
                    <a:pt x="22821" y="2283"/>
                    <a:pt x="22423" y="2641"/>
                  </a:cubicBezTo>
                  <a:lnTo>
                    <a:pt x="22563" y="2681"/>
                  </a:lnTo>
                  <a:cubicBezTo>
                    <a:pt x="22404" y="2840"/>
                    <a:pt x="22344" y="2840"/>
                    <a:pt x="22244" y="2900"/>
                  </a:cubicBezTo>
                  <a:cubicBezTo>
                    <a:pt x="22237" y="2956"/>
                    <a:pt x="22247" y="2978"/>
                    <a:pt x="22268" y="2978"/>
                  </a:cubicBezTo>
                  <a:cubicBezTo>
                    <a:pt x="22344" y="2978"/>
                    <a:pt x="22566" y="2682"/>
                    <a:pt x="22650" y="2682"/>
                  </a:cubicBezTo>
                  <a:cubicBezTo>
                    <a:pt x="22673" y="2682"/>
                    <a:pt x="22686" y="2705"/>
                    <a:pt x="22682" y="2761"/>
                  </a:cubicBezTo>
                  <a:cubicBezTo>
                    <a:pt x="22291" y="2800"/>
                    <a:pt x="21593" y="3896"/>
                    <a:pt x="21248" y="3896"/>
                  </a:cubicBezTo>
                  <a:cubicBezTo>
                    <a:pt x="21241" y="3896"/>
                    <a:pt x="21236" y="3896"/>
                    <a:pt x="21230" y="3895"/>
                  </a:cubicBezTo>
                  <a:lnTo>
                    <a:pt x="21230" y="3895"/>
                  </a:lnTo>
                  <a:cubicBezTo>
                    <a:pt x="20991" y="4153"/>
                    <a:pt x="21389" y="3915"/>
                    <a:pt x="21150" y="4173"/>
                  </a:cubicBezTo>
                  <a:lnTo>
                    <a:pt x="21031" y="4193"/>
                  </a:lnTo>
                  <a:lnTo>
                    <a:pt x="21051" y="4333"/>
                  </a:lnTo>
                  <a:cubicBezTo>
                    <a:pt x="20922" y="4447"/>
                    <a:pt x="20814" y="4489"/>
                    <a:pt x="20741" y="4489"/>
                  </a:cubicBezTo>
                  <a:cubicBezTo>
                    <a:pt x="20712" y="4489"/>
                    <a:pt x="20689" y="4483"/>
                    <a:pt x="20673" y="4472"/>
                  </a:cubicBezTo>
                  <a:cubicBezTo>
                    <a:pt x="20712" y="4432"/>
                    <a:pt x="20772" y="4333"/>
                    <a:pt x="20812" y="4293"/>
                  </a:cubicBezTo>
                  <a:lnTo>
                    <a:pt x="20812" y="4293"/>
                  </a:lnTo>
                  <a:cubicBezTo>
                    <a:pt x="20553" y="4432"/>
                    <a:pt x="20295" y="4870"/>
                    <a:pt x="20195" y="4989"/>
                  </a:cubicBezTo>
                  <a:lnTo>
                    <a:pt x="20434" y="4790"/>
                  </a:lnTo>
                  <a:lnTo>
                    <a:pt x="20434" y="4790"/>
                  </a:lnTo>
                  <a:cubicBezTo>
                    <a:pt x="20135" y="5168"/>
                    <a:pt x="19777" y="5566"/>
                    <a:pt x="19419" y="5964"/>
                  </a:cubicBezTo>
                  <a:cubicBezTo>
                    <a:pt x="19081" y="6362"/>
                    <a:pt x="18743" y="6780"/>
                    <a:pt x="18504" y="7178"/>
                  </a:cubicBezTo>
                  <a:lnTo>
                    <a:pt x="18584" y="7178"/>
                  </a:lnTo>
                  <a:cubicBezTo>
                    <a:pt x="18205" y="7775"/>
                    <a:pt x="18166" y="7556"/>
                    <a:pt x="17708" y="8192"/>
                  </a:cubicBezTo>
                  <a:lnTo>
                    <a:pt x="17708" y="8153"/>
                  </a:lnTo>
                  <a:cubicBezTo>
                    <a:pt x="17648" y="8312"/>
                    <a:pt x="17549" y="8491"/>
                    <a:pt x="17410" y="8650"/>
                  </a:cubicBezTo>
                  <a:cubicBezTo>
                    <a:pt x="17422" y="8607"/>
                    <a:pt x="17414" y="8592"/>
                    <a:pt x="17394" y="8592"/>
                  </a:cubicBezTo>
                  <a:cubicBezTo>
                    <a:pt x="17345" y="8592"/>
                    <a:pt x="17221" y="8689"/>
                    <a:pt x="17174" y="8689"/>
                  </a:cubicBezTo>
                  <a:cubicBezTo>
                    <a:pt x="17152" y="8689"/>
                    <a:pt x="17146" y="8669"/>
                    <a:pt x="17171" y="8610"/>
                  </a:cubicBezTo>
                  <a:lnTo>
                    <a:pt x="17171" y="8610"/>
                  </a:lnTo>
                  <a:cubicBezTo>
                    <a:pt x="16773" y="9267"/>
                    <a:pt x="16992" y="8968"/>
                    <a:pt x="16833" y="9486"/>
                  </a:cubicBezTo>
                  <a:lnTo>
                    <a:pt x="16693" y="9525"/>
                  </a:lnTo>
                  <a:cubicBezTo>
                    <a:pt x="16634" y="9705"/>
                    <a:pt x="16673" y="9744"/>
                    <a:pt x="16435" y="10063"/>
                  </a:cubicBezTo>
                  <a:cubicBezTo>
                    <a:pt x="16479" y="9968"/>
                    <a:pt x="16467" y="9943"/>
                    <a:pt x="16435" y="9943"/>
                  </a:cubicBezTo>
                  <a:cubicBezTo>
                    <a:pt x="16401" y="9943"/>
                    <a:pt x="16346" y="9970"/>
                    <a:pt x="16311" y="9970"/>
                  </a:cubicBezTo>
                  <a:cubicBezTo>
                    <a:pt x="16274" y="9970"/>
                    <a:pt x="16260" y="9941"/>
                    <a:pt x="16315" y="9824"/>
                  </a:cubicBezTo>
                  <a:lnTo>
                    <a:pt x="16315" y="9824"/>
                  </a:lnTo>
                  <a:cubicBezTo>
                    <a:pt x="15619" y="10321"/>
                    <a:pt x="15718" y="10898"/>
                    <a:pt x="15221" y="10998"/>
                  </a:cubicBezTo>
                  <a:cubicBezTo>
                    <a:pt x="15217" y="11091"/>
                    <a:pt x="15239" y="11128"/>
                    <a:pt x="15275" y="11128"/>
                  </a:cubicBezTo>
                  <a:cubicBezTo>
                    <a:pt x="15398" y="11128"/>
                    <a:pt x="15690" y="10710"/>
                    <a:pt x="15709" y="10710"/>
                  </a:cubicBezTo>
                  <a:cubicBezTo>
                    <a:pt x="15712" y="10710"/>
                    <a:pt x="15709" y="10719"/>
                    <a:pt x="15699" y="10739"/>
                  </a:cubicBezTo>
                  <a:cubicBezTo>
                    <a:pt x="15713" y="10733"/>
                    <a:pt x="15725" y="10730"/>
                    <a:pt x="15735" y="10730"/>
                  </a:cubicBezTo>
                  <a:cubicBezTo>
                    <a:pt x="15842" y="10730"/>
                    <a:pt x="15644" y="11112"/>
                    <a:pt x="15480" y="11276"/>
                  </a:cubicBezTo>
                  <a:cubicBezTo>
                    <a:pt x="15321" y="11475"/>
                    <a:pt x="14942" y="11416"/>
                    <a:pt x="14525" y="11933"/>
                  </a:cubicBezTo>
                  <a:cubicBezTo>
                    <a:pt x="14564" y="11873"/>
                    <a:pt x="14564" y="11873"/>
                    <a:pt x="14604" y="11814"/>
                  </a:cubicBezTo>
                  <a:lnTo>
                    <a:pt x="14604" y="11814"/>
                  </a:lnTo>
                  <a:cubicBezTo>
                    <a:pt x="14385" y="11973"/>
                    <a:pt x="14365" y="12251"/>
                    <a:pt x="14087" y="12410"/>
                  </a:cubicBezTo>
                  <a:cubicBezTo>
                    <a:pt x="14107" y="12649"/>
                    <a:pt x="13848" y="12709"/>
                    <a:pt x="13968" y="12888"/>
                  </a:cubicBezTo>
                  <a:lnTo>
                    <a:pt x="14306" y="12391"/>
                  </a:lnTo>
                  <a:lnTo>
                    <a:pt x="14306" y="12391"/>
                  </a:lnTo>
                  <a:cubicBezTo>
                    <a:pt x="14147" y="12689"/>
                    <a:pt x="14127" y="13087"/>
                    <a:pt x="13689" y="13465"/>
                  </a:cubicBezTo>
                  <a:cubicBezTo>
                    <a:pt x="13689" y="13405"/>
                    <a:pt x="13749" y="13226"/>
                    <a:pt x="13789" y="13127"/>
                  </a:cubicBezTo>
                  <a:lnTo>
                    <a:pt x="13789" y="13127"/>
                  </a:lnTo>
                  <a:cubicBezTo>
                    <a:pt x="13649" y="13206"/>
                    <a:pt x="13629" y="13405"/>
                    <a:pt x="13470" y="13485"/>
                  </a:cubicBezTo>
                  <a:cubicBezTo>
                    <a:pt x="13351" y="13326"/>
                    <a:pt x="13888" y="12888"/>
                    <a:pt x="13987" y="12490"/>
                  </a:cubicBezTo>
                  <a:lnTo>
                    <a:pt x="13987" y="12490"/>
                  </a:lnTo>
                  <a:cubicBezTo>
                    <a:pt x="13846" y="12569"/>
                    <a:pt x="13741" y="12935"/>
                    <a:pt x="13674" y="12935"/>
                  </a:cubicBezTo>
                  <a:cubicBezTo>
                    <a:pt x="13657" y="12935"/>
                    <a:pt x="13642" y="12910"/>
                    <a:pt x="13629" y="12848"/>
                  </a:cubicBezTo>
                  <a:lnTo>
                    <a:pt x="13629" y="12848"/>
                  </a:lnTo>
                  <a:cubicBezTo>
                    <a:pt x="13689" y="13246"/>
                    <a:pt x="13192" y="13346"/>
                    <a:pt x="13092" y="13823"/>
                  </a:cubicBezTo>
                  <a:lnTo>
                    <a:pt x="13013" y="13724"/>
                  </a:lnTo>
                  <a:cubicBezTo>
                    <a:pt x="12993" y="13803"/>
                    <a:pt x="12933" y="13942"/>
                    <a:pt x="12853" y="14042"/>
                  </a:cubicBezTo>
                  <a:lnTo>
                    <a:pt x="12873" y="13763"/>
                  </a:lnTo>
                  <a:lnTo>
                    <a:pt x="12873" y="13763"/>
                  </a:lnTo>
                  <a:cubicBezTo>
                    <a:pt x="12754" y="14141"/>
                    <a:pt x="12356" y="14241"/>
                    <a:pt x="12197" y="14559"/>
                  </a:cubicBezTo>
                  <a:cubicBezTo>
                    <a:pt x="12360" y="14344"/>
                    <a:pt x="12432" y="14284"/>
                    <a:pt x="12472" y="14284"/>
                  </a:cubicBezTo>
                  <a:cubicBezTo>
                    <a:pt x="12521" y="14284"/>
                    <a:pt x="12519" y="14379"/>
                    <a:pt x="12584" y="14379"/>
                  </a:cubicBezTo>
                  <a:cubicBezTo>
                    <a:pt x="12605" y="14379"/>
                    <a:pt x="12634" y="14368"/>
                    <a:pt x="12674" y="14340"/>
                  </a:cubicBezTo>
                  <a:lnTo>
                    <a:pt x="12674" y="14340"/>
                  </a:lnTo>
                  <a:cubicBezTo>
                    <a:pt x="12256" y="15136"/>
                    <a:pt x="12097" y="14559"/>
                    <a:pt x="11560" y="15335"/>
                  </a:cubicBezTo>
                  <a:cubicBezTo>
                    <a:pt x="11629" y="15252"/>
                    <a:pt x="11766" y="15140"/>
                    <a:pt x="11816" y="15140"/>
                  </a:cubicBezTo>
                  <a:cubicBezTo>
                    <a:pt x="11838" y="15140"/>
                    <a:pt x="11843" y="15161"/>
                    <a:pt x="11819" y="15216"/>
                  </a:cubicBezTo>
                  <a:cubicBezTo>
                    <a:pt x="11699" y="15355"/>
                    <a:pt x="11500" y="15534"/>
                    <a:pt x="11381" y="15574"/>
                  </a:cubicBezTo>
                  <a:cubicBezTo>
                    <a:pt x="11241" y="15780"/>
                    <a:pt x="11227" y="15833"/>
                    <a:pt x="11259" y="15833"/>
                  </a:cubicBezTo>
                  <a:cubicBezTo>
                    <a:pt x="11293" y="15833"/>
                    <a:pt x="11384" y="15769"/>
                    <a:pt x="11428" y="15769"/>
                  </a:cubicBezTo>
                  <a:cubicBezTo>
                    <a:pt x="11453" y="15769"/>
                    <a:pt x="11463" y="15789"/>
                    <a:pt x="11441" y="15852"/>
                  </a:cubicBezTo>
                  <a:cubicBezTo>
                    <a:pt x="11182" y="15932"/>
                    <a:pt x="11282" y="16151"/>
                    <a:pt x="11142" y="16410"/>
                  </a:cubicBezTo>
                  <a:lnTo>
                    <a:pt x="11043" y="16330"/>
                  </a:lnTo>
                  <a:lnTo>
                    <a:pt x="11043" y="16330"/>
                  </a:lnTo>
                  <a:cubicBezTo>
                    <a:pt x="10526" y="16887"/>
                    <a:pt x="11142" y="16648"/>
                    <a:pt x="10645" y="17146"/>
                  </a:cubicBezTo>
                  <a:lnTo>
                    <a:pt x="10685" y="16807"/>
                  </a:lnTo>
                  <a:lnTo>
                    <a:pt x="10685" y="16807"/>
                  </a:lnTo>
                  <a:lnTo>
                    <a:pt x="10506" y="17106"/>
                  </a:lnTo>
                  <a:lnTo>
                    <a:pt x="10426" y="16967"/>
                  </a:lnTo>
                  <a:cubicBezTo>
                    <a:pt x="10287" y="17345"/>
                    <a:pt x="10187" y="17424"/>
                    <a:pt x="9929" y="17703"/>
                  </a:cubicBezTo>
                  <a:cubicBezTo>
                    <a:pt x="9934" y="17702"/>
                    <a:pt x="9939" y="17701"/>
                    <a:pt x="9945" y="17701"/>
                  </a:cubicBezTo>
                  <a:cubicBezTo>
                    <a:pt x="10051" y="17701"/>
                    <a:pt x="10079" y="17894"/>
                    <a:pt x="9889" y="18141"/>
                  </a:cubicBezTo>
                  <a:cubicBezTo>
                    <a:pt x="9848" y="18169"/>
                    <a:pt x="9823" y="18179"/>
                    <a:pt x="9807" y="18179"/>
                  </a:cubicBezTo>
                  <a:cubicBezTo>
                    <a:pt x="9778" y="18179"/>
                    <a:pt x="9778" y="18150"/>
                    <a:pt x="9766" y="18150"/>
                  </a:cubicBezTo>
                  <a:cubicBezTo>
                    <a:pt x="9751" y="18150"/>
                    <a:pt x="9721" y="18189"/>
                    <a:pt x="9610" y="18359"/>
                  </a:cubicBezTo>
                  <a:cubicBezTo>
                    <a:pt x="9610" y="18240"/>
                    <a:pt x="9590" y="18081"/>
                    <a:pt x="9809" y="17981"/>
                  </a:cubicBezTo>
                  <a:cubicBezTo>
                    <a:pt x="9789" y="17942"/>
                    <a:pt x="9809" y="17842"/>
                    <a:pt x="9789" y="17802"/>
                  </a:cubicBezTo>
                  <a:cubicBezTo>
                    <a:pt x="9587" y="17931"/>
                    <a:pt x="9435" y="18248"/>
                    <a:pt x="9335" y="18405"/>
                  </a:cubicBezTo>
                  <a:lnTo>
                    <a:pt x="9335" y="18405"/>
                  </a:lnTo>
                  <a:cubicBezTo>
                    <a:pt x="9367" y="18358"/>
                    <a:pt x="9399" y="18316"/>
                    <a:pt x="9431" y="18300"/>
                  </a:cubicBezTo>
                  <a:lnTo>
                    <a:pt x="9431" y="18300"/>
                  </a:lnTo>
                  <a:lnTo>
                    <a:pt x="9173" y="18956"/>
                  </a:lnTo>
                  <a:cubicBezTo>
                    <a:pt x="9151" y="18969"/>
                    <a:pt x="9136" y="18974"/>
                    <a:pt x="9124" y="18974"/>
                  </a:cubicBezTo>
                  <a:cubicBezTo>
                    <a:pt x="9082" y="18974"/>
                    <a:pt x="9097" y="18900"/>
                    <a:pt x="9113" y="18837"/>
                  </a:cubicBezTo>
                  <a:lnTo>
                    <a:pt x="9113" y="18837"/>
                  </a:lnTo>
                  <a:cubicBezTo>
                    <a:pt x="9033" y="18956"/>
                    <a:pt x="9033" y="19076"/>
                    <a:pt x="8914" y="19235"/>
                  </a:cubicBezTo>
                  <a:cubicBezTo>
                    <a:pt x="8877" y="19143"/>
                    <a:pt x="8789" y="19085"/>
                    <a:pt x="8887" y="18871"/>
                  </a:cubicBezTo>
                  <a:lnTo>
                    <a:pt x="8887" y="18871"/>
                  </a:lnTo>
                  <a:lnTo>
                    <a:pt x="8615" y="19414"/>
                  </a:lnTo>
                  <a:cubicBezTo>
                    <a:pt x="8567" y="19430"/>
                    <a:pt x="8397" y="19554"/>
                    <a:pt x="8349" y="19554"/>
                  </a:cubicBezTo>
                  <a:cubicBezTo>
                    <a:pt x="8338" y="19554"/>
                    <a:pt x="8333" y="19548"/>
                    <a:pt x="8337" y="19533"/>
                  </a:cubicBezTo>
                  <a:lnTo>
                    <a:pt x="8337" y="19533"/>
                  </a:lnTo>
                  <a:cubicBezTo>
                    <a:pt x="8078" y="19792"/>
                    <a:pt x="7979" y="20369"/>
                    <a:pt x="7621" y="20707"/>
                  </a:cubicBezTo>
                  <a:cubicBezTo>
                    <a:pt x="7621" y="20747"/>
                    <a:pt x="7601" y="20787"/>
                    <a:pt x="7561" y="20886"/>
                  </a:cubicBezTo>
                  <a:cubicBezTo>
                    <a:pt x="7282" y="21244"/>
                    <a:pt x="6944" y="21483"/>
                    <a:pt x="6745" y="22020"/>
                  </a:cubicBezTo>
                  <a:lnTo>
                    <a:pt x="6427" y="22160"/>
                  </a:lnTo>
                  <a:cubicBezTo>
                    <a:pt x="6363" y="22264"/>
                    <a:pt x="6372" y="22291"/>
                    <a:pt x="6408" y="22291"/>
                  </a:cubicBezTo>
                  <a:cubicBezTo>
                    <a:pt x="6446" y="22291"/>
                    <a:pt x="6512" y="22263"/>
                    <a:pt x="6558" y="22263"/>
                  </a:cubicBezTo>
                  <a:cubicBezTo>
                    <a:pt x="6620" y="22263"/>
                    <a:pt x="6644" y="22314"/>
                    <a:pt x="6506" y="22557"/>
                  </a:cubicBezTo>
                  <a:cubicBezTo>
                    <a:pt x="6413" y="22729"/>
                    <a:pt x="6356" y="22775"/>
                    <a:pt x="6313" y="22775"/>
                  </a:cubicBezTo>
                  <a:cubicBezTo>
                    <a:pt x="6263" y="22775"/>
                    <a:pt x="6231" y="22712"/>
                    <a:pt x="6183" y="22712"/>
                  </a:cubicBezTo>
                  <a:cubicBezTo>
                    <a:pt x="6167" y="22712"/>
                    <a:pt x="6149" y="22719"/>
                    <a:pt x="6128" y="22737"/>
                  </a:cubicBezTo>
                  <a:cubicBezTo>
                    <a:pt x="6069" y="22995"/>
                    <a:pt x="5969" y="23453"/>
                    <a:pt x="5591" y="23731"/>
                  </a:cubicBezTo>
                  <a:cubicBezTo>
                    <a:pt x="5651" y="23592"/>
                    <a:pt x="5731" y="23513"/>
                    <a:pt x="5810" y="23393"/>
                  </a:cubicBezTo>
                  <a:lnTo>
                    <a:pt x="5810" y="23393"/>
                  </a:lnTo>
                  <a:lnTo>
                    <a:pt x="5512" y="23612"/>
                  </a:lnTo>
                  <a:cubicBezTo>
                    <a:pt x="5587" y="23278"/>
                    <a:pt x="5744" y="23072"/>
                    <a:pt x="5673" y="23072"/>
                  </a:cubicBezTo>
                  <a:cubicBezTo>
                    <a:pt x="5651" y="23072"/>
                    <a:pt x="5607" y="23092"/>
                    <a:pt x="5532" y="23134"/>
                  </a:cubicBezTo>
                  <a:cubicBezTo>
                    <a:pt x="5810" y="23393"/>
                    <a:pt x="4795" y="24269"/>
                    <a:pt x="5054" y="24507"/>
                  </a:cubicBezTo>
                  <a:lnTo>
                    <a:pt x="4875" y="24666"/>
                  </a:lnTo>
                  <a:cubicBezTo>
                    <a:pt x="4915" y="24607"/>
                    <a:pt x="4895" y="24587"/>
                    <a:pt x="4935" y="24527"/>
                  </a:cubicBezTo>
                  <a:lnTo>
                    <a:pt x="4935" y="24527"/>
                  </a:lnTo>
                  <a:cubicBezTo>
                    <a:pt x="4537" y="24806"/>
                    <a:pt x="4955" y="24945"/>
                    <a:pt x="4596" y="25403"/>
                  </a:cubicBezTo>
                  <a:cubicBezTo>
                    <a:pt x="4504" y="25495"/>
                    <a:pt x="4421" y="25569"/>
                    <a:pt x="4387" y="25569"/>
                  </a:cubicBezTo>
                  <a:cubicBezTo>
                    <a:pt x="4369" y="25569"/>
                    <a:pt x="4364" y="25549"/>
                    <a:pt x="4378" y="25502"/>
                  </a:cubicBezTo>
                  <a:lnTo>
                    <a:pt x="4378" y="25502"/>
                  </a:lnTo>
                  <a:lnTo>
                    <a:pt x="4199" y="25920"/>
                  </a:lnTo>
                  <a:cubicBezTo>
                    <a:pt x="4172" y="25955"/>
                    <a:pt x="4150" y="25971"/>
                    <a:pt x="4137" y="25971"/>
                  </a:cubicBezTo>
                  <a:cubicBezTo>
                    <a:pt x="4119" y="25971"/>
                    <a:pt x="4116" y="25945"/>
                    <a:pt x="4139" y="25900"/>
                  </a:cubicBezTo>
                  <a:lnTo>
                    <a:pt x="4139" y="25900"/>
                  </a:lnTo>
                  <a:lnTo>
                    <a:pt x="3820" y="26437"/>
                  </a:lnTo>
                  <a:lnTo>
                    <a:pt x="3801" y="26417"/>
                  </a:lnTo>
                  <a:cubicBezTo>
                    <a:pt x="3801" y="26537"/>
                    <a:pt x="3741" y="26756"/>
                    <a:pt x="3721" y="26875"/>
                  </a:cubicBezTo>
                  <a:cubicBezTo>
                    <a:pt x="3693" y="26895"/>
                    <a:pt x="3677" y="26903"/>
                    <a:pt x="3669" y="26903"/>
                  </a:cubicBezTo>
                  <a:cubicBezTo>
                    <a:pt x="3639" y="26903"/>
                    <a:pt x="3718" y="26794"/>
                    <a:pt x="3688" y="26794"/>
                  </a:cubicBezTo>
                  <a:cubicBezTo>
                    <a:pt x="3686" y="26794"/>
                    <a:pt x="3684" y="26794"/>
                    <a:pt x="3681" y="26795"/>
                  </a:cubicBezTo>
                  <a:lnTo>
                    <a:pt x="3522" y="27154"/>
                  </a:lnTo>
                  <a:cubicBezTo>
                    <a:pt x="3508" y="27159"/>
                    <a:pt x="3496" y="27161"/>
                    <a:pt x="3486" y="27161"/>
                  </a:cubicBezTo>
                  <a:cubicBezTo>
                    <a:pt x="3381" y="27161"/>
                    <a:pt x="3476" y="26897"/>
                    <a:pt x="3622" y="26716"/>
                  </a:cubicBezTo>
                  <a:lnTo>
                    <a:pt x="3622" y="26716"/>
                  </a:lnTo>
                  <a:cubicBezTo>
                    <a:pt x="3124" y="26795"/>
                    <a:pt x="3522" y="27014"/>
                    <a:pt x="2925" y="27532"/>
                  </a:cubicBezTo>
                  <a:lnTo>
                    <a:pt x="3084" y="27213"/>
                  </a:lnTo>
                  <a:lnTo>
                    <a:pt x="3084" y="27213"/>
                  </a:lnTo>
                  <a:cubicBezTo>
                    <a:pt x="2786" y="27273"/>
                    <a:pt x="2706" y="27551"/>
                    <a:pt x="2368" y="27810"/>
                  </a:cubicBezTo>
                  <a:cubicBezTo>
                    <a:pt x="2438" y="27782"/>
                    <a:pt x="2763" y="27558"/>
                    <a:pt x="2895" y="27558"/>
                  </a:cubicBezTo>
                  <a:cubicBezTo>
                    <a:pt x="2940" y="27558"/>
                    <a:pt x="2963" y="27584"/>
                    <a:pt x="2945" y="27653"/>
                  </a:cubicBezTo>
                  <a:lnTo>
                    <a:pt x="2945" y="27653"/>
                  </a:lnTo>
                  <a:cubicBezTo>
                    <a:pt x="2980" y="27544"/>
                    <a:pt x="3024" y="27389"/>
                    <a:pt x="3124" y="27372"/>
                  </a:cubicBezTo>
                  <a:lnTo>
                    <a:pt x="3124" y="27372"/>
                  </a:lnTo>
                  <a:cubicBezTo>
                    <a:pt x="3164" y="27551"/>
                    <a:pt x="3064" y="27591"/>
                    <a:pt x="2925" y="27711"/>
                  </a:cubicBezTo>
                  <a:cubicBezTo>
                    <a:pt x="2846" y="27790"/>
                    <a:pt x="2746" y="27910"/>
                    <a:pt x="2686" y="28128"/>
                  </a:cubicBezTo>
                  <a:cubicBezTo>
                    <a:pt x="2672" y="28121"/>
                    <a:pt x="2658" y="28118"/>
                    <a:pt x="2644" y="28118"/>
                  </a:cubicBezTo>
                  <a:cubicBezTo>
                    <a:pt x="2547" y="28118"/>
                    <a:pt x="2470" y="28294"/>
                    <a:pt x="2348" y="28487"/>
                  </a:cubicBezTo>
                  <a:lnTo>
                    <a:pt x="2209" y="28387"/>
                  </a:lnTo>
                  <a:cubicBezTo>
                    <a:pt x="2090" y="28646"/>
                    <a:pt x="2169" y="28686"/>
                    <a:pt x="2149" y="28865"/>
                  </a:cubicBezTo>
                  <a:cubicBezTo>
                    <a:pt x="1977" y="29089"/>
                    <a:pt x="1849" y="29104"/>
                    <a:pt x="1728" y="29104"/>
                  </a:cubicBezTo>
                  <a:cubicBezTo>
                    <a:pt x="1709" y="29104"/>
                    <a:pt x="1690" y="29103"/>
                    <a:pt x="1672" y="29103"/>
                  </a:cubicBezTo>
                  <a:cubicBezTo>
                    <a:pt x="1581" y="29230"/>
                    <a:pt x="1580" y="29263"/>
                    <a:pt x="1614" y="29263"/>
                  </a:cubicBezTo>
                  <a:cubicBezTo>
                    <a:pt x="1652" y="29263"/>
                    <a:pt x="1733" y="29222"/>
                    <a:pt x="1781" y="29222"/>
                  </a:cubicBezTo>
                  <a:cubicBezTo>
                    <a:pt x="1832" y="29222"/>
                    <a:pt x="1846" y="29269"/>
                    <a:pt x="1731" y="29461"/>
                  </a:cubicBezTo>
                  <a:cubicBezTo>
                    <a:pt x="1433" y="29780"/>
                    <a:pt x="1333" y="30078"/>
                    <a:pt x="1134" y="30556"/>
                  </a:cubicBezTo>
                  <a:cubicBezTo>
                    <a:pt x="1077" y="30613"/>
                    <a:pt x="1046" y="30634"/>
                    <a:pt x="1029" y="30634"/>
                  </a:cubicBezTo>
                  <a:cubicBezTo>
                    <a:pt x="987" y="30634"/>
                    <a:pt x="1034" y="30508"/>
                    <a:pt x="996" y="30508"/>
                  </a:cubicBezTo>
                  <a:cubicBezTo>
                    <a:pt x="991" y="30508"/>
                    <a:pt x="984" y="30511"/>
                    <a:pt x="975" y="30516"/>
                  </a:cubicBezTo>
                  <a:lnTo>
                    <a:pt x="936" y="30814"/>
                  </a:lnTo>
                  <a:cubicBezTo>
                    <a:pt x="920" y="30838"/>
                    <a:pt x="907" y="30846"/>
                    <a:pt x="898" y="30846"/>
                  </a:cubicBezTo>
                  <a:cubicBezTo>
                    <a:pt x="883" y="30846"/>
                    <a:pt x="876" y="30827"/>
                    <a:pt x="876" y="30814"/>
                  </a:cubicBezTo>
                  <a:lnTo>
                    <a:pt x="876" y="30814"/>
                  </a:lnTo>
                  <a:cubicBezTo>
                    <a:pt x="796" y="31033"/>
                    <a:pt x="995" y="30914"/>
                    <a:pt x="836" y="31232"/>
                  </a:cubicBezTo>
                  <a:cubicBezTo>
                    <a:pt x="936" y="31411"/>
                    <a:pt x="219" y="31690"/>
                    <a:pt x="160" y="32187"/>
                  </a:cubicBezTo>
                  <a:lnTo>
                    <a:pt x="140" y="32187"/>
                  </a:lnTo>
                  <a:lnTo>
                    <a:pt x="359" y="32844"/>
                  </a:lnTo>
                  <a:cubicBezTo>
                    <a:pt x="398" y="32884"/>
                    <a:pt x="359" y="32904"/>
                    <a:pt x="339" y="32923"/>
                  </a:cubicBezTo>
                  <a:lnTo>
                    <a:pt x="319" y="32923"/>
                  </a:lnTo>
                  <a:lnTo>
                    <a:pt x="80" y="32147"/>
                  </a:lnTo>
                  <a:cubicBezTo>
                    <a:pt x="60" y="32108"/>
                    <a:pt x="60" y="32068"/>
                    <a:pt x="20" y="32068"/>
                  </a:cubicBezTo>
                  <a:cubicBezTo>
                    <a:pt x="20" y="32088"/>
                    <a:pt x="0" y="32108"/>
                    <a:pt x="20" y="32108"/>
                  </a:cubicBezTo>
                  <a:lnTo>
                    <a:pt x="319" y="32983"/>
                  </a:lnTo>
                  <a:cubicBezTo>
                    <a:pt x="836" y="33043"/>
                    <a:pt x="936" y="33102"/>
                    <a:pt x="1493" y="33102"/>
                  </a:cubicBezTo>
                  <a:lnTo>
                    <a:pt x="1711" y="33222"/>
                  </a:lnTo>
                  <a:lnTo>
                    <a:pt x="1950" y="33023"/>
                  </a:lnTo>
                  <a:lnTo>
                    <a:pt x="1950" y="33023"/>
                  </a:lnTo>
                  <a:cubicBezTo>
                    <a:pt x="1905" y="33057"/>
                    <a:pt x="1873" y="33071"/>
                    <a:pt x="1851" y="33071"/>
                  </a:cubicBezTo>
                  <a:cubicBezTo>
                    <a:pt x="1794" y="33071"/>
                    <a:pt x="1802" y="32978"/>
                    <a:pt x="1831" y="32864"/>
                  </a:cubicBezTo>
                  <a:cubicBezTo>
                    <a:pt x="1871" y="32685"/>
                    <a:pt x="1970" y="32466"/>
                    <a:pt x="2030" y="32287"/>
                  </a:cubicBezTo>
                  <a:cubicBezTo>
                    <a:pt x="2010" y="32287"/>
                    <a:pt x="1990" y="32287"/>
                    <a:pt x="1970" y="32307"/>
                  </a:cubicBezTo>
                  <a:cubicBezTo>
                    <a:pt x="1990" y="32267"/>
                    <a:pt x="2030" y="32227"/>
                    <a:pt x="2050" y="32207"/>
                  </a:cubicBezTo>
                  <a:lnTo>
                    <a:pt x="2050" y="32207"/>
                  </a:lnTo>
                  <a:cubicBezTo>
                    <a:pt x="2030" y="32227"/>
                    <a:pt x="2030" y="32247"/>
                    <a:pt x="2030" y="32287"/>
                  </a:cubicBezTo>
                  <a:cubicBezTo>
                    <a:pt x="2050" y="32267"/>
                    <a:pt x="2070" y="32267"/>
                    <a:pt x="2090" y="32247"/>
                  </a:cubicBezTo>
                  <a:lnTo>
                    <a:pt x="2090" y="32247"/>
                  </a:lnTo>
                  <a:cubicBezTo>
                    <a:pt x="2090" y="32426"/>
                    <a:pt x="2050" y="32645"/>
                    <a:pt x="2149" y="32685"/>
                  </a:cubicBezTo>
                  <a:cubicBezTo>
                    <a:pt x="2169" y="32645"/>
                    <a:pt x="2209" y="32545"/>
                    <a:pt x="2269" y="32466"/>
                  </a:cubicBezTo>
                  <a:lnTo>
                    <a:pt x="2269" y="32466"/>
                  </a:lnTo>
                  <a:cubicBezTo>
                    <a:pt x="2249" y="32525"/>
                    <a:pt x="2249" y="32565"/>
                    <a:pt x="2288" y="32565"/>
                  </a:cubicBezTo>
                  <a:cubicBezTo>
                    <a:pt x="2308" y="32545"/>
                    <a:pt x="2328" y="32446"/>
                    <a:pt x="2348" y="32366"/>
                  </a:cubicBezTo>
                  <a:lnTo>
                    <a:pt x="2567" y="32366"/>
                  </a:lnTo>
                  <a:lnTo>
                    <a:pt x="2527" y="32307"/>
                  </a:lnTo>
                  <a:lnTo>
                    <a:pt x="3064" y="31809"/>
                  </a:lnTo>
                  <a:cubicBezTo>
                    <a:pt x="3224" y="31272"/>
                    <a:pt x="3283" y="30755"/>
                    <a:pt x="3721" y="30058"/>
                  </a:cubicBezTo>
                  <a:lnTo>
                    <a:pt x="3721" y="30058"/>
                  </a:lnTo>
                  <a:cubicBezTo>
                    <a:pt x="3701" y="30297"/>
                    <a:pt x="3880" y="30237"/>
                    <a:pt x="4000" y="30337"/>
                  </a:cubicBezTo>
                  <a:cubicBezTo>
                    <a:pt x="3727" y="30415"/>
                    <a:pt x="3664" y="30874"/>
                    <a:pt x="3400" y="31173"/>
                  </a:cubicBezTo>
                  <a:lnTo>
                    <a:pt x="3400" y="31173"/>
                  </a:lnTo>
                  <a:cubicBezTo>
                    <a:pt x="3450" y="31120"/>
                    <a:pt x="3485" y="31101"/>
                    <a:pt x="3509" y="31101"/>
                  </a:cubicBezTo>
                  <a:cubicBezTo>
                    <a:pt x="3545" y="31101"/>
                    <a:pt x="3553" y="31147"/>
                    <a:pt x="3542" y="31192"/>
                  </a:cubicBezTo>
                  <a:lnTo>
                    <a:pt x="3880" y="30496"/>
                  </a:lnTo>
                  <a:cubicBezTo>
                    <a:pt x="3899" y="30511"/>
                    <a:pt x="3917" y="30518"/>
                    <a:pt x="3935" y="30518"/>
                  </a:cubicBezTo>
                  <a:cubicBezTo>
                    <a:pt x="4013" y="30518"/>
                    <a:pt x="4093" y="30394"/>
                    <a:pt x="4238" y="30297"/>
                  </a:cubicBezTo>
                  <a:cubicBezTo>
                    <a:pt x="3920" y="30257"/>
                    <a:pt x="4437" y="29740"/>
                    <a:pt x="4557" y="29461"/>
                  </a:cubicBezTo>
                  <a:lnTo>
                    <a:pt x="4557" y="29461"/>
                  </a:lnTo>
                  <a:cubicBezTo>
                    <a:pt x="4636" y="29501"/>
                    <a:pt x="4676" y="29601"/>
                    <a:pt x="4417" y="29899"/>
                  </a:cubicBezTo>
                  <a:cubicBezTo>
                    <a:pt x="4835" y="29680"/>
                    <a:pt x="4497" y="29282"/>
                    <a:pt x="4875" y="29064"/>
                  </a:cubicBezTo>
                  <a:lnTo>
                    <a:pt x="4875" y="29064"/>
                  </a:lnTo>
                  <a:cubicBezTo>
                    <a:pt x="4835" y="29123"/>
                    <a:pt x="4795" y="29163"/>
                    <a:pt x="4795" y="29223"/>
                  </a:cubicBezTo>
                  <a:cubicBezTo>
                    <a:pt x="4863" y="29037"/>
                    <a:pt x="5132" y="28735"/>
                    <a:pt x="5211" y="28735"/>
                  </a:cubicBezTo>
                  <a:cubicBezTo>
                    <a:pt x="5225" y="28735"/>
                    <a:pt x="5233" y="28744"/>
                    <a:pt x="5233" y="28765"/>
                  </a:cubicBezTo>
                  <a:lnTo>
                    <a:pt x="5173" y="28845"/>
                  </a:lnTo>
                  <a:cubicBezTo>
                    <a:pt x="5571" y="28387"/>
                    <a:pt x="6308" y="27372"/>
                    <a:pt x="6188" y="27173"/>
                  </a:cubicBezTo>
                  <a:lnTo>
                    <a:pt x="6188" y="27173"/>
                  </a:lnTo>
                  <a:cubicBezTo>
                    <a:pt x="6208" y="27193"/>
                    <a:pt x="6347" y="27392"/>
                    <a:pt x="6367" y="27452"/>
                  </a:cubicBezTo>
                  <a:lnTo>
                    <a:pt x="6407" y="26537"/>
                  </a:lnTo>
                  <a:cubicBezTo>
                    <a:pt x="6487" y="26457"/>
                    <a:pt x="6546" y="26358"/>
                    <a:pt x="6626" y="26278"/>
                  </a:cubicBezTo>
                  <a:cubicBezTo>
                    <a:pt x="6825" y="26378"/>
                    <a:pt x="7044" y="26457"/>
                    <a:pt x="6885" y="26795"/>
                  </a:cubicBezTo>
                  <a:cubicBezTo>
                    <a:pt x="7004" y="26696"/>
                    <a:pt x="7143" y="26577"/>
                    <a:pt x="7282" y="26278"/>
                  </a:cubicBezTo>
                  <a:lnTo>
                    <a:pt x="7282" y="26278"/>
                  </a:lnTo>
                  <a:cubicBezTo>
                    <a:pt x="7251" y="26297"/>
                    <a:pt x="7200" y="26306"/>
                    <a:pt x="7149" y="26306"/>
                  </a:cubicBezTo>
                  <a:cubicBezTo>
                    <a:pt x="7039" y="26306"/>
                    <a:pt x="6924" y="26266"/>
                    <a:pt x="6964" y="26198"/>
                  </a:cubicBezTo>
                  <a:cubicBezTo>
                    <a:pt x="7355" y="26042"/>
                    <a:pt x="7228" y="26059"/>
                    <a:pt x="7619" y="25814"/>
                  </a:cubicBezTo>
                  <a:lnTo>
                    <a:pt x="7619" y="25814"/>
                  </a:lnTo>
                  <a:cubicBezTo>
                    <a:pt x="7610" y="25818"/>
                    <a:pt x="7602" y="25819"/>
                    <a:pt x="7594" y="25819"/>
                  </a:cubicBezTo>
                  <a:cubicBezTo>
                    <a:pt x="7490" y="25819"/>
                    <a:pt x="7403" y="25558"/>
                    <a:pt x="7541" y="25403"/>
                  </a:cubicBezTo>
                  <a:lnTo>
                    <a:pt x="7541" y="25403"/>
                  </a:lnTo>
                  <a:cubicBezTo>
                    <a:pt x="7561" y="25461"/>
                    <a:pt x="7771" y="25577"/>
                    <a:pt x="7761" y="25656"/>
                  </a:cubicBezTo>
                  <a:lnTo>
                    <a:pt x="7761" y="25656"/>
                  </a:lnTo>
                  <a:lnTo>
                    <a:pt x="7875" y="25048"/>
                  </a:lnTo>
                  <a:lnTo>
                    <a:pt x="7875" y="25048"/>
                  </a:lnTo>
                  <a:cubicBezTo>
                    <a:pt x="7868" y="25130"/>
                    <a:pt x="7960" y="25171"/>
                    <a:pt x="8067" y="25171"/>
                  </a:cubicBezTo>
                  <a:cubicBezTo>
                    <a:pt x="8117" y="25171"/>
                    <a:pt x="8170" y="25162"/>
                    <a:pt x="8218" y="25144"/>
                  </a:cubicBezTo>
                  <a:lnTo>
                    <a:pt x="8218" y="25144"/>
                  </a:lnTo>
                  <a:cubicBezTo>
                    <a:pt x="8216" y="25144"/>
                    <a:pt x="8214" y="25145"/>
                    <a:pt x="8213" y="25145"/>
                  </a:cubicBezTo>
                  <a:cubicBezTo>
                    <a:pt x="8156" y="25145"/>
                    <a:pt x="8537" y="24743"/>
                    <a:pt x="8596" y="24607"/>
                  </a:cubicBezTo>
                  <a:lnTo>
                    <a:pt x="8596" y="24607"/>
                  </a:lnTo>
                  <a:lnTo>
                    <a:pt x="8397" y="24766"/>
                  </a:lnTo>
                  <a:cubicBezTo>
                    <a:pt x="8834" y="24269"/>
                    <a:pt x="8476" y="23990"/>
                    <a:pt x="8874" y="23493"/>
                  </a:cubicBezTo>
                  <a:cubicBezTo>
                    <a:pt x="8874" y="23564"/>
                    <a:pt x="8965" y="23726"/>
                    <a:pt x="9105" y="23726"/>
                  </a:cubicBezTo>
                  <a:cubicBezTo>
                    <a:pt x="9160" y="23726"/>
                    <a:pt x="9224" y="23700"/>
                    <a:pt x="9292" y="23632"/>
                  </a:cubicBezTo>
                  <a:cubicBezTo>
                    <a:pt x="9272" y="23532"/>
                    <a:pt x="9232" y="23254"/>
                    <a:pt x="9232" y="22936"/>
                  </a:cubicBezTo>
                  <a:cubicBezTo>
                    <a:pt x="9391" y="22756"/>
                    <a:pt x="9551" y="22557"/>
                    <a:pt x="9690" y="22359"/>
                  </a:cubicBezTo>
                  <a:lnTo>
                    <a:pt x="9690" y="22359"/>
                  </a:lnTo>
                  <a:cubicBezTo>
                    <a:pt x="9650" y="22737"/>
                    <a:pt x="9590" y="23134"/>
                    <a:pt x="9531" y="23393"/>
                  </a:cubicBezTo>
                  <a:cubicBezTo>
                    <a:pt x="9730" y="23254"/>
                    <a:pt x="9650" y="23413"/>
                    <a:pt x="9869" y="23115"/>
                  </a:cubicBezTo>
                  <a:cubicBezTo>
                    <a:pt x="9881" y="23109"/>
                    <a:pt x="9892" y="23107"/>
                    <a:pt x="9900" y="23107"/>
                  </a:cubicBezTo>
                  <a:cubicBezTo>
                    <a:pt x="9980" y="23107"/>
                    <a:pt x="9844" y="23360"/>
                    <a:pt x="9789" y="23433"/>
                  </a:cubicBezTo>
                  <a:lnTo>
                    <a:pt x="10346" y="22796"/>
                  </a:lnTo>
                  <a:cubicBezTo>
                    <a:pt x="10187" y="22717"/>
                    <a:pt x="10625" y="22160"/>
                    <a:pt x="10486" y="22100"/>
                  </a:cubicBezTo>
                  <a:lnTo>
                    <a:pt x="10486" y="22100"/>
                  </a:lnTo>
                  <a:lnTo>
                    <a:pt x="10048" y="22955"/>
                  </a:lnTo>
                  <a:cubicBezTo>
                    <a:pt x="9889" y="22876"/>
                    <a:pt x="9988" y="22219"/>
                    <a:pt x="10386" y="21762"/>
                  </a:cubicBezTo>
                  <a:cubicBezTo>
                    <a:pt x="10402" y="21754"/>
                    <a:pt x="10417" y="21750"/>
                    <a:pt x="10430" y="21750"/>
                  </a:cubicBezTo>
                  <a:cubicBezTo>
                    <a:pt x="10550" y="21750"/>
                    <a:pt x="10571" y="22042"/>
                    <a:pt x="10625" y="22060"/>
                  </a:cubicBezTo>
                  <a:cubicBezTo>
                    <a:pt x="10625" y="21961"/>
                    <a:pt x="10884" y="21543"/>
                    <a:pt x="10963" y="21523"/>
                  </a:cubicBezTo>
                  <a:lnTo>
                    <a:pt x="10963" y="21523"/>
                  </a:lnTo>
                  <a:lnTo>
                    <a:pt x="10864" y="21782"/>
                  </a:lnTo>
                  <a:cubicBezTo>
                    <a:pt x="11142" y="21563"/>
                    <a:pt x="11043" y="21205"/>
                    <a:pt x="11421" y="21006"/>
                  </a:cubicBezTo>
                  <a:cubicBezTo>
                    <a:pt x="11520" y="20886"/>
                    <a:pt x="11859" y="20807"/>
                    <a:pt x="11799" y="20727"/>
                  </a:cubicBezTo>
                  <a:lnTo>
                    <a:pt x="11799" y="20727"/>
                  </a:lnTo>
                  <a:cubicBezTo>
                    <a:pt x="11775" y="20732"/>
                    <a:pt x="11750" y="20735"/>
                    <a:pt x="11724" y="20735"/>
                  </a:cubicBezTo>
                  <a:cubicBezTo>
                    <a:pt x="11552" y="20735"/>
                    <a:pt x="11335" y="20629"/>
                    <a:pt x="11162" y="20508"/>
                  </a:cubicBezTo>
                  <a:cubicBezTo>
                    <a:pt x="11262" y="20369"/>
                    <a:pt x="11361" y="20250"/>
                    <a:pt x="11461" y="20130"/>
                  </a:cubicBezTo>
                  <a:lnTo>
                    <a:pt x="11520" y="20190"/>
                  </a:lnTo>
                  <a:lnTo>
                    <a:pt x="11560" y="20110"/>
                  </a:lnTo>
                  <a:lnTo>
                    <a:pt x="11520" y="20070"/>
                  </a:lnTo>
                  <a:cubicBezTo>
                    <a:pt x="11620" y="19951"/>
                    <a:pt x="11719" y="19812"/>
                    <a:pt x="11819" y="19692"/>
                  </a:cubicBezTo>
                  <a:cubicBezTo>
                    <a:pt x="11950" y="19730"/>
                    <a:pt x="11852" y="20136"/>
                    <a:pt x="12005" y="20136"/>
                  </a:cubicBezTo>
                  <a:cubicBezTo>
                    <a:pt x="12015" y="20136"/>
                    <a:pt x="12025" y="20134"/>
                    <a:pt x="12038" y="20130"/>
                  </a:cubicBezTo>
                  <a:cubicBezTo>
                    <a:pt x="12018" y="20090"/>
                    <a:pt x="12038" y="19951"/>
                    <a:pt x="12058" y="19891"/>
                  </a:cubicBezTo>
                  <a:cubicBezTo>
                    <a:pt x="12079" y="19879"/>
                    <a:pt x="12096" y="19874"/>
                    <a:pt x="12110" y="19874"/>
                  </a:cubicBezTo>
                  <a:cubicBezTo>
                    <a:pt x="12150" y="19874"/>
                    <a:pt x="12164" y="19911"/>
                    <a:pt x="12193" y="19911"/>
                  </a:cubicBezTo>
                  <a:cubicBezTo>
                    <a:pt x="12219" y="19911"/>
                    <a:pt x="12257" y="19882"/>
                    <a:pt x="12336" y="19772"/>
                  </a:cubicBezTo>
                  <a:cubicBezTo>
                    <a:pt x="12249" y="19657"/>
                    <a:pt x="12509" y="19447"/>
                    <a:pt x="12482" y="19447"/>
                  </a:cubicBezTo>
                  <a:cubicBezTo>
                    <a:pt x="12473" y="19447"/>
                    <a:pt x="12422" y="19477"/>
                    <a:pt x="12296" y="19553"/>
                  </a:cubicBezTo>
                  <a:cubicBezTo>
                    <a:pt x="12455" y="19295"/>
                    <a:pt x="12535" y="19334"/>
                    <a:pt x="12754" y="19036"/>
                  </a:cubicBezTo>
                  <a:lnTo>
                    <a:pt x="12754" y="19036"/>
                  </a:lnTo>
                  <a:cubicBezTo>
                    <a:pt x="12750" y="19037"/>
                    <a:pt x="12746" y="19037"/>
                    <a:pt x="12743" y="19037"/>
                  </a:cubicBezTo>
                  <a:cubicBezTo>
                    <a:pt x="12654" y="19037"/>
                    <a:pt x="12656" y="18808"/>
                    <a:pt x="12694" y="18578"/>
                  </a:cubicBezTo>
                  <a:cubicBezTo>
                    <a:pt x="12774" y="18479"/>
                    <a:pt x="12873" y="18379"/>
                    <a:pt x="12953" y="18280"/>
                  </a:cubicBezTo>
                  <a:cubicBezTo>
                    <a:pt x="12953" y="18280"/>
                    <a:pt x="12973" y="18260"/>
                    <a:pt x="12973" y="18260"/>
                  </a:cubicBezTo>
                  <a:cubicBezTo>
                    <a:pt x="13391" y="17782"/>
                    <a:pt x="13669" y="17564"/>
                    <a:pt x="14047" y="17086"/>
                  </a:cubicBezTo>
                  <a:cubicBezTo>
                    <a:pt x="14105" y="17072"/>
                    <a:pt x="14235" y="16974"/>
                    <a:pt x="14296" y="16974"/>
                  </a:cubicBezTo>
                  <a:cubicBezTo>
                    <a:pt x="14319" y="16974"/>
                    <a:pt x="14331" y="16988"/>
                    <a:pt x="14326" y="17026"/>
                  </a:cubicBezTo>
                  <a:cubicBezTo>
                    <a:pt x="14346" y="16947"/>
                    <a:pt x="14346" y="16847"/>
                    <a:pt x="14465" y="16688"/>
                  </a:cubicBezTo>
                  <a:cubicBezTo>
                    <a:pt x="14516" y="16661"/>
                    <a:pt x="14546" y="16650"/>
                    <a:pt x="14561" y="16650"/>
                  </a:cubicBezTo>
                  <a:cubicBezTo>
                    <a:pt x="14641" y="16650"/>
                    <a:pt x="14348" y="16940"/>
                    <a:pt x="14480" y="16940"/>
                  </a:cubicBezTo>
                  <a:cubicBezTo>
                    <a:pt x="14495" y="16940"/>
                    <a:pt x="14516" y="16936"/>
                    <a:pt x="14545" y="16927"/>
                  </a:cubicBezTo>
                  <a:cubicBezTo>
                    <a:pt x="14485" y="16847"/>
                    <a:pt x="14724" y="16469"/>
                    <a:pt x="14843" y="16230"/>
                  </a:cubicBezTo>
                  <a:cubicBezTo>
                    <a:pt x="14836" y="16229"/>
                    <a:pt x="14829" y="16228"/>
                    <a:pt x="14822" y="16228"/>
                  </a:cubicBezTo>
                  <a:cubicBezTo>
                    <a:pt x="14647" y="16228"/>
                    <a:pt x="14441" y="16697"/>
                    <a:pt x="14326" y="16927"/>
                  </a:cubicBezTo>
                  <a:cubicBezTo>
                    <a:pt x="14266" y="16887"/>
                    <a:pt x="14246" y="16788"/>
                    <a:pt x="14246" y="16668"/>
                  </a:cubicBezTo>
                  <a:cubicBezTo>
                    <a:pt x="14644" y="16171"/>
                    <a:pt x="15042" y="15673"/>
                    <a:pt x="15440" y="15176"/>
                  </a:cubicBezTo>
                  <a:cubicBezTo>
                    <a:pt x="15758" y="14897"/>
                    <a:pt x="16415" y="13982"/>
                    <a:pt x="16912" y="13564"/>
                  </a:cubicBezTo>
                  <a:cubicBezTo>
                    <a:pt x="16952" y="13465"/>
                    <a:pt x="17012" y="13346"/>
                    <a:pt x="16992" y="13286"/>
                  </a:cubicBezTo>
                  <a:cubicBezTo>
                    <a:pt x="17390" y="12808"/>
                    <a:pt x="17768" y="12351"/>
                    <a:pt x="18166" y="11873"/>
                  </a:cubicBezTo>
                  <a:cubicBezTo>
                    <a:pt x="18305" y="11714"/>
                    <a:pt x="18444" y="11555"/>
                    <a:pt x="18564" y="11396"/>
                  </a:cubicBezTo>
                  <a:cubicBezTo>
                    <a:pt x="18584" y="11416"/>
                    <a:pt x="18584" y="11436"/>
                    <a:pt x="18623" y="11436"/>
                  </a:cubicBezTo>
                  <a:lnTo>
                    <a:pt x="18782" y="11137"/>
                  </a:lnTo>
                  <a:cubicBezTo>
                    <a:pt x="18782" y="11137"/>
                    <a:pt x="18782" y="11137"/>
                    <a:pt x="18802" y="11117"/>
                  </a:cubicBezTo>
                  <a:lnTo>
                    <a:pt x="18802" y="11117"/>
                  </a:lnTo>
                  <a:cubicBezTo>
                    <a:pt x="18818" y="11148"/>
                    <a:pt x="18797" y="11215"/>
                    <a:pt x="18825" y="11215"/>
                  </a:cubicBezTo>
                  <a:cubicBezTo>
                    <a:pt x="18833" y="11215"/>
                    <a:pt x="18844" y="11210"/>
                    <a:pt x="18862" y="11197"/>
                  </a:cubicBezTo>
                  <a:cubicBezTo>
                    <a:pt x="18842" y="11177"/>
                    <a:pt x="18842" y="11117"/>
                    <a:pt x="18862" y="11038"/>
                  </a:cubicBezTo>
                  <a:cubicBezTo>
                    <a:pt x="18981" y="10918"/>
                    <a:pt x="19081" y="10779"/>
                    <a:pt x="19180" y="10660"/>
                  </a:cubicBezTo>
                  <a:cubicBezTo>
                    <a:pt x="19200" y="10640"/>
                    <a:pt x="19220" y="10640"/>
                    <a:pt x="19220" y="10640"/>
                  </a:cubicBezTo>
                  <a:cubicBezTo>
                    <a:pt x="19240" y="10620"/>
                    <a:pt x="19240" y="10600"/>
                    <a:pt x="19240" y="10600"/>
                  </a:cubicBezTo>
                  <a:cubicBezTo>
                    <a:pt x="19320" y="10500"/>
                    <a:pt x="19419" y="10381"/>
                    <a:pt x="19499" y="10282"/>
                  </a:cubicBezTo>
                  <a:cubicBezTo>
                    <a:pt x="19519" y="10282"/>
                    <a:pt x="19539" y="10262"/>
                    <a:pt x="19558" y="10242"/>
                  </a:cubicBezTo>
                  <a:cubicBezTo>
                    <a:pt x="19578" y="10202"/>
                    <a:pt x="19618" y="10182"/>
                    <a:pt x="19638" y="10142"/>
                  </a:cubicBezTo>
                  <a:cubicBezTo>
                    <a:pt x="22324" y="6959"/>
                    <a:pt x="24731" y="4293"/>
                    <a:pt x="26323" y="2840"/>
                  </a:cubicBezTo>
                  <a:cubicBezTo>
                    <a:pt x="26338" y="2846"/>
                    <a:pt x="26350" y="2849"/>
                    <a:pt x="26360" y="2849"/>
                  </a:cubicBezTo>
                  <a:cubicBezTo>
                    <a:pt x="26417" y="2849"/>
                    <a:pt x="26420" y="2778"/>
                    <a:pt x="26407" y="2778"/>
                  </a:cubicBezTo>
                  <a:cubicBezTo>
                    <a:pt x="26406" y="2778"/>
                    <a:pt x="26404" y="2779"/>
                    <a:pt x="26403" y="2781"/>
                  </a:cubicBezTo>
                  <a:cubicBezTo>
                    <a:pt x="26562" y="2621"/>
                    <a:pt x="26741" y="2482"/>
                    <a:pt x="26880" y="2363"/>
                  </a:cubicBezTo>
                  <a:lnTo>
                    <a:pt x="26761" y="2243"/>
                  </a:lnTo>
                  <a:cubicBezTo>
                    <a:pt x="26761" y="2243"/>
                    <a:pt x="26482" y="2064"/>
                    <a:pt x="26144" y="1786"/>
                  </a:cubicBezTo>
                  <a:cubicBezTo>
                    <a:pt x="26124" y="1607"/>
                    <a:pt x="26084" y="1428"/>
                    <a:pt x="26184" y="1368"/>
                  </a:cubicBezTo>
                  <a:cubicBezTo>
                    <a:pt x="26045" y="1328"/>
                    <a:pt x="25925" y="1209"/>
                    <a:pt x="25786" y="950"/>
                  </a:cubicBezTo>
                  <a:cubicBezTo>
                    <a:pt x="25667" y="711"/>
                    <a:pt x="25527" y="333"/>
                    <a:pt x="25368" y="15"/>
                  </a:cubicBezTo>
                  <a:cubicBezTo>
                    <a:pt x="25348" y="5"/>
                    <a:pt x="25333" y="0"/>
                    <a:pt x="2531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29"/>
            <p:cNvSpPr/>
            <p:nvPr/>
          </p:nvSpPr>
          <p:spPr>
            <a:xfrm>
              <a:off x="600600" y="540000"/>
              <a:ext cx="1034250" cy="1287995"/>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29"/>
            <p:cNvSpPr/>
            <p:nvPr/>
          </p:nvSpPr>
          <p:spPr>
            <a:xfrm>
              <a:off x="946406" y="780744"/>
              <a:ext cx="919732" cy="1073381"/>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7" name="Google Shape;2667;p29"/>
          <p:cNvGrpSpPr/>
          <p:nvPr/>
        </p:nvGrpSpPr>
        <p:grpSpPr>
          <a:xfrm>
            <a:off x="600600" y="519300"/>
            <a:ext cx="7942800" cy="494700"/>
            <a:chOff x="600600" y="519300"/>
            <a:chExt cx="7942800" cy="494700"/>
          </a:xfrm>
        </p:grpSpPr>
        <p:sp>
          <p:nvSpPr>
            <p:cNvPr id="2668" name="Google Shape;2668;p29"/>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69" name="Google Shape;2669;p29"/>
            <p:cNvGrpSpPr/>
            <p:nvPr/>
          </p:nvGrpSpPr>
          <p:grpSpPr>
            <a:xfrm>
              <a:off x="7542569" y="681111"/>
              <a:ext cx="789243" cy="171052"/>
              <a:chOff x="733775" y="310686"/>
              <a:chExt cx="789243" cy="171052"/>
            </a:xfrm>
          </p:grpSpPr>
          <p:sp>
            <p:nvSpPr>
              <p:cNvPr id="2670" name="Google Shape;2670;p29"/>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2671" name="Google Shape;2671;p29"/>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2672" name="Google Shape;2672;p29"/>
              <p:cNvGrpSpPr/>
              <p:nvPr/>
            </p:nvGrpSpPr>
            <p:grpSpPr>
              <a:xfrm>
                <a:off x="1015525" y="313175"/>
                <a:ext cx="184510" cy="164017"/>
                <a:chOff x="7228702" y="774508"/>
                <a:chExt cx="285046" cy="253347"/>
              </a:xfrm>
            </p:grpSpPr>
            <p:grpSp>
              <p:nvGrpSpPr>
                <p:cNvPr id="2673" name="Google Shape;2673;p29"/>
                <p:cNvGrpSpPr/>
                <p:nvPr/>
              </p:nvGrpSpPr>
              <p:grpSpPr>
                <a:xfrm>
                  <a:off x="7313001" y="774508"/>
                  <a:ext cx="200747" cy="228523"/>
                  <a:chOff x="7313001" y="774508"/>
                  <a:chExt cx="200747" cy="228523"/>
                </a:xfrm>
              </p:grpSpPr>
              <p:sp>
                <p:nvSpPr>
                  <p:cNvPr id="2674" name="Google Shape;2674;p29"/>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675" name="Google Shape;2675;p29"/>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76" name="Google Shape;2676;p29"/>
                <p:cNvGrpSpPr/>
                <p:nvPr/>
              </p:nvGrpSpPr>
              <p:grpSpPr>
                <a:xfrm>
                  <a:off x="7228702" y="809455"/>
                  <a:ext cx="200757" cy="218400"/>
                  <a:chOff x="7269477" y="781280"/>
                  <a:chExt cx="200757" cy="218400"/>
                </a:xfrm>
              </p:grpSpPr>
              <p:sp>
                <p:nvSpPr>
                  <p:cNvPr id="2677" name="Google Shape;2677;p29"/>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678" name="Google Shape;2678;p29"/>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2679" name="Google Shape;2679;p29"/>
            <p:cNvGrpSpPr/>
            <p:nvPr/>
          </p:nvGrpSpPr>
          <p:grpSpPr>
            <a:xfrm>
              <a:off x="812189" y="664537"/>
              <a:ext cx="800559" cy="204209"/>
              <a:chOff x="747420" y="664537"/>
              <a:chExt cx="800559" cy="204209"/>
            </a:xfrm>
          </p:grpSpPr>
          <p:grpSp>
            <p:nvGrpSpPr>
              <p:cNvPr id="2680" name="Google Shape;2680;p29"/>
              <p:cNvGrpSpPr/>
              <p:nvPr/>
            </p:nvGrpSpPr>
            <p:grpSpPr>
              <a:xfrm>
                <a:off x="1339984" y="664537"/>
                <a:ext cx="207995" cy="204209"/>
                <a:chOff x="1541700" y="658850"/>
                <a:chExt cx="253838" cy="249218"/>
              </a:xfrm>
            </p:grpSpPr>
            <p:sp>
              <p:nvSpPr>
                <p:cNvPr id="2681" name="Google Shape;2681;p29"/>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29"/>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83" name="Google Shape;2683;p29"/>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2684" name="Google Shape;2684;p29"/>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2685" name="Google Shape;2685;p29"/>
          <p:cNvSpPr/>
          <p:nvPr/>
        </p:nvSpPr>
        <p:spPr>
          <a:xfrm>
            <a:off x="7499500" y="4196474"/>
            <a:ext cx="540148" cy="434668"/>
          </a:xfrm>
          <a:custGeom>
            <a:avLst/>
            <a:gdLst/>
            <a:ahLst/>
            <a:cxnLst/>
            <a:rect l="l" t="t" r="r" b="b"/>
            <a:pathLst>
              <a:path w="23956" h="19280" extrusionOk="0">
                <a:moveTo>
                  <a:pt x="14843" y="0"/>
                </a:moveTo>
                <a:lnTo>
                  <a:pt x="10546" y="7402"/>
                </a:lnTo>
                <a:lnTo>
                  <a:pt x="4119" y="995"/>
                </a:lnTo>
                <a:lnTo>
                  <a:pt x="8795" y="7402"/>
                </a:lnTo>
                <a:lnTo>
                  <a:pt x="1" y="7163"/>
                </a:lnTo>
                <a:lnTo>
                  <a:pt x="7999" y="9551"/>
                </a:lnTo>
                <a:lnTo>
                  <a:pt x="637" y="14942"/>
                </a:lnTo>
                <a:lnTo>
                  <a:pt x="8854" y="12356"/>
                </a:lnTo>
                <a:lnTo>
                  <a:pt x="8854" y="12356"/>
                </a:lnTo>
                <a:cubicBezTo>
                  <a:pt x="8854" y="12356"/>
                  <a:pt x="8158" y="19240"/>
                  <a:pt x="8417" y="19280"/>
                </a:cubicBezTo>
                <a:cubicBezTo>
                  <a:pt x="8417" y="19280"/>
                  <a:pt x="8418" y="19280"/>
                  <a:pt x="8418" y="19280"/>
                </a:cubicBezTo>
                <a:cubicBezTo>
                  <a:pt x="8702" y="19280"/>
                  <a:pt x="11063" y="12436"/>
                  <a:pt x="11063" y="12436"/>
                </a:cubicBezTo>
                <a:lnTo>
                  <a:pt x="19220" y="17867"/>
                </a:lnTo>
                <a:lnTo>
                  <a:pt x="19220" y="17867"/>
                </a:lnTo>
                <a:lnTo>
                  <a:pt x="13252" y="10824"/>
                </a:lnTo>
                <a:lnTo>
                  <a:pt x="23956" y="10864"/>
                </a:lnTo>
                <a:lnTo>
                  <a:pt x="13351" y="8337"/>
                </a:lnTo>
                <a:lnTo>
                  <a:pt x="148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29"/>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0" tIns="0" rIns="0" bIns="0" anchor="ctr" anchorCtr="0">
            <a:noAutofit/>
          </a:bodyPr>
          <a:lstStyle>
            <a:lvl1pPr lvl="0" algn="ctr">
              <a:spcBef>
                <a:spcPts val="0"/>
              </a:spcBef>
              <a:spcAft>
                <a:spcPts val="0"/>
              </a:spcAft>
              <a:buClr>
                <a:schemeClr val="dk1"/>
              </a:buClr>
              <a:buSzPts val="3000"/>
              <a:buFont typeface="Gaegu"/>
              <a:buNone/>
              <a:defRPr sz="3000" b="1">
                <a:solidFill>
                  <a:schemeClr val="dk1"/>
                </a:solidFill>
                <a:latin typeface="Gaegu"/>
                <a:ea typeface="Gaegu"/>
                <a:cs typeface="Gaegu"/>
                <a:sym typeface="Gaegu"/>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20000" y="1152475"/>
            <a:ext cx="7704000" cy="3450900"/>
          </a:xfrm>
          <a:prstGeom prst="rect">
            <a:avLst/>
          </a:prstGeom>
          <a:noFill/>
          <a:ln>
            <a:noFill/>
          </a:ln>
        </p:spPr>
        <p:txBody>
          <a:bodyPr spcFirstLastPara="1" wrap="square" lIns="0" tIns="0" rIns="0" bIns="0" anchor="ctr" anchorCtr="0">
            <a:noAutofit/>
          </a:bodyPr>
          <a:lstStyle>
            <a:lvl1pPr marL="457200" lvl="0" indent="-330200">
              <a:lnSpc>
                <a:spcPct val="115000"/>
              </a:lnSpc>
              <a:spcBef>
                <a:spcPts val="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1pPr>
            <a:lvl2pPr marL="914400" lvl="1"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2pPr>
            <a:lvl3pPr marL="1371600" lvl="2"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3pPr>
            <a:lvl4pPr marL="1828800" lvl="3"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4pPr>
            <a:lvl5pPr marL="2286000" lvl="4"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5pPr>
            <a:lvl6pPr marL="2743200" lvl="5"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6pPr>
            <a:lvl7pPr marL="3200400" lvl="6"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7pPr>
            <a:lvl8pPr marL="3657600" lvl="7"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8pPr>
            <a:lvl9pPr marL="4114800" lvl="8" indent="-330200">
              <a:lnSpc>
                <a:spcPct val="115000"/>
              </a:lnSpc>
              <a:spcBef>
                <a:spcPts val="1600"/>
              </a:spcBef>
              <a:spcAft>
                <a:spcPts val="1600"/>
              </a:spcAft>
              <a:buClr>
                <a:schemeClr val="dk2"/>
              </a:buClr>
              <a:buSzPts val="1600"/>
              <a:buFont typeface="Varela Round"/>
              <a:buChar char="■"/>
              <a:defRPr sz="1600">
                <a:solidFill>
                  <a:schemeClr val="dk2"/>
                </a:solidFill>
                <a:latin typeface="Varela Round"/>
                <a:ea typeface="Varela Round"/>
                <a:cs typeface="Varela Round"/>
                <a:sym typeface="Varela Rou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8" r:id="rId4"/>
    <p:sldLayoutId id="2147483659" r:id="rId5"/>
    <p:sldLayoutId id="2147483664" r:id="rId6"/>
    <p:sldLayoutId id="2147483674" r:id="rId7"/>
    <p:sldLayoutId id="214748367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98"/>
        <p:cNvGrpSpPr/>
        <p:nvPr/>
      </p:nvGrpSpPr>
      <p:grpSpPr>
        <a:xfrm>
          <a:off x="0" y="0"/>
          <a:ext cx="0" cy="0"/>
          <a:chOff x="0" y="0"/>
          <a:chExt cx="0" cy="0"/>
        </a:xfrm>
      </p:grpSpPr>
      <p:sp>
        <p:nvSpPr>
          <p:cNvPr id="2699" name="Google Shape;2699;p34"/>
          <p:cNvSpPr/>
          <p:nvPr/>
        </p:nvSpPr>
        <p:spPr>
          <a:xfrm rot="3599982">
            <a:off x="6531639" y="-461262"/>
            <a:ext cx="7613" cy="10468"/>
          </a:xfrm>
          <a:custGeom>
            <a:avLst/>
            <a:gdLst/>
            <a:ahLst/>
            <a:cxnLst/>
            <a:rect l="l" t="t" r="r" b="b"/>
            <a:pathLst>
              <a:path w="160" h="220" extrusionOk="0">
                <a:moveTo>
                  <a:pt x="160" y="0"/>
                </a:moveTo>
                <a:lnTo>
                  <a:pt x="160" y="0"/>
                </a:lnTo>
                <a:cubicBezTo>
                  <a:pt x="0" y="219"/>
                  <a:pt x="120" y="160"/>
                  <a:pt x="140" y="219"/>
                </a:cubicBezTo>
                <a:lnTo>
                  <a:pt x="16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34"/>
          <p:cNvSpPr/>
          <p:nvPr/>
        </p:nvSpPr>
        <p:spPr>
          <a:xfrm rot="3599982">
            <a:off x="6759282" y="-286817"/>
            <a:ext cx="1951" cy="999"/>
          </a:xfrm>
          <a:custGeom>
            <a:avLst/>
            <a:gdLst/>
            <a:ahLst/>
            <a:cxnLst/>
            <a:rect l="l" t="t" r="r" b="b"/>
            <a:pathLst>
              <a:path w="41" h="21" extrusionOk="0">
                <a:moveTo>
                  <a:pt x="1" y="1"/>
                </a:moveTo>
                <a:cubicBezTo>
                  <a:pt x="1" y="1"/>
                  <a:pt x="1" y="21"/>
                  <a:pt x="1" y="21"/>
                </a:cubicBezTo>
                <a:cubicBezTo>
                  <a:pt x="41" y="1"/>
                  <a:pt x="41"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34"/>
          <p:cNvSpPr/>
          <p:nvPr/>
        </p:nvSpPr>
        <p:spPr>
          <a:xfrm rot="3599982">
            <a:off x="6992440" y="-378235"/>
            <a:ext cx="3045" cy="4901"/>
          </a:xfrm>
          <a:custGeom>
            <a:avLst/>
            <a:gdLst/>
            <a:ahLst/>
            <a:cxnLst/>
            <a:rect l="l" t="t" r="r" b="b"/>
            <a:pathLst>
              <a:path w="64" h="103" extrusionOk="0">
                <a:moveTo>
                  <a:pt x="60" y="1"/>
                </a:moveTo>
                <a:cubicBezTo>
                  <a:pt x="56" y="1"/>
                  <a:pt x="35" y="45"/>
                  <a:pt x="1" y="103"/>
                </a:cubicBezTo>
                <a:cubicBezTo>
                  <a:pt x="20" y="83"/>
                  <a:pt x="20" y="83"/>
                  <a:pt x="40" y="83"/>
                </a:cubicBezTo>
                <a:cubicBezTo>
                  <a:pt x="57" y="24"/>
                  <a:pt x="63" y="1"/>
                  <a:pt x="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34"/>
          <p:cNvSpPr/>
          <p:nvPr/>
        </p:nvSpPr>
        <p:spPr>
          <a:xfrm rot="3599982">
            <a:off x="6845545" y="-416022"/>
            <a:ext cx="999" cy="1903"/>
          </a:xfrm>
          <a:custGeom>
            <a:avLst/>
            <a:gdLst/>
            <a:ahLst/>
            <a:cxnLst/>
            <a:rect l="l" t="t" r="r" b="b"/>
            <a:pathLst>
              <a:path w="21" h="40" extrusionOk="0">
                <a:moveTo>
                  <a:pt x="20" y="0"/>
                </a:moveTo>
                <a:lnTo>
                  <a:pt x="20" y="0"/>
                </a:lnTo>
                <a:cubicBezTo>
                  <a:pt x="20" y="20"/>
                  <a:pt x="0" y="40"/>
                  <a:pt x="0" y="40"/>
                </a:cubicBezTo>
                <a:cubicBezTo>
                  <a:pt x="20" y="20"/>
                  <a:pt x="20" y="20"/>
                  <a:pt x="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34"/>
          <p:cNvSpPr/>
          <p:nvPr/>
        </p:nvSpPr>
        <p:spPr>
          <a:xfrm rot="3599982">
            <a:off x="6531676" y="-450822"/>
            <a:ext cx="999" cy="999"/>
          </a:xfrm>
          <a:custGeom>
            <a:avLst/>
            <a:gdLst/>
            <a:ahLst/>
            <a:cxnLst/>
            <a:rect l="l" t="t" r="r" b="b"/>
            <a:pathLst>
              <a:path w="21" h="21" extrusionOk="0">
                <a:moveTo>
                  <a:pt x="1" y="0"/>
                </a:moveTo>
                <a:lnTo>
                  <a:pt x="1" y="20"/>
                </a:lnTo>
                <a:lnTo>
                  <a:pt x="21" y="20"/>
                </a:lnTo>
                <a:cubicBezTo>
                  <a:pt x="21" y="0"/>
                  <a:pt x="21" y="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34"/>
          <p:cNvSpPr/>
          <p:nvPr/>
        </p:nvSpPr>
        <p:spPr>
          <a:xfrm rot="3599982">
            <a:off x="6660619" y="-281384"/>
            <a:ext cx="8564" cy="5139"/>
          </a:xfrm>
          <a:custGeom>
            <a:avLst/>
            <a:gdLst/>
            <a:ahLst/>
            <a:cxnLst/>
            <a:rect l="l" t="t" r="r" b="b"/>
            <a:pathLst>
              <a:path w="180" h="108" extrusionOk="0">
                <a:moveTo>
                  <a:pt x="180" y="1"/>
                </a:moveTo>
                <a:lnTo>
                  <a:pt x="180" y="1"/>
                </a:lnTo>
                <a:cubicBezTo>
                  <a:pt x="100" y="60"/>
                  <a:pt x="40" y="80"/>
                  <a:pt x="1" y="100"/>
                </a:cubicBezTo>
                <a:cubicBezTo>
                  <a:pt x="5" y="105"/>
                  <a:pt x="12" y="107"/>
                  <a:pt x="20" y="107"/>
                </a:cubicBezTo>
                <a:cubicBezTo>
                  <a:pt x="49" y="107"/>
                  <a:pt x="103" y="78"/>
                  <a:pt x="1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34"/>
          <p:cNvSpPr/>
          <p:nvPr/>
        </p:nvSpPr>
        <p:spPr>
          <a:xfrm rot="3599982">
            <a:off x="7112092" y="-234514"/>
            <a:ext cx="11419" cy="10468"/>
          </a:xfrm>
          <a:custGeom>
            <a:avLst/>
            <a:gdLst/>
            <a:ahLst/>
            <a:cxnLst/>
            <a:rect l="l" t="t" r="r" b="b"/>
            <a:pathLst>
              <a:path w="240" h="220" extrusionOk="0">
                <a:moveTo>
                  <a:pt x="239" y="0"/>
                </a:moveTo>
                <a:lnTo>
                  <a:pt x="159" y="60"/>
                </a:lnTo>
                <a:lnTo>
                  <a:pt x="0" y="219"/>
                </a:lnTo>
                <a:lnTo>
                  <a:pt x="0" y="219"/>
                </a:lnTo>
                <a:lnTo>
                  <a:pt x="2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34"/>
          <p:cNvSpPr/>
          <p:nvPr/>
        </p:nvSpPr>
        <p:spPr>
          <a:xfrm rot="3599982">
            <a:off x="6942150" y="-252139"/>
            <a:ext cx="8564" cy="8564"/>
          </a:xfrm>
          <a:custGeom>
            <a:avLst/>
            <a:gdLst/>
            <a:ahLst/>
            <a:cxnLst/>
            <a:rect l="l" t="t" r="r" b="b"/>
            <a:pathLst>
              <a:path w="180" h="180" extrusionOk="0">
                <a:moveTo>
                  <a:pt x="179" y="1"/>
                </a:moveTo>
                <a:lnTo>
                  <a:pt x="179" y="1"/>
                </a:lnTo>
                <a:cubicBezTo>
                  <a:pt x="100" y="61"/>
                  <a:pt x="60" y="61"/>
                  <a:pt x="0" y="61"/>
                </a:cubicBezTo>
                <a:lnTo>
                  <a:pt x="120" y="180"/>
                </a:lnTo>
                <a:lnTo>
                  <a:pt x="1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34"/>
          <p:cNvSpPr/>
          <p:nvPr/>
        </p:nvSpPr>
        <p:spPr>
          <a:xfrm rot="3599982">
            <a:off x="6892432" y="-257988"/>
            <a:ext cx="12133" cy="17319"/>
          </a:xfrm>
          <a:custGeom>
            <a:avLst/>
            <a:gdLst/>
            <a:ahLst/>
            <a:cxnLst/>
            <a:rect l="l" t="t" r="r" b="b"/>
            <a:pathLst>
              <a:path w="255" h="364" extrusionOk="0">
                <a:moveTo>
                  <a:pt x="222" y="0"/>
                </a:moveTo>
                <a:cubicBezTo>
                  <a:pt x="210" y="0"/>
                  <a:pt x="177" y="25"/>
                  <a:pt x="111" y="91"/>
                </a:cubicBezTo>
                <a:cubicBezTo>
                  <a:pt x="125" y="133"/>
                  <a:pt x="1" y="363"/>
                  <a:pt x="23" y="363"/>
                </a:cubicBezTo>
                <a:cubicBezTo>
                  <a:pt x="33" y="363"/>
                  <a:pt x="68" y="323"/>
                  <a:pt x="150" y="211"/>
                </a:cubicBezTo>
                <a:cubicBezTo>
                  <a:pt x="150" y="168"/>
                  <a:pt x="254" y="0"/>
                  <a:pt x="2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34"/>
          <p:cNvSpPr/>
          <p:nvPr/>
        </p:nvSpPr>
        <p:spPr>
          <a:xfrm rot="3599982">
            <a:off x="6412561" y="-475900"/>
            <a:ext cx="15178" cy="13275"/>
          </a:xfrm>
          <a:custGeom>
            <a:avLst/>
            <a:gdLst/>
            <a:ahLst/>
            <a:cxnLst/>
            <a:rect l="l" t="t" r="r" b="b"/>
            <a:pathLst>
              <a:path w="319" h="279" extrusionOk="0">
                <a:moveTo>
                  <a:pt x="160" y="0"/>
                </a:moveTo>
                <a:cubicBezTo>
                  <a:pt x="100" y="80"/>
                  <a:pt x="40" y="199"/>
                  <a:pt x="0" y="279"/>
                </a:cubicBezTo>
                <a:cubicBezTo>
                  <a:pt x="140" y="100"/>
                  <a:pt x="319" y="80"/>
                  <a:pt x="1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34"/>
          <p:cNvSpPr/>
          <p:nvPr/>
        </p:nvSpPr>
        <p:spPr>
          <a:xfrm rot="3599982">
            <a:off x="6476240" y="-484414"/>
            <a:ext cx="999" cy="999"/>
          </a:xfrm>
          <a:custGeom>
            <a:avLst/>
            <a:gdLst/>
            <a:ahLst/>
            <a:cxnLst/>
            <a:rect l="l" t="t" r="r" b="b"/>
            <a:pathLst>
              <a:path w="21" h="21" extrusionOk="0">
                <a:moveTo>
                  <a:pt x="1" y="1"/>
                </a:moveTo>
                <a:lnTo>
                  <a:pt x="1" y="21"/>
                </a:lnTo>
                <a:lnTo>
                  <a:pt x="2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34"/>
          <p:cNvSpPr/>
          <p:nvPr/>
        </p:nvSpPr>
        <p:spPr>
          <a:xfrm rot="3599982">
            <a:off x="6416406" y="-490678"/>
            <a:ext cx="9516" cy="6661"/>
          </a:xfrm>
          <a:custGeom>
            <a:avLst/>
            <a:gdLst/>
            <a:ahLst/>
            <a:cxnLst/>
            <a:rect l="l" t="t" r="r" b="b"/>
            <a:pathLst>
              <a:path w="200" h="140" extrusionOk="0">
                <a:moveTo>
                  <a:pt x="200" y="0"/>
                </a:moveTo>
                <a:lnTo>
                  <a:pt x="200" y="0"/>
                </a:lnTo>
                <a:cubicBezTo>
                  <a:pt x="140" y="40"/>
                  <a:pt x="80" y="80"/>
                  <a:pt x="1" y="139"/>
                </a:cubicBezTo>
                <a:cubicBezTo>
                  <a:pt x="80" y="100"/>
                  <a:pt x="200" y="20"/>
                  <a:pt x="2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34"/>
          <p:cNvSpPr/>
          <p:nvPr/>
        </p:nvSpPr>
        <p:spPr>
          <a:xfrm rot="3599982">
            <a:off x="6449170" y="-499092"/>
            <a:ext cx="21791" cy="25598"/>
          </a:xfrm>
          <a:custGeom>
            <a:avLst/>
            <a:gdLst/>
            <a:ahLst/>
            <a:cxnLst/>
            <a:rect l="l" t="t" r="r" b="b"/>
            <a:pathLst>
              <a:path w="458" h="538" extrusionOk="0">
                <a:moveTo>
                  <a:pt x="438" y="1"/>
                </a:moveTo>
                <a:lnTo>
                  <a:pt x="60" y="478"/>
                </a:lnTo>
                <a:lnTo>
                  <a:pt x="80" y="419"/>
                </a:lnTo>
                <a:lnTo>
                  <a:pt x="0" y="538"/>
                </a:lnTo>
                <a:cubicBezTo>
                  <a:pt x="100" y="438"/>
                  <a:pt x="199" y="379"/>
                  <a:pt x="378" y="279"/>
                </a:cubicBezTo>
                <a:cubicBezTo>
                  <a:pt x="458" y="80"/>
                  <a:pt x="458" y="41"/>
                  <a:pt x="4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34"/>
          <p:cNvSpPr/>
          <p:nvPr/>
        </p:nvSpPr>
        <p:spPr>
          <a:xfrm rot="3599982">
            <a:off x="6405738" y="-511171"/>
            <a:ext cx="31307" cy="33211"/>
          </a:xfrm>
          <a:custGeom>
            <a:avLst/>
            <a:gdLst/>
            <a:ahLst/>
            <a:cxnLst/>
            <a:rect l="l" t="t" r="r" b="b"/>
            <a:pathLst>
              <a:path w="658" h="698" extrusionOk="0">
                <a:moveTo>
                  <a:pt x="657" y="1"/>
                </a:moveTo>
                <a:lnTo>
                  <a:pt x="657" y="1"/>
                </a:lnTo>
                <a:cubicBezTo>
                  <a:pt x="578" y="81"/>
                  <a:pt x="478" y="200"/>
                  <a:pt x="319" y="439"/>
                </a:cubicBezTo>
                <a:cubicBezTo>
                  <a:pt x="357" y="401"/>
                  <a:pt x="375" y="387"/>
                  <a:pt x="381" y="387"/>
                </a:cubicBezTo>
                <a:cubicBezTo>
                  <a:pt x="394" y="387"/>
                  <a:pt x="353" y="451"/>
                  <a:pt x="339" y="478"/>
                </a:cubicBezTo>
                <a:cubicBezTo>
                  <a:pt x="339" y="478"/>
                  <a:pt x="319" y="459"/>
                  <a:pt x="319" y="439"/>
                </a:cubicBezTo>
                <a:cubicBezTo>
                  <a:pt x="302" y="300"/>
                  <a:pt x="405" y="86"/>
                  <a:pt x="287" y="86"/>
                </a:cubicBezTo>
                <a:cubicBezTo>
                  <a:pt x="270" y="86"/>
                  <a:pt x="248" y="90"/>
                  <a:pt x="220" y="100"/>
                </a:cubicBezTo>
                <a:cubicBezTo>
                  <a:pt x="1" y="379"/>
                  <a:pt x="140" y="359"/>
                  <a:pt x="60" y="558"/>
                </a:cubicBezTo>
                <a:cubicBezTo>
                  <a:pt x="153" y="419"/>
                  <a:pt x="187" y="374"/>
                  <a:pt x="195" y="374"/>
                </a:cubicBezTo>
                <a:cubicBezTo>
                  <a:pt x="210" y="374"/>
                  <a:pt x="147" y="512"/>
                  <a:pt x="192" y="512"/>
                </a:cubicBezTo>
                <a:cubicBezTo>
                  <a:pt x="209" y="512"/>
                  <a:pt x="241" y="493"/>
                  <a:pt x="299" y="439"/>
                </a:cubicBezTo>
                <a:lnTo>
                  <a:pt x="299" y="439"/>
                </a:lnTo>
                <a:cubicBezTo>
                  <a:pt x="259" y="538"/>
                  <a:pt x="200" y="618"/>
                  <a:pt x="140" y="697"/>
                </a:cubicBezTo>
                <a:cubicBezTo>
                  <a:pt x="220" y="618"/>
                  <a:pt x="299" y="558"/>
                  <a:pt x="359" y="498"/>
                </a:cubicBezTo>
                <a:lnTo>
                  <a:pt x="65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34"/>
          <p:cNvSpPr/>
          <p:nvPr/>
        </p:nvSpPr>
        <p:spPr>
          <a:xfrm rot="3599982">
            <a:off x="6480543" y="-487433"/>
            <a:ext cx="4758" cy="15225"/>
          </a:xfrm>
          <a:custGeom>
            <a:avLst/>
            <a:gdLst/>
            <a:ahLst/>
            <a:cxnLst/>
            <a:rect l="l" t="t" r="r" b="b"/>
            <a:pathLst>
              <a:path w="100" h="320" extrusionOk="0">
                <a:moveTo>
                  <a:pt x="100" y="1"/>
                </a:moveTo>
                <a:lnTo>
                  <a:pt x="0" y="200"/>
                </a:lnTo>
                <a:lnTo>
                  <a:pt x="60" y="319"/>
                </a:lnTo>
                <a:lnTo>
                  <a:pt x="10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34"/>
          <p:cNvSpPr/>
          <p:nvPr/>
        </p:nvSpPr>
        <p:spPr>
          <a:xfrm rot="3599982">
            <a:off x="6508541" y="-479224"/>
            <a:ext cx="5710" cy="8564"/>
          </a:xfrm>
          <a:custGeom>
            <a:avLst/>
            <a:gdLst/>
            <a:ahLst/>
            <a:cxnLst/>
            <a:rect l="l" t="t" r="r" b="b"/>
            <a:pathLst>
              <a:path w="120" h="180" extrusionOk="0">
                <a:moveTo>
                  <a:pt x="120" y="0"/>
                </a:moveTo>
                <a:lnTo>
                  <a:pt x="1" y="100"/>
                </a:lnTo>
                <a:lnTo>
                  <a:pt x="80" y="179"/>
                </a:lnTo>
                <a:lnTo>
                  <a:pt x="12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34"/>
          <p:cNvSpPr/>
          <p:nvPr/>
        </p:nvSpPr>
        <p:spPr>
          <a:xfrm rot="3599982">
            <a:off x="6817266" y="-440356"/>
            <a:ext cx="18033" cy="14274"/>
          </a:xfrm>
          <a:custGeom>
            <a:avLst/>
            <a:gdLst/>
            <a:ahLst/>
            <a:cxnLst/>
            <a:rect l="l" t="t" r="r" b="b"/>
            <a:pathLst>
              <a:path w="379" h="300" extrusionOk="0">
                <a:moveTo>
                  <a:pt x="379" y="1"/>
                </a:moveTo>
                <a:lnTo>
                  <a:pt x="379" y="1"/>
                </a:lnTo>
                <a:cubicBezTo>
                  <a:pt x="200" y="120"/>
                  <a:pt x="1" y="200"/>
                  <a:pt x="41" y="299"/>
                </a:cubicBezTo>
                <a:cubicBezTo>
                  <a:pt x="200" y="200"/>
                  <a:pt x="299" y="81"/>
                  <a:pt x="3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34"/>
          <p:cNvSpPr/>
          <p:nvPr/>
        </p:nvSpPr>
        <p:spPr>
          <a:xfrm rot="3599982">
            <a:off x="6841712" y="-437320"/>
            <a:ext cx="15225" cy="19888"/>
          </a:xfrm>
          <a:custGeom>
            <a:avLst/>
            <a:gdLst/>
            <a:ahLst/>
            <a:cxnLst/>
            <a:rect l="l" t="t" r="r" b="b"/>
            <a:pathLst>
              <a:path w="320" h="418" extrusionOk="0">
                <a:moveTo>
                  <a:pt x="319" y="0"/>
                </a:moveTo>
                <a:cubicBezTo>
                  <a:pt x="299" y="20"/>
                  <a:pt x="280" y="40"/>
                  <a:pt x="240" y="60"/>
                </a:cubicBezTo>
                <a:cubicBezTo>
                  <a:pt x="180" y="179"/>
                  <a:pt x="100" y="299"/>
                  <a:pt x="1" y="418"/>
                </a:cubicBezTo>
                <a:cubicBezTo>
                  <a:pt x="140" y="318"/>
                  <a:pt x="280" y="199"/>
                  <a:pt x="3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34"/>
          <p:cNvSpPr/>
          <p:nvPr/>
        </p:nvSpPr>
        <p:spPr>
          <a:xfrm rot="3599982">
            <a:off x="6627397" y="-459563"/>
            <a:ext cx="1808" cy="2807"/>
          </a:xfrm>
          <a:custGeom>
            <a:avLst/>
            <a:gdLst/>
            <a:ahLst/>
            <a:cxnLst/>
            <a:rect l="l" t="t" r="r" b="b"/>
            <a:pathLst>
              <a:path w="38" h="59" extrusionOk="0">
                <a:moveTo>
                  <a:pt x="37" y="1"/>
                </a:moveTo>
                <a:cubicBezTo>
                  <a:pt x="8" y="44"/>
                  <a:pt x="0" y="59"/>
                  <a:pt x="2" y="59"/>
                </a:cubicBezTo>
                <a:cubicBezTo>
                  <a:pt x="5" y="59"/>
                  <a:pt x="37" y="14"/>
                  <a:pt x="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34"/>
          <p:cNvSpPr/>
          <p:nvPr/>
        </p:nvSpPr>
        <p:spPr>
          <a:xfrm rot="3599982">
            <a:off x="6603706" y="-486395"/>
            <a:ext cx="48" cy="3806"/>
          </a:xfrm>
          <a:custGeom>
            <a:avLst/>
            <a:gdLst/>
            <a:ahLst/>
            <a:cxnLst/>
            <a:rect l="l" t="t" r="r" b="b"/>
            <a:pathLst>
              <a:path w="1" h="80" extrusionOk="0">
                <a:moveTo>
                  <a:pt x="0" y="80"/>
                </a:moveTo>
                <a:cubicBezTo>
                  <a:pt x="0" y="40"/>
                  <a:pt x="0" y="20"/>
                  <a:pt x="0" y="0"/>
                </a:cubicBezTo>
                <a:cubicBezTo>
                  <a:pt x="0" y="20"/>
                  <a:pt x="0" y="60"/>
                  <a:pt x="0" y="8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34"/>
          <p:cNvSpPr/>
          <p:nvPr/>
        </p:nvSpPr>
        <p:spPr>
          <a:xfrm rot="3599982">
            <a:off x="6621556" y="-462533"/>
            <a:ext cx="6709" cy="4806"/>
          </a:xfrm>
          <a:custGeom>
            <a:avLst/>
            <a:gdLst/>
            <a:ahLst/>
            <a:cxnLst/>
            <a:rect l="l" t="t" r="r" b="b"/>
            <a:pathLst>
              <a:path w="141" h="101" extrusionOk="0">
                <a:moveTo>
                  <a:pt x="140" y="1"/>
                </a:moveTo>
                <a:cubicBezTo>
                  <a:pt x="100" y="1"/>
                  <a:pt x="61" y="41"/>
                  <a:pt x="1" y="100"/>
                </a:cubicBezTo>
                <a:cubicBezTo>
                  <a:pt x="41" y="80"/>
                  <a:pt x="81" y="41"/>
                  <a:pt x="1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34"/>
          <p:cNvSpPr/>
          <p:nvPr/>
        </p:nvSpPr>
        <p:spPr>
          <a:xfrm rot="3599982">
            <a:off x="6616926" y="-461694"/>
            <a:ext cx="3806" cy="4710"/>
          </a:xfrm>
          <a:custGeom>
            <a:avLst/>
            <a:gdLst/>
            <a:ahLst/>
            <a:cxnLst/>
            <a:rect l="l" t="t" r="r" b="b"/>
            <a:pathLst>
              <a:path w="80" h="99" extrusionOk="0">
                <a:moveTo>
                  <a:pt x="80" y="0"/>
                </a:moveTo>
                <a:lnTo>
                  <a:pt x="80" y="0"/>
                </a:lnTo>
                <a:cubicBezTo>
                  <a:pt x="40" y="40"/>
                  <a:pt x="20" y="60"/>
                  <a:pt x="0" y="80"/>
                </a:cubicBezTo>
                <a:cubicBezTo>
                  <a:pt x="0" y="92"/>
                  <a:pt x="2" y="99"/>
                  <a:pt x="7" y="99"/>
                </a:cubicBezTo>
                <a:cubicBezTo>
                  <a:pt x="17" y="99"/>
                  <a:pt x="39" y="68"/>
                  <a:pt x="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34"/>
          <p:cNvSpPr/>
          <p:nvPr/>
        </p:nvSpPr>
        <p:spPr>
          <a:xfrm rot="3599982">
            <a:off x="6630608" y="-461917"/>
            <a:ext cx="6566" cy="8422"/>
          </a:xfrm>
          <a:custGeom>
            <a:avLst/>
            <a:gdLst/>
            <a:ahLst/>
            <a:cxnLst/>
            <a:rect l="l" t="t" r="r" b="b"/>
            <a:pathLst>
              <a:path w="138" h="177" extrusionOk="0">
                <a:moveTo>
                  <a:pt x="138" y="0"/>
                </a:moveTo>
                <a:lnTo>
                  <a:pt x="138" y="0"/>
                </a:lnTo>
                <a:cubicBezTo>
                  <a:pt x="79" y="78"/>
                  <a:pt x="40" y="118"/>
                  <a:pt x="0" y="177"/>
                </a:cubicBezTo>
                <a:cubicBezTo>
                  <a:pt x="20" y="157"/>
                  <a:pt x="20" y="157"/>
                  <a:pt x="20" y="157"/>
                </a:cubicBezTo>
                <a:cubicBezTo>
                  <a:pt x="40" y="118"/>
                  <a:pt x="79" y="78"/>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34"/>
          <p:cNvSpPr/>
          <p:nvPr/>
        </p:nvSpPr>
        <p:spPr>
          <a:xfrm rot="3599982">
            <a:off x="6563926" y="-465023"/>
            <a:ext cx="999" cy="952"/>
          </a:xfrm>
          <a:custGeom>
            <a:avLst/>
            <a:gdLst/>
            <a:ahLst/>
            <a:cxnLst/>
            <a:rect l="l" t="t" r="r" b="b"/>
            <a:pathLst>
              <a:path w="21" h="20" extrusionOk="0">
                <a:moveTo>
                  <a:pt x="20" y="0"/>
                </a:moveTo>
                <a:lnTo>
                  <a:pt x="0" y="20"/>
                </a:lnTo>
                <a:cubicBezTo>
                  <a:pt x="20" y="0"/>
                  <a:pt x="20" y="0"/>
                  <a:pt x="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34"/>
          <p:cNvSpPr/>
          <p:nvPr/>
        </p:nvSpPr>
        <p:spPr>
          <a:xfrm rot="3599982">
            <a:off x="6566161" y="-471286"/>
            <a:ext cx="9516" cy="11419"/>
          </a:xfrm>
          <a:custGeom>
            <a:avLst/>
            <a:gdLst/>
            <a:ahLst/>
            <a:cxnLst/>
            <a:rect l="l" t="t" r="r" b="b"/>
            <a:pathLst>
              <a:path w="200" h="240" extrusionOk="0">
                <a:moveTo>
                  <a:pt x="200" y="0"/>
                </a:moveTo>
                <a:cubicBezTo>
                  <a:pt x="120" y="120"/>
                  <a:pt x="60" y="140"/>
                  <a:pt x="1" y="179"/>
                </a:cubicBezTo>
                <a:cubicBezTo>
                  <a:pt x="20" y="199"/>
                  <a:pt x="80" y="199"/>
                  <a:pt x="60" y="239"/>
                </a:cubicBezTo>
                <a:lnTo>
                  <a:pt x="2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34"/>
          <p:cNvSpPr/>
          <p:nvPr/>
        </p:nvSpPr>
        <p:spPr>
          <a:xfrm rot="3599982">
            <a:off x="6537576" y="-495988"/>
            <a:ext cx="13275" cy="15130"/>
          </a:xfrm>
          <a:custGeom>
            <a:avLst/>
            <a:gdLst/>
            <a:ahLst/>
            <a:cxnLst/>
            <a:rect l="l" t="t" r="r" b="b"/>
            <a:pathLst>
              <a:path w="279" h="318" extrusionOk="0">
                <a:moveTo>
                  <a:pt x="12" y="272"/>
                </a:moveTo>
                <a:cubicBezTo>
                  <a:pt x="0" y="277"/>
                  <a:pt x="0" y="291"/>
                  <a:pt x="0" y="291"/>
                </a:cubicBezTo>
                <a:cubicBezTo>
                  <a:pt x="4" y="285"/>
                  <a:pt x="8" y="279"/>
                  <a:pt x="12" y="272"/>
                </a:cubicBezTo>
                <a:close/>
                <a:moveTo>
                  <a:pt x="240" y="0"/>
                </a:moveTo>
                <a:cubicBezTo>
                  <a:pt x="161" y="0"/>
                  <a:pt x="93" y="140"/>
                  <a:pt x="12" y="272"/>
                </a:cubicBezTo>
                <a:lnTo>
                  <a:pt x="12" y="272"/>
                </a:lnTo>
                <a:cubicBezTo>
                  <a:pt x="14" y="271"/>
                  <a:pt x="17" y="271"/>
                  <a:pt x="20" y="271"/>
                </a:cubicBezTo>
                <a:cubicBezTo>
                  <a:pt x="39" y="303"/>
                  <a:pt x="57" y="317"/>
                  <a:pt x="76" y="317"/>
                </a:cubicBezTo>
                <a:cubicBezTo>
                  <a:pt x="138" y="317"/>
                  <a:pt x="203" y="165"/>
                  <a:pt x="279" y="12"/>
                </a:cubicBezTo>
                <a:cubicBezTo>
                  <a:pt x="266" y="4"/>
                  <a:pt x="252" y="0"/>
                  <a:pt x="2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34"/>
          <p:cNvSpPr/>
          <p:nvPr/>
        </p:nvSpPr>
        <p:spPr>
          <a:xfrm rot="3599982">
            <a:off x="6525012" y="-496276"/>
            <a:ext cx="5710" cy="8374"/>
          </a:xfrm>
          <a:custGeom>
            <a:avLst/>
            <a:gdLst/>
            <a:ahLst/>
            <a:cxnLst/>
            <a:rect l="l" t="t" r="r" b="b"/>
            <a:pathLst>
              <a:path w="120" h="176" extrusionOk="0">
                <a:moveTo>
                  <a:pt x="120" y="1"/>
                </a:moveTo>
                <a:cubicBezTo>
                  <a:pt x="80" y="60"/>
                  <a:pt x="60" y="120"/>
                  <a:pt x="0" y="160"/>
                </a:cubicBezTo>
                <a:cubicBezTo>
                  <a:pt x="8" y="171"/>
                  <a:pt x="14" y="176"/>
                  <a:pt x="21" y="176"/>
                </a:cubicBezTo>
                <a:cubicBezTo>
                  <a:pt x="49" y="176"/>
                  <a:pt x="71" y="82"/>
                  <a:pt x="1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34"/>
          <p:cNvSpPr/>
          <p:nvPr/>
        </p:nvSpPr>
        <p:spPr>
          <a:xfrm rot="3599982">
            <a:off x="6645653" y="-464577"/>
            <a:ext cx="12276" cy="14940"/>
          </a:xfrm>
          <a:custGeom>
            <a:avLst/>
            <a:gdLst/>
            <a:ahLst/>
            <a:cxnLst/>
            <a:rect l="l" t="t" r="r" b="b"/>
            <a:pathLst>
              <a:path w="258" h="314" extrusionOk="0">
                <a:moveTo>
                  <a:pt x="203" y="0"/>
                </a:moveTo>
                <a:cubicBezTo>
                  <a:pt x="183" y="0"/>
                  <a:pt x="145" y="40"/>
                  <a:pt x="80" y="147"/>
                </a:cubicBezTo>
                <a:cubicBezTo>
                  <a:pt x="0" y="207"/>
                  <a:pt x="160" y="266"/>
                  <a:pt x="100" y="286"/>
                </a:cubicBezTo>
                <a:cubicBezTo>
                  <a:pt x="104" y="305"/>
                  <a:pt x="111" y="314"/>
                  <a:pt x="118" y="314"/>
                </a:cubicBezTo>
                <a:cubicBezTo>
                  <a:pt x="164" y="314"/>
                  <a:pt x="257" y="0"/>
                  <a:pt x="2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34"/>
          <p:cNvSpPr/>
          <p:nvPr/>
        </p:nvSpPr>
        <p:spPr>
          <a:xfrm rot="3599982">
            <a:off x="6548797" y="-505347"/>
            <a:ext cx="7660" cy="6661"/>
          </a:xfrm>
          <a:custGeom>
            <a:avLst/>
            <a:gdLst/>
            <a:ahLst/>
            <a:cxnLst/>
            <a:rect l="l" t="t" r="r" b="b"/>
            <a:pathLst>
              <a:path w="161" h="140" extrusionOk="0">
                <a:moveTo>
                  <a:pt x="140" y="0"/>
                </a:moveTo>
                <a:lnTo>
                  <a:pt x="1" y="120"/>
                </a:lnTo>
                <a:lnTo>
                  <a:pt x="160" y="140"/>
                </a:lnTo>
                <a:lnTo>
                  <a:pt x="14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34"/>
          <p:cNvSpPr/>
          <p:nvPr/>
        </p:nvSpPr>
        <p:spPr>
          <a:xfrm rot="3599982">
            <a:off x="6608248" y="-496841"/>
            <a:ext cx="13322" cy="16129"/>
          </a:xfrm>
          <a:custGeom>
            <a:avLst/>
            <a:gdLst/>
            <a:ahLst/>
            <a:cxnLst/>
            <a:rect l="l" t="t" r="r" b="b"/>
            <a:pathLst>
              <a:path w="280" h="339" extrusionOk="0">
                <a:moveTo>
                  <a:pt x="239" y="0"/>
                </a:moveTo>
                <a:lnTo>
                  <a:pt x="1" y="239"/>
                </a:lnTo>
                <a:cubicBezTo>
                  <a:pt x="20" y="259"/>
                  <a:pt x="20" y="298"/>
                  <a:pt x="1" y="338"/>
                </a:cubicBezTo>
                <a:cubicBezTo>
                  <a:pt x="120" y="179"/>
                  <a:pt x="279" y="20"/>
                  <a:pt x="2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34"/>
          <p:cNvSpPr/>
          <p:nvPr/>
        </p:nvSpPr>
        <p:spPr>
          <a:xfrm rot="3599982">
            <a:off x="6594417" y="-496408"/>
            <a:ext cx="7613" cy="10468"/>
          </a:xfrm>
          <a:custGeom>
            <a:avLst/>
            <a:gdLst/>
            <a:ahLst/>
            <a:cxnLst/>
            <a:rect l="l" t="t" r="r" b="b"/>
            <a:pathLst>
              <a:path w="160" h="220" extrusionOk="0">
                <a:moveTo>
                  <a:pt x="160" y="0"/>
                </a:moveTo>
                <a:lnTo>
                  <a:pt x="160" y="0"/>
                </a:lnTo>
                <a:cubicBezTo>
                  <a:pt x="80" y="80"/>
                  <a:pt x="20" y="159"/>
                  <a:pt x="0" y="219"/>
                </a:cubicBezTo>
                <a:cubicBezTo>
                  <a:pt x="40" y="179"/>
                  <a:pt x="120" y="80"/>
                  <a:pt x="1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34"/>
          <p:cNvSpPr/>
          <p:nvPr/>
        </p:nvSpPr>
        <p:spPr>
          <a:xfrm rot="3599982">
            <a:off x="6791859" y="-472335"/>
            <a:ext cx="11895" cy="15463"/>
          </a:xfrm>
          <a:custGeom>
            <a:avLst/>
            <a:gdLst/>
            <a:ahLst/>
            <a:cxnLst/>
            <a:rect l="l" t="t" r="r" b="b"/>
            <a:pathLst>
              <a:path w="250" h="325" extrusionOk="0">
                <a:moveTo>
                  <a:pt x="223" y="1"/>
                </a:moveTo>
                <a:cubicBezTo>
                  <a:pt x="189" y="1"/>
                  <a:pt x="134" y="56"/>
                  <a:pt x="91" y="143"/>
                </a:cubicBezTo>
                <a:cubicBezTo>
                  <a:pt x="54" y="217"/>
                  <a:pt x="0" y="325"/>
                  <a:pt x="39" y="325"/>
                </a:cubicBezTo>
                <a:cubicBezTo>
                  <a:pt x="43" y="325"/>
                  <a:pt x="46" y="324"/>
                  <a:pt x="51" y="322"/>
                </a:cubicBezTo>
                <a:lnTo>
                  <a:pt x="250" y="24"/>
                </a:lnTo>
                <a:cubicBezTo>
                  <a:pt x="245" y="8"/>
                  <a:pt x="235" y="1"/>
                  <a:pt x="2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34"/>
          <p:cNvSpPr/>
          <p:nvPr/>
        </p:nvSpPr>
        <p:spPr>
          <a:xfrm rot="3599982">
            <a:off x="6659190" y="-247824"/>
            <a:ext cx="6661" cy="8564"/>
          </a:xfrm>
          <a:custGeom>
            <a:avLst/>
            <a:gdLst/>
            <a:ahLst/>
            <a:cxnLst/>
            <a:rect l="l" t="t" r="r" b="b"/>
            <a:pathLst>
              <a:path w="140" h="180" extrusionOk="0">
                <a:moveTo>
                  <a:pt x="140" y="1"/>
                </a:moveTo>
                <a:cubicBezTo>
                  <a:pt x="0" y="160"/>
                  <a:pt x="100" y="140"/>
                  <a:pt x="140" y="180"/>
                </a:cubicBezTo>
                <a:lnTo>
                  <a:pt x="14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34"/>
          <p:cNvSpPr/>
          <p:nvPr/>
        </p:nvSpPr>
        <p:spPr>
          <a:xfrm rot="3599982">
            <a:off x="6855669" y="-51682"/>
            <a:ext cx="1903" cy="999"/>
          </a:xfrm>
          <a:custGeom>
            <a:avLst/>
            <a:gdLst/>
            <a:ahLst/>
            <a:cxnLst/>
            <a:rect l="l" t="t" r="r" b="b"/>
            <a:pathLst>
              <a:path w="40" h="21" extrusionOk="0">
                <a:moveTo>
                  <a:pt x="0" y="0"/>
                </a:moveTo>
                <a:cubicBezTo>
                  <a:pt x="0" y="0"/>
                  <a:pt x="0" y="20"/>
                  <a:pt x="0" y="20"/>
                </a:cubicBezTo>
                <a:cubicBezTo>
                  <a:pt x="40" y="0"/>
                  <a:pt x="20"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34"/>
          <p:cNvSpPr/>
          <p:nvPr/>
        </p:nvSpPr>
        <p:spPr>
          <a:xfrm rot="3599982">
            <a:off x="7043861" y="-151778"/>
            <a:ext cx="2094" cy="3664"/>
          </a:xfrm>
          <a:custGeom>
            <a:avLst/>
            <a:gdLst/>
            <a:ahLst/>
            <a:cxnLst/>
            <a:rect l="l" t="t" r="r" b="b"/>
            <a:pathLst>
              <a:path w="44" h="77" extrusionOk="0">
                <a:moveTo>
                  <a:pt x="41" y="1"/>
                </a:moveTo>
                <a:cubicBezTo>
                  <a:pt x="38" y="1"/>
                  <a:pt x="22" y="33"/>
                  <a:pt x="0" y="76"/>
                </a:cubicBezTo>
                <a:lnTo>
                  <a:pt x="20" y="76"/>
                </a:lnTo>
                <a:cubicBezTo>
                  <a:pt x="38" y="22"/>
                  <a:pt x="44" y="1"/>
                  <a:pt x="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34"/>
          <p:cNvSpPr/>
          <p:nvPr/>
        </p:nvSpPr>
        <p:spPr>
          <a:xfrm rot="3599982">
            <a:off x="6921084" y="-191582"/>
            <a:ext cx="1951" cy="1903"/>
          </a:xfrm>
          <a:custGeom>
            <a:avLst/>
            <a:gdLst/>
            <a:ahLst/>
            <a:cxnLst/>
            <a:rect l="l" t="t" r="r" b="b"/>
            <a:pathLst>
              <a:path w="41" h="40" extrusionOk="0">
                <a:moveTo>
                  <a:pt x="41" y="0"/>
                </a:moveTo>
                <a:cubicBezTo>
                  <a:pt x="21" y="0"/>
                  <a:pt x="1" y="20"/>
                  <a:pt x="1" y="40"/>
                </a:cubicBezTo>
                <a:cubicBezTo>
                  <a:pt x="21" y="20"/>
                  <a:pt x="21" y="0"/>
                  <a:pt x="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34"/>
          <p:cNvSpPr/>
          <p:nvPr/>
        </p:nvSpPr>
        <p:spPr>
          <a:xfrm rot="3599982">
            <a:off x="6659638" y="-239048"/>
            <a:ext cx="48" cy="1951"/>
          </a:xfrm>
          <a:custGeom>
            <a:avLst/>
            <a:gdLst/>
            <a:ahLst/>
            <a:cxnLst/>
            <a:rect l="l" t="t" r="r" b="b"/>
            <a:pathLst>
              <a:path w="1" h="41" extrusionOk="0">
                <a:moveTo>
                  <a:pt x="1" y="41"/>
                </a:moveTo>
                <a:lnTo>
                  <a:pt x="1" y="21"/>
                </a:lnTo>
                <a:cubicBezTo>
                  <a:pt x="1" y="21"/>
                  <a:pt x="1"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34"/>
          <p:cNvSpPr/>
          <p:nvPr/>
        </p:nvSpPr>
        <p:spPr>
          <a:xfrm rot="3599982">
            <a:off x="6771533" y="-45936"/>
            <a:ext cx="6661" cy="4139"/>
          </a:xfrm>
          <a:custGeom>
            <a:avLst/>
            <a:gdLst/>
            <a:ahLst/>
            <a:cxnLst/>
            <a:rect l="l" t="t" r="r" b="b"/>
            <a:pathLst>
              <a:path w="140" h="87" extrusionOk="0">
                <a:moveTo>
                  <a:pt x="139" y="0"/>
                </a:moveTo>
                <a:lnTo>
                  <a:pt x="139" y="0"/>
                </a:lnTo>
                <a:cubicBezTo>
                  <a:pt x="80" y="40"/>
                  <a:pt x="40" y="60"/>
                  <a:pt x="0" y="80"/>
                </a:cubicBezTo>
                <a:cubicBezTo>
                  <a:pt x="5" y="84"/>
                  <a:pt x="11" y="87"/>
                  <a:pt x="18" y="87"/>
                </a:cubicBezTo>
                <a:cubicBezTo>
                  <a:pt x="41" y="87"/>
                  <a:pt x="79" y="61"/>
                  <a:pt x="1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7" name="Google Shape;2737;p34"/>
          <p:cNvSpPr/>
          <p:nvPr/>
        </p:nvSpPr>
        <p:spPr>
          <a:xfrm rot="3599982">
            <a:off x="7153366" y="-3454"/>
            <a:ext cx="10420" cy="9516"/>
          </a:xfrm>
          <a:custGeom>
            <a:avLst/>
            <a:gdLst/>
            <a:ahLst/>
            <a:cxnLst/>
            <a:rect l="l" t="t" r="r" b="b"/>
            <a:pathLst>
              <a:path w="219" h="200" extrusionOk="0">
                <a:moveTo>
                  <a:pt x="219" y="0"/>
                </a:moveTo>
                <a:lnTo>
                  <a:pt x="139" y="40"/>
                </a:lnTo>
                <a:lnTo>
                  <a:pt x="0" y="199"/>
                </a:lnTo>
                <a:lnTo>
                  <a:pt x="21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8" name="Google Shape;2738;p34"/>
          <p:cNvSpPr/>
          <p:nvPr/>
        </p:nvSpPr>
        <p:spPr>
          <a:xfrm rot="3599982">
            <a:off x="7008983" y="-18351"/>
            <a:ext cx="7613" cy="7613"/>
          </a:xfrm>
          <a:custGeom>
            <a:avLst/>
            <a:gdLst/>
            <a:ahLst/>
            <a:cxnLst/>
            <a:rect l="l" t="t" r="r" b="b"/>
            <a:pathLst>
              <a:path w="160" h="160" extrusionOk="0">
                <a:moveTo>
                  <a:pt x="160" y="0"/>
                </a:moveTo>
                <a:lnTo>
                  <a:pt x="160" y="0"/>
                </a:lnTo>
                <a:cubicBezTo>
                  <a:pt x="124" y="36"/>
                  <a:pt x="95" y="43"/>
                  <a:pt x="65" y="43"/>
                </a:cubicBezTo>
                <a:cubicBezTo>
                  <a:pt x="45" y="43"/>
                  <a:pt x="24" y="40"/>
                  <a:pt x="0" y="40"/>
                </a:cubicBezTo>
                <a:lnTo>
                  <a:pt x="120" y="160"/>
                </a:lnTo>
                <a:lnTo>
                  <a:pt x="16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9" name="Google Shape;2739;p34"/>
          <p:cNvSpPr/>
          <p:nvPr/>
        </p:nvSpPr>
        <p:spPr>
          <a:xfrm rot="3599982">
            <a:off x="6967478" y="-22530"/>
            <a:ext cx="10610" cy="15083"/>
          </a:xfrm>
          <a:custGeom>
            <a:avLst/>
            <a:gdLst/>
            <a:ahLst/>
            <a:cxnLst/>
            <a:rect l="l" t="t" r="r" b="b"/>
            <a:pathLst>
              <a:path w="223" h="317" extrusionOk="0">
                <a:moveTo>
                  <a:pt x="183" y="1"/>
                </a:moveTo>
                <a:cubicBezTo>
                  <a:pt x="169" y="1"/>
                  <a:pt x="139" y="20"/>
                  <a:pt x="82" y="72"/>
                </a:cubicBezTo>
                <a:cubicBezTo>
                  <a:pt x="97" y="114"/>
                  <a:pt x="0" y="317"/>
                  <a:pt x="29" y="317"/>
                </a:cubicBezTo>
                <a:cubicBezTo>
                  <a:pt x="40" y="317"/>
                  <a:pt x="73" y="283"/>
                  <a:pt x="142" y="191"/>
                </a:cubicBezTo>
                <a:cubicBezTo>
                  <a:pt x="127" y="161"/>
                  <a:pt x="222" y="1"/>
                  <a:pt x="1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0" name="Google Shape;2740;p34"/>
          <p:cNvSpPr/>
          <p:nvPr/>
        </p:nvSpPr>
        <p:spPr>
          <a:xfrm rot="3599982">
            <a:off x="6556359" y="-270066"/>
            <a:ext cx="1903" cy="2902"/>
          </a:xfrm>
          <a:custGeom>
            <a:avLst/>
            <a:gdLst/>
            <a:ahLst/>
            <a:cxnLst/>
            <a:rect l="l" t="t" r="r" b="b"/>
            <a:pathLst>
              <a:path w="40" h="61" extrusionOk="0">
                <a:moveTo>
                  <a:pt x="0" y="60"/>
                </a:moveTo>
                <a:cubicBezTo>
                  <a:pt x="20" y="41"/>
                  <a:pt x="40" y="21"/>
                  <a:pt x="40" y="1"/>
                </a:cubicBezTo>
                <a:cubicBezTo>
                  <a:pt x="40" y="21"/>
                  <a:pt x="20" y="41"/>
                  <a:pt x="0" y="6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1" name="Google Shape;2741;p34"/>
          <p:cNvSpPr/>
          <p:nvPr/>
        </p:nvSpPr>
        <p:spPr>
          <a:xfrm rot="3599982">
            <a:off x="6559704" y="-269792"/>
            <a:ext cx="15225" cy="10468"/>
          </a:xfrm>
          <a:custGeom>
            <a:avLst/>
            <a:gdLst/>
            <a:ahLst/>
            <a:cxnLst/>
            <a:rect l="l" t="t" r="r" b="b"/>
            <a:pathLst>
              <a:path w="320" h="220" extrusionOk="0">
                <a:moveTo>
                  <a:pt x="160" y="1"/>
                </a:moveTo>
                <a:lnTo>
                  <a:pt x="160" y="1"/>
                </a:lnTo>
                <a:cubicBezTo>
                  <a:pt x="100" y="61"/>
                  <a:pt x="61" y="140"/>
                  <a:pt x="1" y="220"/>
                </a:cubicBezTo>
                <a:cubicBezTo>
                  <a:pt x="140" y="81"/>
                  <a:pt x="319" y="81"/>
                  <a:pt x="1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2" name="Google Shape;2742;p34"/>
          <p:cNvSpPr txBox="1">
            <a:spLocks noGrp="1"/>
          </p:cNvSpPr>
          <p:nvPr>
            <p:ph type="subTitle" idx="1"/>
          </p:nvPr>
        </p:nvSpPr>
        <p:spPr>
          <a:xfrm>
            <a:off x="2050919" y="3476800"/>
            <a:ext cx="4583700" cy="541500"/>
          </a:xfrm>
          <a:prstGeom prst="rect">
            <a:avLst/>
          </a:prstGeom>
          <a:ln w="28575" cap="flat" cmpd="sng">
            <a:solidFill>
              <a:schemeClr val="accent1"/>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sr-Latn-ME" dirty="0"/>
              <a:t>Milica Ignjatović IX4</a:t>
            </a:r>
            <a:endParaRPr dirty="0"/>
          </a:p>
        </p:txBody>
      </p:sp>
      <p:sp>
        <p:nvSpPr>
          <p:cNvPr id="2743" name="Google Shape;2743;p34"/>
          <p:cNvSpPr txBox="1">
            <a:spLocks noGrp="1"/>
          </p:cNvSpPr>
          <p:nvPr>
            <p:ph type="ctrTitle"/>
          </p:nvPr>
        </p:nvSpPr>
        <p:spPr>
          <a:xfrm>
            <a:off x="1649100" y="1253838"/>
            <a:ext cx="5845800" cy="1697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Značaj gvožđa u ishrani</a:t>
            </a:r>
            <a:endParaRPr b="1" dirty="0">
              <a:latin typeface="Gaegu"/>
              <a:ea typeface="Gaegu"/>
              <a:cs typeface="Gaegu"/>
              <a:sym typeface="Gaegu"/>
            </a:endParaRPr>
          </a:p>
        </p:txBody>
      </p:sp>
      <p:sp>
        <p:nvSpPr>
          <p:cNvPr id="2744" name="Google Shape;2744;p34"/>
          <p:cNvSpPr/>
          <p:nvPr/>
        </p:nvSpPr>
        <p:spPr>
          <a:xfrm>
            <a:off x="6591800" y="3476800"/>
            <a:ext cx="645600" cy="5415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45" name="Google Shape;2745;p34"/>
          <p:cNvGrpSpPr/>
          <p:nvPr/>
        </p:nvGrpSpPr>
        <p:grpSpPr>
          <a:xfrm>
            <a:off x="6773659" y="3561555"/>
            <a:ext cx="296817" cy="371986"/>
            <a:chOff x="1677825" y="3820225"/>
            <a:chExt cx="345900" cy="433500"/>
          </a:xfrm>
        </p:grpSpPr>
        <p:sp>
          <p:nvSpPr>
            <p:cNvPr id="2746" name="Google Shape;2746;p34"/>
            <p:cNvSpPr/>
            <p:nvPr/>
          </p:nvSpPr>
          <p:spPr>
            <a:xfrm>
              <a:off x="1677825" y="3820225"/>
              <a:ext cx="345900" cy="433500"/>
            </a:xfrm>
            <a:custGeom>
              <a:avLst/>
              <a:gdLst/>
              <a:ahLst/>
              <a:cxnLst/>
              <a:rect l="l" t="t" r="r" b="b"/>
              <a:pathLst>
                <a:path w="13836" h="17340" extrusionOk="0">
                  <a:moveTo>
                    <a:pt x="7664" y="663"/>
                  </a:moveTo>
                  <a:cubicBezTo>
                    <a:pt x="9900" y="663"/>
                    <a:pt x="12122" y="2143"/>
                    <a:pt x="12629" y="4431"/>
                  </a:cubicBezTo>
                  <a:cubicBezTo>
                    <a:pt x="13115" y="6657"/>
                    <a:pt x="11579" y="8961"/>
                    <a:pt x="9557" y="9776"/>
                  </a:cubicBezTo>
                  <a:cubicBezTo>
                    <a:pt x="8881" y="10051"/>
                    <a:pt x="8203" y="10182"/>
                    <a:pt x="7547" y="10182"/>
                  </a:cubicBezTo>
                  <a:cubicBezTo>
                    <a:pt x="5556" y="10182"/>
                    <a:pt x="3775" y="8979"/>
                    <a:pt x="2926" y="6986"/>
                  </a:cubicBezTo>
                  <a:cubicBezTo>
                    <a:pt x="2926" y="6939"/>
                    <a:pt x="2926" y="6892"/>
                    <a:pt x="2911" y="6829"/>
                  </a:cubicBezTo>
                  <a:cubicBezTo>
                    <a:pt x="1923" y="4446"/>
                    <a:pt x="3961" y="1531"/>
                    <a:pt x="6296" y="857"/>
                  </a:cubicBezTo>
                  <a:cubicBezTo>
                    <a:pt x="6743" y="726"/>
                    <a:pt x="7204" y="663"/>
                    <a:pt x="7664" y="663"/>
                  </a:cubicBezTo>
                  <a:close/>
                  <a:moveTo>
                    <a:pt x="7643" y="0"/>
                  </a:moveTo>
                  <a:cubicBezTo>
                    <a:pt x="7132" y="0"/>
                    <a:pt x="6620" y="69"/>
                    <a:pt x="6124" y="214"/>
                  </a:cubicBezTo>
                  <a:cubicBezTo>
                    <a:pt x="3522" y="982"/>
                    <a:pt x="1218" y="4196"/>
                    <a:pt x="2237" y="6907"/>
                  </a:cubicBezTo>
                  <a:cubicBezTo>
                    <a:pt x="2221" y="6954"/>
                    <a:pt x="2237" y="7001"/>
                    <a:pt x="2252" y="7064"/>
                  </a:cubicBezTo>
                  <a:cubicBezTo>
                    <a:pt x="2707" y="8161"/>
                    <a:pt x="3397" y="9070"/>
                    <a:pt x="4243" y="9713"/>
                  </a:cubicBezTo>
                  <a:cubicBezTo>
                    <a:pt x="4227" y="9729"/>
                    <a:pt x="4227" y="9744"/>
                    <a:pt x="4212" y="9760"/>
                  </a:cubicBezTo>
                  <a:cubicBezTo>
                    <a:pt x="2942" y="11986"/>
                    <a:pt x="1563" y="14133"/>
                    <a:pt x="293" y="16359"/>
                  </a:cubicBezTo>
                  <a:cubicBezTo>
                    <a:pt x="1" y="16868"/>
                    <a:pt x="449" y="17339"/>
                    <a:pt x="894" y="17339"/>
                  </a:cubicBezTo>
                  <a:cubicBezTo>
                    <a:pt x="1092" y="17339"/>
                    <a:pt x="1291" y="17245"/>
                    <a:pt x="1422" y="17017"/>
                  </a:cubicBezTo>
                  <a:cubicBezTo>
                    <a:pt x="2675" y="14792"/>
                    <a:pt x="4071" y="12644"/>
                    <a:pt x="5340" y="10418"/>
                  </a:cubicBezTo>
                  <a:cubicBezTo>
                    <a:pt x="5340" y="10403"/>
                    <a:pt x="5356" y="10403"/>
                    <a:pt x="5356" y="10387"/>
                  </a:cubicBezTo>
                  <a:cubicBezTo>
                    <a:pt x="6037" y="10684"/>
                    <a:pt x="6777" y="10845"/>
                    <a:pt x="7548" y="10845"/>
                  </a:cubicBezTo>
                  <a:cubicBezTo>
                    <a:pt x="8160" y="10845"/>
                    <a:pt x="8793" y="10743"/>
                    <a:pt x="9431" y="10528"/>
                  </a:cubicBezTo>
                  <a:cubicBezTo>
                    <a:pt x="11955" y="9697"/>
                    <a:pt x="13836" y="6954"/>
                    <a:pt x="13256" y="4258"/>
                  </a:cubicBezTo>
                  <a:cubicBezTo>
                    <a:pt x="12695" y="1690"/>
                    <a:pt x="10172" y="0"/>
                    <a:pt x="76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7" name="Google Shape;2747;p34"/>
            <p:cNvSpPr/>
            <p:nvPr/>
          </p:nvSpPr>
          <p:spPr>
            <a:xfrm>
              <a:off x="1763950" y="3857550"/>
              <a:ext cx="206875" cy="190725"/>
            </a:xfrm>
            <a:custGeom>
              <a:avLst/>
              <a:gdLst/>
              <a:ahLst/>
              <a:cxnLst/>
              <a:rect l="l" t="t" r="r" b="b"/>
              <a:pathLst>
                <a:path w="8275" h="7629" extrusionOk="0">
                  <a:moveTo>
                    <a:pt x="4059" y="656"/>
                  </a:moveTo>
                  <a:cubicBezTo>
                    <a:pt x="5402" y="656"/>
                    <a:pt x="6850" y="1450"/>
                    <a:pt x="7224" y="2734"/>
                  </a:cubicBezTo>
                  <a:cubicBezTo>
                    <a:pt x="7789" y="4646"/>
                    <a:pt x="6644" y="6856"/>
                    <a:pt x="4544" y="6966"/>
                  </a:cubicBezTo>
                  <a:cubicBezTo>
                    <a:pt x="4474" y="6970"/>
                    <a:pt x="4404" y="6972"/>
                    <a:pt x="4333" y="6972"/>
                  </a:cubicBezTo>
                  <a:cubicBezTo>
                    <a:pt x="2635" y="6972"/>
                    <a:pt x="659" y="5899"/>
                    <a:pt x="704" y="3988"/>
                  </a:cubicBezTo>
                  <a:cubicBezTo>
                    <a:pt x="704" y="3957"/>
                    <a:pt x="688" y="3925"/>
                    <a:pt x="688" y="3894"/>
                  </a:cubicBezTo>
                  <a:cubicBezTo>
                    <a:pt x="704" y="3863"/>
                    <a:pt x="720" y="3831"/>
                    <a:pt x="720" y="3800"/>
                  </a:cubicBezTo>
                  <a:cubicBezTo>
                    <a:pt x="892" y="2279"/>
                    <a:pt x="1864" y="1073"/>
                    <a:pt x="3384" y="728"/>
                  </a:cubicBezTo>
                  <a:cubicBezTo>
                    <a:pt x="3602" y="680"/>
                    <a:pt x="3829" y="656"/>
                    <a:pt x="4059" y="656"/>
                  </a:cubicBezTo>
                  <a:close/>
                  <a:moveTo>
                    <a:pt x="4101" y="0"/>
                  </a:moveTo>
                  <a:cubicBezTo>
                    <a:pt x="3961" y="0"/>
                    <a:pt x="3821" y="8"/>
                    <a:pt x="3682" y="22"/>
                  </a:cubicBezTo>
                  <a:cubicBezTo>
                    <a:pt x="1644" y="226"/>
                    <a:pt x="281" y="1825"/>
                    <a:pt x="61" y="3800"/>
                  </a:cubicBezTo>
                  <a:cubicBezTo>
                    <a:pt x="61" y="3831"/>
                    <a:pt x="61" y="3863"/>
                    <a:pt x="61" y="3878"/>
                  </a:cubicBezTo>
                  <a:cubicBezTo>
                    <a:pt x="61" y="3910"/>
                    <a:pt x="46" y="3941"/>
                    <a:pt x="46" y="3988"/>
                  </a:cubicBezTo>
                  <a:cubicBezTo>
                    <a:pt x="0" y="6264"/>
                    <a:pt x="2275" y="7629"/>
                    <a:pt x="4340" y="7629"/>
                  </a:cubicBezTo>
                  <a:cubicBezTo>
                    <a:pt x="4408" y="7629"/>
                    <a:pt x="4476" y="7627"/>
                    <a:pt x="4544" y="7624"/>
                  </a:cubicBezTo>
                  <a:cubicBezTo>
                    <a:pt x="6974" y="7499"/>
                    <a:pt x="8275" y="5242"/>
                    <a:pt x="7930" y="2985"/>
                  </a:cubicBezTo>
                  <a:cubicBezTo>
                    <a:pt x="7654" y="1183"/>
                    <a:pt x="5881" y="0"/>
                    <a:pt x="4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48" name="Google Shape;2748;p34"/>
          <p:cNvSpPr/>
          <p:nvPr/>
        </p:nvSpPr>
        <p:spPr>
          <a:xfrm>
            <a:off x="1165600" y="1313725"/>
            <a:ext cx="483494" cy="441537"/>
          </a:xfrm>
          <a:custGeom>
            <a:avLst/>
            <a:gdLst/>
            <a:ahLst/>
            <a:cxnLst/>
            <a:rect l="l" t="t" r="r" b="b"/>
            <a:pathLst>
              <a:path w="11919" h="10884" extrusionOk="0">
                <a:moveTo>
                  <a:pt x="3204" y="0"/>
                </a:moveTo>
                <a:lnTo>
                  <a:pt x="5074" y="4238"/>
                </a:lnTo>
                <a:lnTo>
                  <a:pt x="1" y="3940"/>
                </a:lnTo>
                <a:lnTo>
                  <a:pt x="4497" y="5889"/>
                </a:lnTo>
                <a:lnTo>
                  <a:pt x="2607" y="9132"/>
                </a:lnTo>
                <a:lnTo>
                  <a:pt x="5771" y="6208"/>
                </a:lnTo>
                <a:lnTo>
                  <a:pt x="6089" y="10883"/>
                </a:lnTo>
                <a:lnTo>
                  <a:pt x="7163" y="6307"/>
                </a:lnTo>
                <a:lnTo>
                  <a:pt x="11919" y="6964"/>
                </a:lnTo>
                <a:lnTo>
                  <a:pt x="7900" y="4457"/>
                </a:lnTo>
                <a:lnTo>
                  <a:pt x="8974" y="119"/>
                </a:lnTo>
                <a:lnTo>
                  <a:pt x="6348" y="3681"/>
                </a:lnTo>
                <a:lnTo>
                  <a:pt x="320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9" name="Google Shape;2749;p34"/>
          <p:cNvSpPr/>
          <p:nvPr/>
        </p:nvSpPr>
        <p:spPr>
          <a:xfrm>
            <a:off x="7433629" y="2673825"/>
            <a:ext cx="296813" cy="271066"/>
          </a:xfrm>
          <a:custGeom>
            <a:avLst/>
            <a:gdLst/>
            <a:ahLst/>
            <a:cxnLst/>
            <a:rect l="l" t="t" r="r" b="b"/>
            <a:pathLst>
              <a:path w="11919" h="10884" extrusionOk="0">
                <a:moveTo>
                  <a:pt x="3204" y="0"/>
                </a:moveTo>
                <a:lnTo>
                  <a:pt x="5074" y="4238"/>
                </a:lnTo>
                <a:lnTo>
                  <a:pt x="1" y="3940"/>
                </a:lnTo>
                <a:lnTo>
                  <a:pt x="4497" y="5889"/>
                </a:lnTo>
                <a:lnTo>
                  <a:pt x="2607" y="9132"/>
                </a:lnTo>
                <a:lnTo>
                  <a:pt x="5771" y="6208"/>
                </a:lnTo>
                <a:lnTo>
                  <a:pt x="6089" y="10883"/>
                </a:lnTo>
                <a:lnTo>
                  <a:pt x="7163" y="6307"/>
                </a:lnTo>
                <a:lnTo>
                  <a:pt x="11919" y="6964"/>
                </a:lnTo>
                <a:lnTo>
                  <a:pt x="7900" y="4457"/>
                </a:lnTo>
                <a:lnTo>
                  <a:pt x="8974" y="119"/>
                </a:lnTo>
                <a:lnTo>
                  <a:pt x="6348" y="3681"/>
                </a:lnTo>
                <a:lnTo>
                  <a:pt x="320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66"/>
        <p:cNvGrpSpPr/>
        <p:nvPr/>
      </p:nvGrpSpPr>
      <p:grpSpPr>
        <a:xfrm>
          <a:off x="0" y="0"/>
          <a:ext cx="0" cy="0"/>
          <a:chOff x="0" y="0"/>
          <a:chExt cx="0" cy="0"/>
        </a:xfrm>
      </p:grpSpPr>
      <p:sp>
        <p:nvSpPr>
          <p:cNvPr id="2767" name="Google Shape;2767;p37"/>
          <p:cNvSpPr/>
          <p:nvPr/>
        </p:nvSpPr>
        <p:spPr>
          <a:xfrm>
            <a:off x="901926" y="3540938"/>
            <a:ext cx="538054" cy="572729"/>
          </a:xfrm>
          <a:custGeom>
            <a:avLst/>
            <a:gdLst/>
            <a:ahLst/>
            <a:cxnLst/>
            <a:rect l="l" t="t" r="r" b="b"/>
            <a:pathLst>
              <a:path w="32027" h="34091" extrusionOk="0">
                <a:moveTo>
                  <a:pt x="22230" y="1396"/>
                </a:moveTo>
                <a:cubicBezTo>
                  <a:pt x="20029" y="585"/>
                  <a:pt x="17654" y="63"/>
                  <a:pt x="15279" y="5"/>
                </a:cubicBezTo>
                <a:cubicBezTo>
                  <a:pt x="12904" y="-53"/>
                  <a:pt x="9950" y="411"/>
                  <a:pt x="7981" y="1048"/>
                </a:cubicBezTo>
                <a:cubicBezTo>
                  <a:pt x="6012" y="1685"/>
                  <a:pt x="4679" y="2206"/>
                  <a:pt x="3463" y="3828"/>
                </a:cubicBezTo>
                <a:cubicBezTo>
                  <a:pt x="2247" y="5450"/>
                  <a:pt x="1204" y="8115"/>
                  <a:pt x="683" y="10779"/>
                </a:cubicBezTo>
                <a:cubicBezTo>
                  <a:pt x="162" y="13444"/>
                  <a:pt x="-360" y="16629"/>
                  <a:pt x="335" y="19815"/>
                </a:cubicBezTo>
                <a:cubicBezTo>
                  <a:pt x="1030" y="23001"/>
                  <a:pt x="2189" y="27518"/>
                  <a:pt x="4853" y="29893"/>
                </a:cubicBezTo>
                <a:cubicBezTo>
                  <a:pt x="7518" y="32268"/>
                  <a:pt x="12499" y="34354"/>
                  <a:pt x="16322" y="34064"/>
                </a:cubicBezTo>
                <a:cubicBezTo>
                  <a:pt x="20145" y="33775"/>
                  <a:pt x="25185" y="30994"/>
                  <a:pt x="27791" y="28156"/>
                </a:cubicBezTo>
                <a:cubicBezTo>
                  <a:pt x="30398" y="25318"/>
                  <a:pt x="31556" y="20221"/>
                  <a:pt x="31961" y="17035"/>
                </a:cubicBezTo>
                <a:cubicBezTo>
                  <a:pt x="32366" y="13849"/>
                  <a:pt x="30802" y="11068"/>
                  <a:pt x="30223" y="9041"/>
                </a:cubicBezTo>
                <a:cubicBezTo>
                  <a:pt x="29644" y="7014"/>
                  <a:pt x="29818" y="6145"/>
                  <a:pt x="28486" y="4871"/>
                </a:cubicBezTo>
                <a:cubicBezTo>
                  <a:pt x="27154" y="3597"/>
                  <a:pt x="24431" y="2207"/>
                  <a:pt x="22230" y="1396"/>
                </a:cubicBezTo>
                <a:close/>
              </a:path>
            </a:pathLst>
          </a:custGeom>
          <a:solidFill>
            <a:schemeClr val="dk1"/>
          </a:solidFill>
          <a:ln>
            <a:noFill/>
          </a:ln>
        </p:spPr>
      </p:sp>
      <p:sp>
        <p:nvSpPr>
          <p:cNvPr id="2768" name="Google Shape;2768;p37"/>
          <p:cNvSpPr/>
          <p:nvPr/>
        </p:nvSpPr>
        <p:spPr>
          <a:xfrm>
            <a:off x="1629350" y="3183013"/>
            <a:ext cx="2699700" cy="11643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9" name="Google Shape;2769;p37"/>
          <p:cNvSpPr/>
          <p:nvPr/>
        </p:nvSpPr>
        <p:spPr>
          <a:xfrm>
            <a:off x="4839926" y="1768513"/>
            <a:ext cx="538054" cy="572729"/>
          </a:xfrm>
          <a:custGeom>
            <a:avLst/>
            <a:gdLst/>
            <a:ahLst/>
            <a:cxnLst/>
            <a:rect l="l" t="t" r="r" b="b"/>
            <a:pathLst>
              <a:path w="32027" h="34091" extrusionOk="0">
                <a:moveTo>
                  <a:pt x="22230" y="1396"/>
                </a:moveTo>
                <a:cubicBezTo>
                  <a:pt x="20029" y="585"/>
                  <a:pt x="17654" y="63"/>
                  <a:pt x="15279" y="5"/>
                </a:cubicBezTo>
                <a:cubicBezTo>
                  <a:pt x="12904" y="-53"/>
                  <a:pt x="9950" y="411"/>
                  <a:pt x="7981" y="1048"/>
                </a:cubicBezTo>
                <a:cubicBezTo>
                  <a:pt x="6012" y="1685"/>
                  <a:pt x="4679" y="2206"/>
                  <a:pt x="3463" y="3828"/>
                </a:cubicBezTo>
                <a:cubicBezTo>
                  <a:pt x="2247" y="5450"/>
                  <a:pt x="1204" y="8115"/>
                  <a:pt x="683" y="10779"/>
                </a:cubicBezTo>
                <a:cubicBezTo>
                  <a:pt x="162" y="13444"/>
                  <a:pt x="-360" y="16629"/>
                  <a:pt x="335" y="19815"/>
                </a:cubicBezTo>
                <a:cubicBezTo>
                  <a:pt x="1030" y="23001"/>
                  <a:pt x="2189" y="27518"/>
                  <a:pt x="4853" y="29893"/>
                </a:cubicBezTo>
                <a:cubicBezTo>
                  <a:pt x="7518" y="32268"/>
                  <a:pt x="12499" y="34354"/>
                  <a:pt x="16322" y="34064"/>
                </a:cubicBezTo>
                <a:cubicBezTo>
                  <a:pt x="20145" y="33775"/>
                  <a:pt x="25185" y="30994"/>
                  <a:pt x="27791" y="28156"/>
                </a:cubicBezTo>
                <a:cubicBezTo>
                  <a:pt x="30398" y="25318"/>
                  <a:pt x="31556" y="20221"/>
                  <a:pt x="31961" y="17035"/>
                </a:cubicBezTo>
                <a:cubicBezTo>
                  <a:pt x="32366" y="13849"/>
                  <a:pt x="30802" y="11068"/>
                  <a:pt x="30223" y="9041"/>
                </a:cubicBezTo>
                <a:cubicBezTo>
                  <a:pt x="29644" y="7014"/>
                  <a:pt x="29818" y="6145"/>
                  <a:pt x="28486" y="4871"/>
                </a:cubicBezTo>
                <a:cubicBezTo>
                  <a:pt x="27154" y="3597"/>
                  <a:pt x="24431" y="2207"/>
                  <a:pt x="22230" y="1396"/>
                </a:cubicBezTo>
                <a:close/>
              </a:path>
            </a:pathLst>
          </a:custGeom>
          <a:solidFill>
            <a:schemeClr val="dk1"/>
          </a:solidFill>
          <a:ln>
            <a:noFill/>
          </a:ln>
        </p:spPr>
      </p:sp>
      <p:sp>
        <p:nvSpPr>
          <p:cNvPr id="2770" name="Google Shape;2770;p37"/>
          <p:cNvSpPr/>
          <p:nvPr/>
        </p:nvSpPr>
        <p:spPr>
          <a:xfrm>
            <a:off x="4839926" y="3540938"/>
            <a:ext cx="538054" cy="572729"/>
          </a:xfrm>
          <a:custGeom>
            <a:avLst/>
            <a:gdLst/>
            <a:ahLst/>
            <a:cxnLst/>
            <a:rect l="l" t="t" r="r" b="b"/>
            <a:pathLst>
              <a:path w="32027" h="34091" extrusionOk="0">
                <a:moveTo>
                  <a:pt x="22230" y="1396"/>
                </a:moveTo>
                <a:cubicBezTo>
                  <a:pt x="20029" y="585"/>
                  <a:pt x="17654" y="63"/>
                  <a:pt x="15279" y="5"/>
                </a:cubicBezTo>
                <a:cubicBezTo>
                  <a:pt x="12904" y="-53"/>
                  <a:pt x="9950" y="411"/>
                  <a:pt x="7981" y="1048"/>
                </a:cubicBezTo>
                <a:cubicBezTo>
                  <a:pt x="6012" y="1685"/>
                  <a:pt x="4679" y="2206"/>
                  <a:pt x="3463" y="3828"/>
                </a:cubicBezTo>
                <a:cubicBezTo>
                  <a:pt x="2247" y="5450"/>
                  <a:pt x="1204" y="8115"/>
                  <a:pt x="683" y="10779"/>
                </a:cubicBezTo>
                <a:cubicBezTo>
                  <a:pt x="162" y="13444"/>
                  <a:pt x="-360" y="16629"/>
                  <a:pt x="335" y="19815"/>
                </a:cubicBezTo>
                <a:cubicBezTo>
                  <a:pt x="1030" y="23001"/>
                  <a:pt x="2189" y="27518"/>
                  <a:pt x="4853" y="29893"/>
                </a:cubicBezTo>
                <a:cubicBezTo>
                  <a:pt x="7518" y="32268"/>
                  <a:pt x="12499" y="34354"/>
                  <a:pt x="16322" y="34064"/>
                </a:cubicBezTo>
                <a:cubicBezTo>
                  <a:pt x="20145" y="33775"/>
                  <a:pt x="25185" y="30994"/>
                  <a:pt x="27791" y="28156"/>
                </a:cubicBezTo>
                <a:cubicBezTo>
                  <a:pt x="30398" y="25318"/>
                  <a:pt x="31556" y="20221"/>
                  <a:pt x="31961" y="17035"/>
                </a:cubicBezTo>
                <a:cubicBezTo>
                  <a:pt x="32366" y="13849"/>
                  <a:pt x="30802" y="11068"/>
                  <a:pt x="30223" y="9041"/>
                </a:cubicBezTo>
                <a:cubicBezTo>
                  <a:pt x="29644" y="7014"/>
                  <a:pt x="29818" y="6145"/>
                  <a:pt x="28486" y="4871"/>
                </a:cubicBezTo>
                <a:cubicBezTo>
                  <a:pt x="27154" y="3597"/>
                  <a:pt x="24431" y="2207"/>
                  <a:pt x="22230" y="1396"/>
                </a:cubicBezTo>
                <a:close/>
              </a:path>
            </a:pathLst>
          </a:custGeom>
          <a:solidFill>
            <a:schemeClr val="dk1"/>
          </a:solidFill>
          <a:ln>
            <a:noFill/>
          </a:ln>
        </p:spPr>
      </p:sp>
      <p:sp>
        <p:nvSpPr>
          <p:cNvPr id="2771" name="Google Shape;2771;p37"/>
          <p:cNvSpPr/>
          <p:nvPr/>
        </p:nvSpPr>
        <p:spPr>
          <a:xfrm>
            <a:off x="5567350" y="1429188"/>
            <a:ext cx="2699700" cy="11643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2" name="Google Shape;2772;p37"/>
          <p:cNvSpPr/>
          <p:nvPr/>
        </p:nvSpPr>
        <p:spPr>
          <a:xfrm>
            <a:off x="5567350" y="3183013"/>
            <a:ext cx="2699700" cy="11643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3" name="Google Shape;2773;p37"/>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sz="3000" dirty="0">
                <a:solidFill>
                  <a:schemeClr val="dk1"/>
                </a:solidFill>
              </a:rPr>
              <a:t>SADRZAJ</a:t>
            </a:r>
            <a:endParaRPr sz="3000" dirty="0">
              <a:solidFill>
                <a:schemeClr val="dk1"/>
              </a:solidFill>
            </a:endParaRPr>
          </a:p>
        </p:txBody>
      </p:sp>
      <p:sp>
        <p:nvSpPr>
          <p:cNvPr id="2774" name="Google Shape;2774;p37"/>
          <p:cNvSpPr txBox="1">
            <a:spLocks noGrp="1"/>
          </p:cNvSpPr>
          <p:nvPr>
            <p:ph type="subTitle" idx="1"/>
          </p:nvPr>
        </p:nvSpPr>
        <p:spPr>
          <a:xfrm>
            <a:off x="1776496" y="3485604"/>
            <a:ext cx="2367300" cy="469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sr-Latn-ME" dirty="0"/>
              <a:t>NAMIRNICE BOGATE GVOZDJEM</a:t>
            </a:r>
            <a:endParaRPr dirty="0"/>
          </a:p>
        </p:txBody>
      </p:sp>
      <p:sp>
        <p:nvSpPr>
          <p:cNvPr id="2775" name="Google Shape;2775;p37"/>
          <p:cNvSpPr/>
          <p:nvPr/>
        </p:nvSpPr>
        <p:spPr>
          <a:xfrm>
            <a:off x="1629350" y="1429188"/>
            <a:ext cx="2699700" cy="11643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6" name="Google Shape;2776;p37"/>
          <p:cNvSpPr/>
          <p:nvPr/>
        </p:nvSpPr>
        <p:spPr>
          <a:xfrm>
            <a:off x="901926" y="1768513"/>
            <a:ext cx="538054" cy="572729"/>
          </a:xfrm>
          <a:custGeom>
            <a:avLst/>
            <a:gdLst/>
            <a:ahLst/>
            <a:cxnLst/>
            <a:rect l="l" t="t" r="r" b="b"/>
            <a:pathLst>
              <a:path w="32027" h="34091" extrusionOk="0">
                <a:moveTo>
                  <a:pt x="22230" y="1396"/>
                </a:moveTo>
                <a:cubicBezTo>
                  <a:pt x="20029" y="585"/>
                  <a:pt x="17654" y="63"/>
                  <a:pt x="15279" y="5"/>
                </a:cubicBezTo>
                <a:cubicBezTo>
                  <a:pt x="12904" y="-53"/>
                  <a:pt x="9950" y="411"/>
                  <a:pt x="7981" y="1048"/>
                </a:cubicBezTo>
                <a:cubicBezTo>
                  <a:pt x="6012" y="1685"/>
                  <a:pt x="4679" y="2206"/>
                  <a:pt x="3463" y="3828"/>
                </a:cubicBezTo>
                <a:cubicBezTo>
                  <a:pt x="2247" y="5450"/>
                  <a:pt x="1204" y="8115"/>
                  <a:pt x="683" y="10779"/>
                </a:cubicBezTo>
                <a:cubicBezTo>
                  <a:pt x="162" y="13444"/>
                  <a:pt x="-360" y="16629"/>
                  <a:pt x="335" y="19815"/>
                </a:cubicBezTo>
                <a:cubicBezTo>
                  <a:pt x="1030" y="23001"/>
                  <a:pt x="2189" y="27518"/>
                  <a:pt x="4853" y="29893"/>
                </a:cubicBezTo>
                <a:cubicBezTo>
                  <a:pt x="7518" y="32268"/>
                  <a:pt x="12499" y="34354"/>
                  <a:pt x="16322" y="34064"/>
                </a:cubicBezTo>
                <a:cubicBezTo>
                  <a:pt x="20145" y="33775"/>
                  <a:pt x="25185" y="30994"/>
                  <a:pt x="27791" y="28156"/>
                </a:cubicBezTo>
                <a:cubicBezTo>
                  <a:pt x="30398" y="25318"/>
                  <a:pt x="31556" y="20221"/>
                  <a:pt x="31961" y="17035"/>
                </a:cubicBezTo>
                <a:cubicBezTo>
                  <a:pt x="32366" y="13849"/>
                  <a:pt x="30802" y="11068"/>
                  <a:pt x="30223" y="9041"/>
                </a:cubicBezTo>
                <a:cubicBezTo>
                  <a:pt x="29644" y="7014"/>
                  <a:pt x="29818" y="6145"/>
                  <a:pt x="28486" y="4871"/>
                </a:cubicBezTo>
                <a:cubicBezTo>
                  <a:pt x="27154" y="3597"/>
                  <a:pt x="24431" y="2207"/>
                  <a:pt x="22230" y="1396"/>
                </a:cubicBezTo>
                <a:close/>
              </a:path>
            </a:pathLst>
          </a:custGeom>
          <a:solidFill>
            <a:schemeClr val="dk1"/>
          </a:solidFill>
          <a:ln>
            <a:noFill/>
          </a:ln>
        </p:spPr>
      </p:sp>
      <p:sp>
        <p:nvSpPr>
          <p:cNvPr id="2778" name="Google Shape;2778;p37"/>
          <p:cNvSpPr txBox="1">
            <a:spLocks noGrp="1"/>
          </p:cNvSpPr>
          <p:nvPr>
            <p:ph type="title" idx="3"/>
          </p:nvPr>
        </p:nvSpPr>
        <p:spPr>
          <a:xfrm>
            <a:off x="876950" y="3579613"/>
            <a:ext cx="588000" cy="371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03</a:t>
            </a:r>
            <a:endParaRPr/>
          </a:p>
        </p:txBody>
      </p:sp>
      <p:sp>
        <p:nvSpPr>
          <p:cNvPr id="2779" name="Google Shape;2779;p37"/>
          <p:cNvSpPr txBox="1">
            <a:spLocks noGrp="1"/>
          </p:cNvSpPr>
          <p:nvPr>
            <p:ph type="subTitle" idx="4"/>
          </p:nvPr>
        </p:nvSpPr>
        <p:spPr>
          <a:xfrm>
            <a:off x="5661631" y="3545144"/>
            <a:ext cx="3482369" cy="469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sr-Latn-ME" sz="2000" dirty="0"/>
              <a:t>RAZLOZI I POSLJEDICE NEDOSTATKA GVOZDJA</a:t>
            </a:r>
            <a:endParaRPr sz="2000" dirty="0"/>
          </a:p>
        </p:txBody>
      </p:sp>
      <p:sp>
        <p:nvSpPr>
          <p:cNvPr id="2781" name="Google Shape;2781;p37"/>
          <p:cNvSpPr txBox="1">
            <a:spLocks noGrp="1"/>
          </p:cNvSpPr>
          <p:nvPr>
            <p:ph type="title" idx="6"/>
          </p:nvPr>
        </p:nvSpPr>
        <p:spPr>
          <a:xfrm>
            <a:off x="4814950" y="3579613"/>
            <a:ext cx="588000" cy="371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04</a:t>
            </a:r>
            <a:endParaRPr/>
          </a:p>
        </p:txBody>
      </p:sp>
      <p:sp>
        <p:nvSpPr>
          <p:cNvPr id="2782" name="Google Shape;2782;p37"/>
          <p:cNvSpPr txBox="1">
            <a:spLocks noGrp="1"/>
          </p:cNvSpPr>
          <p:nvPr>
            <p:ph type="subTitle" idx="7"/>
          </p:nvPr>
        </p:nvSpPr>
        <p:spPr>
          <a:xfrm>
            <a:off x="1778726" y="1727088"/>
            <a:ext cx="2575299" cy="469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sr-Latn-ME" dirty="0">
                <a:solidFill>
                  <a:schemeClr val="accent3"/>
                </a:solidFill>
              </a:rPr>
              <a:t>ZNACAJ GVOZDJA ZA LJUDSKI ORGANIZAM</a:t>
            </a:r>
            <a:endParaRPr dirty="0">
              <a:solidFill>
                <a:schemeClr val="accent3"/>
              </a:solidFill>
            </a:endParaRPr>
          </a:p>
        </p:txBody>
      </p:sp>
      <p:sp>
        <p:nvSpPr>
          <p:cNvPr id="2784" name="Google Shape;2784;p37"/>
          <p:cNvSpPr txBox="1">
            <a:spLocks noGrp="1"/>
          </p:cNvSpPr>
          <p:nvPr>
            <p:ph type="title" idx="9"/>
          </p:nvPr>
        </p:nvSpPr>
        <p:spPr>
          <a:xfrm>
            <a:off x="876950" y="1825788"/>
            <a:ext cx="588000" cy="371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01</a:t>
            </a:r>
            <a:endParaRPr/>
          </a:p>
        </p:txBody>
      </p:sp>
      <p:sp>
        <p:nvSpPr>
          <p:cNvPr id="2785" name="Google Shape;2785;p37"/>
          <p:cNvSpPr txBox="1">
            <a:spLocks noGrp="1"/>
          </p:cNvSpPr>
          <p:nvPr>
            <p:ph type="subTitle" idx="13"/>
          </p:nvPr>
        </p:nvSpPr>
        <p:spPr>
          <a:xfrm>
            <a:off x="5733550" y="1727088"/>
            <a:ext cx="2367300" cy="469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sr-Latn-ME" dirty="0"/>
              <a:t>ULOGE</a:t>
            </a:r>
            <a:endParaRPr dirty="0"/>
          </a:p>
        </p:txBody>
      </p:sp>
      <p:sp>
        <p:nvSpPr>
          <p:cNvPr id="2787" name="Google Shape;2787;p37"/>
          <p:cNvSpPr txBox="1">
            <a:spLocks noGrp="1"/>
          </p:cNvSpPr>
          <p:nvPr>
            <p:ph type="title" idx="15"/>
          </p:nvPr>
        </p:nvSpPr>
        <p:spPr>
          <a:xfrm>
            <a:off x="4814950" y="1825788"/>
            <a:ext cx="588000" cy="371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53"/>
        <p:cNvGrpSpPr/>
        <p:nvPr/>
      </p:nvGrpSpPr>
      <p:grpSpPr>
        <a:xfrm>
          <a:off x="0" y="0"/>
          <a:ext cx="0" cy="0"/>
          <a:chOff x="0" y="0"/>
          <a:chExt cx="0" cy="0"/>
        </a:xfrm>
      </p:grpSpPr>
      <p:sp>
        <p:nvSpPr>
          <p:cNvPr id="2754" name="Google Shape;2754;p35"/>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sz="2400" dirty="0"/>
              <a:t>ZNACAJ GVOZDJA ZA LJUDSKI ORGANIZAM</a:t>
            </a:r>
            <a:endParaRPr sz="2400" dirty="0"/>
          </a:p>
        </p:txBody>
      </p:sp>
      <p:sp>
        <p:nvSpPr>
          <p:cNvPr id="2755" name="Google Shape;2755;p35"/>
          <p:cNvSpPr txBox="1">
            <a:spLocks noGrp="1"/>
          </p:cNvSpPr>
          <p:nvPr>
            <p:ph type="body" idx="1"/>
          </p:nvPr>
        </p:nvSpPr>
        <p:spPr>
          <a:xfrm>
            <a:off x="861300" y="1499904"/>
            <a:ext cx="7421400" cy="3290400"/>
          </a:xfrm>
          <a:prstGeom prst="rect">
            <a:avLst/>
          </a:prstGeom>
        </p:spPr>
        <p:txBody>
          <a:bodyPr spcFirstLastPara="1" wrap="square" lIns="90000" tIns="91425" rIns="91425" bIns="91425" anchor="ctr" anchorCtr="0">
            <a:noAutofit/>
          </a:bodyPr>
          <a:lstStyle/>
          <a:p>
            <a:pPr marL="171450" lvl="0" indent="-171450" algn="l" rtl="0">
              <a:spcBef>
                <a:spcPts val="0"/>
              </a:spcBef>
              <a:spcAft>
                <a:spcPts val="0"/>
              </a:spcAft>
              <a:buFont typeface="Wingdings" panose="05000000000000000000" pitchFamily="2" charset="2"/>
              <a:buChar char="Ø"/>
            </a:pPr>
            <a:r>
              <a:rPr lang="sr-Latn-ME" sz="1600" dirty="0"/>
              <a:t>Gvožđe je najvažniji mikroelement, koji je uključen u mnoge metaboličke procese. Neophodno je da ga u organizam unosimo ishranom, suplementima i/ili lijekovima u zavisnosti nedostataka</a:t>
            </a:r>
          </a:p>
          <a:p>
            <a:pPr marL="171450" lvl="0" indent="-171450" algn="l" rtl="0">
              <a:spcBef>
                <a:spcPts val="0"/>
              </a:spcBef>
              <a:spcAft>
                <a:spcPts val="0"/>
              </a:spcAft>
              <a:buFont typeface="Wingdings" panose="05000000000000000000" pitchFamily="2" charset="2"/>
              <a:buChar char="Ø"/>
            </a:pPr>
            <a:endParaRPr lang="sr-Latn-ME" sz="1600" dirty="0"/>
          </a:p>
          <a:p>
            <a:pPr marL="171450" lvl="0" indent="-171450" algn="l" rtl="0">
              <a:spcBef>
                <a:spcPts val="0"/>
              </a:spcBef>
              <a:spcAft>
                <a:spcPts val="0"/>
              </a:spcAft>
              <a:buFont typeface="Wingdings" panose="05000000000000000000" pitchFamily="2" charset="2"/>
              <a:buChar char="Ø"/>
            </a:pPr>
            <a:r>
              <a:rPr lang="sr-Latn-ME" sz="1600" dirty="0"/>
              <a:t>Nedostatak gvožđa dovodi do jedne vrste anemije koja se naziva sideropenijska anemija. U cilju procejene statusa gvožđa u organizmu radi se analiza krvne slike </a:t>
            </a:r>
          </a:p>
          <a:p>
            <a:pPr marL="171450" lvl="0" indent="-171450" algn="l" rtl="0">
              <a:spcBef>
                <a:spcPts val="0"/>
              </a:spcBef>
              <a:spcAft>
                <a:spcPts val="0"/>
              </a:spcAft>
              <a:buFont typeface="Wingdings" panose="05000000000000000000" pitchFamily="2" charset="2"/>
              <a:buChar char="Ø"/>
            </a:pPr>
            <a:endParaRPr lang="sr-Latn-ME" sz="1600" dirty="0"/>
          </a:p>
          <a:p>
            <a:pPr marL="171450" lvl="0" indent="-171450" algn="l" rtl="0">
              <a:spcBef>
                <a:spcPts val="0"/>
              </a:spcBef>
              <a:spcAft>
                <a:spcPts val="0"/>
              </a:spcAft>
              <a:buFont typeface="Wingdings" panose="05000000000000000000" pitchFamily="2" charset="2"/>
              <a:buChar char="Ø"/>
            </a:pPr>
            <a:r>
              <a:rPr lang="sr-Latn-ME" sz="1600" dirty="0"/>
              <a:t>Nedostatak gvožđa se može javiti i kod zdravih i bolesnih. Često dolazi do nedostatka gvožđa kod djece u periodu rasta i razvoja, trudnica i porodilja, sportista i starijih osoba</a:t>
            </a:r>
          </a:p>
          <a:p>
            <a:pPr marL="171450" lvl="0" indent="-171450" algn="l" rtl="0">
              <a:spcBef>
                <a:spcPts val="0"/>
              </a:spcBef>
              <a:spcAft>
                <a:spcPts val="0"/>
              </a:spcAft>
              <a:buFont typeface="Wingdings" panose="05000000000000000000" pitchFamily="2" charset="2"/>
              <a:buChar char="Ø"/>
            </a:pPr>
            <a:endParaRPr lang="sr-Latn-ME" sz="1600" dirty="0"/>
          </a:p>
          <a:p>
            <a:pPr marL="171450" lvl="0" indent="-171450" algn="l" rtl="0">
              <a:spcBef>
                <a:spcPts val="0"/>
              </a:spcBef>
              <a:spcAft>
                <a:spcPts val="0"/>
              </a:spcAft>
              <a:buFont typeface="Wingdings" panose="05000000000000000000" pitchFamily="2" charset="2"/>
              <a:buChar char="Ø"/>
            </a:pPr>
            <a:r>
              <a:rPr lang="sr-Latn-ME" sz="1600" dirty="0"/>
              <a:t>Dnevno unesemo oko 10-20 mg gvožđa</a:t>
            </a:r>
          </a:p>
          <a:p>
            <a:pPr marL="0" lvl="0" indent="0" algn="l" rtl="0">
              <a:spcBef>
                <a:spcPts val="0"/>
              </a:spcBef>
              <a:spcAft>
                <a:spcPts val="0"/>
              </a:spcAft>
              <a:buNone/>
            </a:pPr>
            <a:endParaRPr lang="sr-Latn-ME" dirty="0"/>
          </a:p>
          <a:p>
            <a:pPr marL="171450" lvl="0" indent="-171450" algn="l" rtl="0">
              <a:spcBef>
                <a:spcPts val="0"/>
              </a:spcBef>
              <a:spcAft>
                <a:spcPts val="0"/>
              </a:spcAft>
              <a:buFont typeface="Wingdings" panose="05000000000000000000" pitchFamily="2" charset="2"/>
              <a:buChar char="Ø"/>
            </a:pPr>
            <a:endParaRPr lang="sr-Latn-ME" dirty="0"/>
          </a:p>
          <a:p>
            <a:pPr marL="0" lvl="0" indent="0" algn="l" rtl="0">
              <a:spcBef>
                <a:spcPts val="0"/>
              </a:spcBef>
              <a:spcAft>
                <a:spcPts val="0"/>
              </a:spcAft>
              <a:buNone/>
            </a:pPr>
            <a:endParaRPr lang="sr-Latn-ME" dirty="0"/>
          </a:p>
          <a:p>
            <a:pPr marL="171450" lvl="0" indent="-171450" algn="l" rtl="0">
              <a:spcBef>
                <a:spcPts val="0"/>
              </a:spcBef>
              <a:spcAft>
                <a:spcPts val="0"/>
              </a:spcAft>
              <a:buFont typeface="Wingdings" panose="05000000000000000000" pitchFamily="2" charset="2"/>
              <a:buChar char="Ø"/>
            </a:pPr>
            <a:endParaRPr lang="sr-Latn-M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20"/>
        <p:cNvGrpSpPr/>
        <p:nvPr/>
      </p:nvGrpSpPr>
      <p:grpSpPr>
        <a:xfrm>
          <a:off x="0" y="0"/>
          <a:ext cx="0" cy="0"/>
          <a:chOff x="0" y="0"/>
          <a:chExt cx="0" cy="0"/>
        </a:xfrm>
      </p:grpSpPr>
      <p:sp>
        <p:nvSpPr>
          <p:cNvPr id="2822" name="Google Shape;2822;p40"/>
          <p:cNvSpPr/>
          <p:nvPr/>
        </p:nvSpPr>
        <p:spPr>
          <a:xfrm>
            <a:off x="888137" y="1342215"/>
            <a:ext cx="7334102" cy="3069145"/>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40"/>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solidFill>
                  <a:schemeClr val="dk1"/>
                </a:solidFill>
              </a:rPr>
              <a:t>ULOGE </a:t>
            </a:r>
            <a:endParaRPr dirty="0">
              <a:solidFill>
                <a:schemeClr val="dk1"/>
              </a:solidFill>
            </a:endParaRPr>
          </a:p>
        </p:txBody>
      </p:sp>
      <p:sp>
        <p:nvSpPr>
          <p:cNvPr id="2824" name="Google Shape;2824;p40"/>
          <p:cNvSpPr txBox="1">
            <a:spLocks noGrp="1"/>
          </p:cNvSpPr>
          <p:nvPr>
            <p:ph type="subTitle" idx="1"/>
          </p:nvPr>
        </p:nvSpPr>
        <p:spPr>
          <a:xfrm>
            <a:off x="925083" y="1406701"/>
            <a:ext cx="632171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U izgradnji hemoglobina i u rastu i razvoju</a:t>
            </a:r>
            <a:endParaRPr dirty="0"/>
          </a:p>
        </p:txBody>
      </p:sp>
      <p:sp>
        <p:nvSpPr>
          <p:cNvPr id="2825" name="Google Shape;2825;p40"/>
          <p:cNvSpPr txBox="1">
            <a:spLocks noGrp="1"/>
          </p:cNvSpPr>
          <p:nvPr>
            <p:ph type="subTitle" idx="2"/>
          </p:nvPr>
        </p:nvSpPr>
        <p:spPr>
          <a:xfrm>
            <a:off x="909880" y="2690206"/>
            <a:ext cx="7341404" cy="859500"/>
          </a:xfrm>
          <a:prstGeom prst="rect">
            <a:avLst/>
          </a:prstGeom>
        </p:spPr>
        <p:txBody>
          <a:bodyPr spcFirstLastPara="1" wrap="square" lIns="0" tIns="0" rIns="0" bIns="0" anchor="ctr" anchorCtr="0">
            <a:noAutofit/>
          </a:bodyPr>
          <a:lstStyle/>
          <a:p>
            <a:pPr marL="0" lvl="0" indent="0"/>
            <a:r>
              <a:rPr lang="en-US" dirty="0"/>
              <a:t>Glavna uloga koju gvožđe prisutno u krvi ima jeste prenos kiseonika. Gvožđe je u krvi sastavni d</a:t>
            </a:r>
            <a:r>
              <a:rPr lang="sr-Latn-ME" dirty="0"/>
              <a:t>i</a:t>
            </a:r>
            <a:r>
              <a:rPr lang="en-US" dirty="0"/>
              <a:t>o krvnog pigmenta tzv. hemoglobina koji je nazvan pigmentom jer daje crvenu boju krvi, a gvožđe je njegova najvažnija komponenta. Hemoglobin koji se nalazi u crvenim krvnim zrncima ili eritrocitima vrši prenos kiseonika iz pluća ,putem krvi, u sva tkiva</a:t>
            </a:r>
            <a:r>
              <a:rPr lang="sr-Latn-ME" dirty="0"/>
              <a:t>.</a:t>
            </a:r>
          </a:p>
          <a:p>
            <a:pPr marL="0" lvl="0" indent="0"/>
            <a:r>
              <a:rPr lang="en-US" dirty="0"/>
              <a:t>Takođe, gvožđe je mineral značajan za obavljanje mnogih fizioloških funkcija, kao što su rast i razvoj, reprodukcija, sinteza DNK, enzimski katalizovane reakcije, sinteza pojedinih hormona i vezivnih tkiva itd</a:t>
            </a:r>
            <a:endParaRPr dirty="0"/>
          </a:p>
        </p:txBody>
      </p:sp>
      <p:grpSp>
        <p:nvGrpSpPr>
          <p:cNvPr id="2855" name="Google Shape;2855;p40"/>
          <p:cNvGrpSpPr/>
          <p:nvPr/>
        </p:nvGrpSpPr>
        <p:grpSpPr>
          <a:xfrm>
            <a:off x="763096" y="2710477"/>
            <a:ext cx="401699" cy="355554"/>
            <a:chOff x="3279750" y="4755375"/>
            <a:chExt cx="144725" cy="128100"/>
          </a:xfrm>
        </p:grpSpPr>
        <p:sp>
          <p:nvSpPr>
            <p:cNvPr id="2856" name="Google Shape;2856;p40"/>
            <p:cNvSpPr/>
            <p:nvPr/>
          </p:nvSpPr>
          <p:spPr>
            <a:xfrm>
              <a:off x="3279750" y="4755375"/>
              <a:ext cx="144725" cy="128100"/>
            </a:xfrm>
            <a:custGeom>
              <a:avLst/>
              <a:gdLst/>
              <a:ahLst/>
              <a:cxnLst/>
              <a:rect l="l" t="t" r="r" b="b"/>
              <a:pathLst>
                <a:path w="5789" h="5124" extrusionOk="0">
                  <a:moveTo>
                    <a:pt x="3097" y="1"/>
                  </a:moveTo>
                  <a:cubicBezTo>
                    <a:pt x="3055" y="1"/>
                    <a:pt x="3011" y="3"/>
                    <a:pt x="2965" y="8"/>
                  </a:cubicBezTo>
                  <a:cubicBezTo>
                    <a:pt x="2030" y="148"/>
                    <a:pt x="2348" y="1302"/>
                    <a:pt x="2567" y="1938"/>
                  </a:cubicBezTo>
                  <a:cubicBezTo>
                    <a:pt x="2378" y="1445"/>
                    <a:pt x="1787" y="877"/>
                    <a:pt x="1272" y="877"/>
                  </a:cubicBezTo>
                  <a:cubicBezTo>
                    <a:pt x="1082" y="877"/>
                    <a:pt x="902" y="954"/>
                    <a:pt x="757" y="1143"/>
                  </a:cubicBezTo>
                  <a:cubicBezTo>
                    <a:pt x="1" y="2137"/>
                    <a:pt x="1533" y="2515"/>
                    <a:pt x="2169" y="2515"/>
                  </a:cubicBezTo>
                  <a:cubicBezTo>
                    <a:pt x="1473" y="2515"/>
                    <a:pt x="200" y="2515"/>
                    <a:pt x="438" y="3530"/>
                  </a:cubicBezTo>
                  <a:cubicBezTo>
                    <a:pt x="510" y="3845"/>
                    <a:pt x="761" y="3969"/>
                    <a:pt x="1065" y="3969"/>
                  </a:cubicBezTo>
                  <a:cubicBezTo>
                    <a:pt x="1519" y="3969"/>
                    <a:pt x="2091" y="3690"/>
                    <a:pt x="2354" y="3352"/>
                  </a:cubicBezTo>
                  <a:lnTo>
                    <a:pt x="2354" y="3352"/>
                  </a:lnTo>
                  <a:cubicBezTo>
                    <a:pt x="1937" y="4109"/>
                    <a:pt x="1599" y="5067"/>
                    <a:pt x="2766" y="5122"/>
                  </a:cubicBezTo>
                  <a:cubicBezTo>
                    <a:pt x="2785" y="5123"/>
                    <a:pt x="2804" y="5123"/>
                    <a:pt x="2823" y="5123"/>
                  </a:cubicBezTo>
                  <a:cubicBezTo>
                    <a:pt x="3696" y="5123"/>
                    <a:pt x="3575" y="4206"/>
                    <a:pt x="3244" y="3212"/>
                  </a:cubicBezTo>
                  <a:lnTo>
                    <a:pt x="3244" y="3212"/>
                  </a:lnTo>
                  <a:cubicBezTo>
                    <a:pt x="3554" y="3899"/>
                    <a:pt x="4083" y="4413"/>
                    <a:pt x="4559" y="4413"/>
                  </a:cubicBezTo>
                  <a:cubicBezTo>
                    <a:pt x="4786" y="4413"/>
                    <a:pt x="5000" y="4297"/>
                    <a:pt x="5174" y="4028"/>
                  </a:cubicBezTo>
                  <a:cubicBezTo>
                    <a:pt x="5609" y="3334"/>
                    <a:pt x="5040" y="2898"/>
                    <a:pt x="3759" y="2697"/>
                  </a:cubicBezTo>
                  <a:lnTo>
                    <a:pt x="3759" y="2697"/>
                  </a:lnTo>
                  <a:cubicBezTo>
                    <a:pt x="3920" y="2722"/>
                    <a:pt x="4078" y="2734"/>
                    <a:pt x="4229" y="2734"/>
                  </a:cubicBezTo>
                  <a:cubicBezTo>
                    <a:pt x="5133" y="2734"/>
                    <a:pt x="5788" y="2301"/>
                    <a:pt x="5432" y="1521"/>
                  </a:cubicBezTo>
                  <a:cubicBezTo>
                    <a:pt x="5295" y="1219"/>
                    <a:pt x="5074" y="1099"/>
                    <a:pt x="4825" y="1099"/>
                  </a:cubicBezTo>
                  <a:cubicBezTo>
                    <a:pt x="4352" y="1099"/>
                    <a:pt x="3783" y="1535"/>
                    <a:pt x="3522" y="1978"/>
                  </a:cubicBezTo>
                  <a:cubicBezTo>
                    <a:pt x="3846" y="1236"/>
                    <a:pt x="4024" y="1"/>
                    <a:pt x="30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40"/>
            <p:cNvSpPr/>
            <p:nvPr/>
          </p:nvSpPr>
          <p:spPr>
            <a:xfrm>
              <a:off x="3324800" y="4798525"/>
              <a:ext cx="57975" cy="41975"/>
            </a:xfrm>
            <a:custGeom>
              <a:avLst/>
              <a:gdLst/>
              <a:ahLst/>
              <a:cxnLst/>
              <a:rect l="l" t="t" r="r" b="b"/>
              <a:pathLst>
                <a:path w="2319" h="1679" extrusionOk="0">
                  <a:moveTo>
                    <a:pt x="1142" y="0"/>
                  </a:moveTo>
                  <a:cubicBezTo>
                    <a:pt x="60" y="0"/>
                    <a:pt x="0" y="1533"/>
                    <a:pt x="964" y="1665"/>
                  </a:cubicBezTo>
                  <a:cubicBezTo>
                    <a:pt x="1034" y="1674"/>
                    <a:pt x="1100" y="1678"/>
                    <a:pt x="1162" y="1678"/>
                  </a:cubicBezTo>
                  <a:cubicBezTo>
                    <a:pt x="2318" y="1678"/>
                    <a:pt x="2304" y="183"/>
                    <a:pt x="1322" y="13"/>
                  </a:cubicBezTo>
                  <a:cubicBezTo>
                    <a:pt x="1259" y="4"/>
                    <a:pt x="1199" y="0"/>
                    <a:pt x="11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58" name="Google Shape;2858;p40"/>
          <p:cNvSpPr/>
          <p:nvPr/>
        </p:nvSpPr>
        <p:spPr>
          <a:xfrm>
            <a:off x="4095939" y="1077873"/>
            <a:ext cx="952106" cy="820805"/>
          </a:xfrm>
          <a:custGeom>
            <a:avLst/>
            <a:gdLst/>
            <a:ahLst/>
            <a:cxnLst/>
            <a:rect l="l" t="t" r="r" b="b"/>
            <a:pathLst>
              <a:path w="20514" h="17685" extrusionOk="0">
                <a:moveTo>
                  <a:pt x="14439" y="412"/>
                </a:moveTo>
                <a:lnTo>
                  <a:pt x="14439" y="412"/>
                </a:lnTo>
                <a:cubicBezTo>
                  <a:pt x="15237" y="1071"/>
                  <a:pt x="15684" y="2161"/>
                  <a:pt x="15580" y="3193"/>
                </a:cubicBezTo>
                <a:lnTo>
                  <a:pt x="15580" y="3193"/>
                </a:lnTo>
                <a:cubicBezTo>
                  <a:pt x="14606" y="2518"/>
                  <a:pt x="13847" y="1458"/>
                  <a:pt x="14439" y="412"/>
                </a:cubicBezTo>
                <a:close/>
                <a:moveTo>
                  <a:pt x="1680" y="4259"/>
                </a:moveTo>
                <a:cubicBezTo>
                  <a:pt x="1730" y="4259"/>
                  <a:pt x="1781" y="4263"/>
                  <a:pt x="1831" y="4273"/>
                </a:cubicBezTo>
                <a:cubicBezTo>
                  <a:pt x="2706" y="4472"/>
                  <a:pt x="3064" y="6601"/>
                  <a:pt x="3244" y="7357"/>
                </a:cubicBezTo>
                <a:cubicBezTo>
                  <a:pt x="3357" y="7849"/>
                  <a:pt x="3439" y="8345"/>
                  <a:pt x="3496" y="8846"/>
                </a:cubicBezTo>
                <a:lnTo>
                  <a:pt x="3496" y="8846"/>
                </a:lnTo>
                <a:cubicBezTo>
                  <a:pt x="2563" y="8329"/>
                  <a:pt x="1531" y="7633"/>
                  <a:pt x="936" y="6740"/>
                </a:cubicBezTo>
                <a:cubicBezTo>
                  <a:pt x="597" y="6263"/>
                  <a:pt x="359" y="5626"/>
                  <a:pt x="597" y="5049"/>
                </a:cubicBezTo>
                <a:cubicBezTo>
                  <a:pt x="777" y="4654"/>
                  <a:pt x="1216" y="4259"/>
                  <a:pt x="1680" y="4259"/>
                </a:cubicBezTo>
                <a:close/>
                <a:moveTo>
                  <a:pt x="14385" y="0"/>
                </a:moveTo>
                <a:cubicBezTo>
                  <a:pt x="14341" y="0"/>
                  <a:pt x="14296" y="15"/>
                  <a:pt x="14266" y="55"/>
                </a:cubicBezTo>
                <a:cubicBezTo>
                  <a:pt x="13356" y="1400"/>
                  <a:pt x="14282" y="2736"/>
                  <a:pt x="15525" y="3531"/>
                </a:cubicBezTo>
                <a:lnTo>
                  <a:pt x="15525" y="3531"/>
                </a:lnTo>
                <a:cubicBezTo>
                  <a:pt x="15447" y="3877"/>
                  <a:pt x="15302" y="4211"/>
                  <a:pt x="15082" y="4512"/>
                </a:cubicBezTo>
                <a:cubicBezTo>
                  <a:pt x="14604" y="5166"/>
                  <a:pt x="13828" y="5479"/>
                  <a:pt x="13044" y="5479"/>
                </a:cubicBezTo>
                <a:cubicBezTo>
                  <a:pt x="12323" y="5479"/>
                  <a:pt x="11596" y="5214"/>
                  <a:pt x="11090" y="4707"/>
                </a:cubicBezTo>
                <a:lnTo>
                  <a:pt x="11090" y="4707"/>
                </a:lnTo>
                <a:cubicBezTo>
                  <a:pt x="10969" y="4457"/>
                  <a:pt x="10808" y="4217"/>
                  <a:pt x="10605" y="3994"/>
                </a:cubicBezTo>
                <a:cubicBezTo>
                  <a:pt x="10576" y="3965"/>
                  <a:pt x="10539" y="3952"/>
                  <a:pt x="10501" y="3952"/>
                </a:cubicBezTo>
                <a:cubicBezTo>
                  <a:pt x="10387" y="3952"/>
                  <a:pt x="10267" y="4069"/>
                  <a:pt x="10327" y="4173"/>
                </a:cubicBezTo>
                <a:cubicBezTo>
                  <a:pt x="10442" y="4424"/>
                  <a:pt x="10594" y="4649"/>
                  <a:pt x="10773" y="4847"/>
                </a:cubicBezTo>
                <a:lnTo>
                  <a:pt x="10773" y="4847"/>
                </a:lnTo>
                <a:cubicBezTo>
                  <a:pt x="11505" y="6328"/>
                  <a:pt x="10640" y="8263"/>
                  <a:pt x="9332" y="9187"/>
                </a:cubicBezTo>
                <a:cubicBezTo>
                  <a:pt x="8633" y="9672"/>
                  <a:pt x="7836" y="9868"/>
                  <a:pt x="7022" y="9868"/>
                </a:cubicBezTo>
                <a:cubicBezTo>
                  <a:pt x="5962" y="9868"/>
                  <a:pt x="4873" y="9535"/>
                  <a:pt x="3933" y="9075"/>
                </a:cubicBezTo>
                <a:lnTo>
                  <a:pt x="3933" y="9075"/>
                </a:lnTo>
                <a:cubicBezTo>
                  <a:pt x="3805" y="7955"/>
                  <a:pt x="3569" y="6833"/>
                  <a:pt x="3224" y="5765"/>
                </a:cubicBezTo>
                <a:cubicBezTo>
                  <a:pt x="2968" y="5017"/>
                  <a:pt x="2612" y="3866"/>
                  <a:pt x="1679" y="3866"/>
                </a:cubicBezTo>
                <a:cubicBezTo>
                  <a:pt x="1595" y="3866"/>
                  <a:pt x="1507" y="3875"/>
                  <a:pt x="1413" y="3895"/>
                </a:cubicBezTo>
                <a:cubicBezTo>
                  <a:pt x="558" y="4094"/>
                  <a:pt x="0" y="4989"/>
                  <a:pt x="140" y="5845"/>
                </a:cubicBezTo>
                <a:cubicBezTo>
                  <a:pt x="339" y="7078"/>
                  <a:pt x="1493" y="7974"/>
                  <a:pt x="2448" y="8630"/>
                </a:cubicBezTo>
                <a:cubicBezTo>
                  <a:pt x="2788" y="8865"/>
                  <a:pt x="3154" y="9090"/>
                  <a:pt x="3540" y="9293"/>
                </a:cubicBezTo>
                <a:lnTo>
                  <a:pt x="3540" y="9293"/>
                </a:lnTo>
                <a:cubicBezTo>
                  <a:pt x="3575" y="9699"/>
                  <a:pt x="3594" y="10108"/>
                  <a:pt x="3602" y="10520"/>
                </a:cubicBezTo>
                <a:cubicBezTo>
                  <a:pt x="3602" y="12888"/>
                  <a:pt x="3084" y="15236"/>
                  <a:pt x="2030" y="17365"/>
                </a:cubicBezTo>
                <a:cubicBezTo>
                  <a:pt x="1950" y="17538"/>
                  <a:pt x="2102" y="17684"/>
                  <a:pt x="2247" y="17684"/>
                </a:cubicBezTo>
                <a:cubicBezTo>
                  <a:pt x="2319" y="17684"/>
                  <a:pt x="2388" y="17649"/>
                  <a:pt x="2428" y="17564"/>
                </a:cubicBezTo>
                <a:cubicBezTo>
                  <a:pt x="3602" y="15156"/>
                  <a:pt x="4159" y="12470"/>
                  <a:pt x="4000" y="9784"/>
                </a:cubicBezTo>
                <a:cubicBezTo>
                  <a:pt x="3993" y="9693"/>
                  <a:pt x="3985" y="9601"/>
                  <a:pt x="3977" y="9509"/>
                </a:cubicBezTo>
                <a:lnTo>
                  <a:pt x="3977" y="9509"/>
                </a:lnTo>
                <a:cubicBezTo>
                  <a:pt x="4926" y="9950"/>
                  <a:pt x="5965" y="10245"/>
                  <a:pt x="6986" y="10245"/>
                </a:cubicBezTo>
                <a:cubicBezTo>
                  <a:pt x="7739" y="10245"/>
                  <a:pt x="8482" y="10085"/>
                  <a:pt x="9173" y="9705"/>
                </a:cubicBezTo>
                <a:cubicBezTo>
                  <a:pt x="10693" y="8882"/>
                  <a:pt x="11706" y="6959"/>
                  <a:pt x="11304" y="5302"/>
                </a:cubicBezTo>
                <a:lnTo>
                  <a:pt x="11304" y="5302"/>
                </a:lnTo>
                <a:cubicBezTo>
                  <a:pt x="11821" y="5647"/>
                  <a:pt x="12447" y="5831"/>
                  <a:pt x="13070" y="5831"/>
                </a:cubicBezTo>
                <a:cubicBezTo>
                  <a:pt x="13822" y="5831"/>
                  <a:pt x="14571" y="5564"/>
                  <a:pt x="15122" y="4989"/>
                </a:cubicBezTo>
                <a:cubicBezTo>
                  <a:pt x="15476" y="4619"/>
                  <a:pt x="15706" y="4178"/>
                  <a:pt x="15826" y="3709"/>
                </a:cubicBezTo>
                <a:lnTo>
                  <a:pt x="15826" y="3709"/>
                </a:lnTo>
                <a:cubicBezTo>
                  <a:pt x="16377" y="4012"/>
                  <a:pt x="16965" y="4208"/>
                  <a:pt x="17469" y="4253"/>
                </a:cubicBezTo>
                <a:cubicBezTo>
                  <a:pt x="17556" y="4259"/>
                  <a:pt x="17642" y="4262"/>
                  <a:pt x="17728" y="4262"/>
                </a:cubicBezTo>
                <a:cubicBezTo>
                  <a:pt x="18775" y="4262"/>
                  <a:pt x="19789" y="3810"/>
                  <a:pt x="20175" y="2781"/>
                </a:cubicBezTo>
                <a:cubicBezTo>
                  <a:pt x="20513" y="1885"/>
                  <a:pt x="20315" y="791"/>
                  <a:pt x="19419" y="314"/>
                </a:cubicBezTo>
                <a:cubicBezTo>
                  <a:pt x="19408" y="308"/>
                  <a:pt x="19397" y="306"/>
                  <a:pt x="19387" y="306"/>
                </a:cubicBezTo>
                <a:cubicBezTo>
                  <a:pt x="19326" y="306"/>
                  <a:pt x="19291" y="399"/>
                  <a:pt x="19360" y="433"/>
                </a:cubicBezTo>
                <a:cubicBezTo>
                  <a:pt x="20215" y="990"/>
                  <a:pt x="20275" y="2144"/>
                  <a:pt x="19777" y="2980"/>
                </a:cubicBezTo>
                <a:cubicBezTo>
                  <a:pt x="19364" y="3669"/>
                  <a:pt x="18573" y="3946"/>
                  <a:pt x="17795" y="3946"/>
                </a:cubicBezTo>
                <a:cubicBezTo>
                  <a:pt x="17562" y="3946"/>
                  <a:pt x="17331" y="3921"/>
                  <a:pt x="17111" y="3875"/>
                </a:cubicBezTo>
                <a:cubicBezTo>
                  <a:pt x="16741" y="3806"/>
                  <a:pt x="16307" y="3635"/>
                  <a:pt x="15889" y="3390"/>
                </a:cubicBezTo>
                <a:lnTo>
                  <a:pt x="15889" y="3390"/>
                </a:lnTo>
                <a:cubicBezTo>
                  <a:pt x="16073" y="2147"/>
                  <a:pt x="15532" y="779"/>
                  <a:pt x="14505" y="35"/>
                </a:cubicBezTo>
                <a:cubicBezTo>
                  <a:pt x="14475" y="15"/>
                  <a:pt x="14430" y="0"/>
                  <a:pt x="143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59" name="Google Shape;2859;p40"/>
          <p:cNvGrpSpPr/>
          <p:nvPr/>
        </p:nvGrpSpPr>
        <p:grpSpPr>
          <a:xfrm rot="-1544681">
            <a:off x="7784165" y="1330387"/>
            <a:ext cx="483213" cy="561331"/>
            <a:chOff x="5151000" y="2658925"/>
            <a:chExt cx="176600" cy="205150"/>
          </a:xfrm>
        </p:grpSpPr>
        <p:sp>
          <p:nvSpPr>
            <p:cNvPr id="2860" name="Google Shape;2860;p40"/>
            <p:cNvSpPr/>
            <p:nvPr/>
          </p:nvSpPr>
          <p:spPr>
            <a:xfrm>
              <a:off x="5151000" y="2658925"/>
              <a:ext cx="176600" cy="205150"/>
            </a:xfrm>
            <a:custGeom>
              <a:avLst/>
              <a:gdLst/>
              <a:ahLst/>
              <a:cxnLst/>
              <a:rect l="l" t="t" r="r" b="b"/>
              <a:pathLst>
                <a:path w="7064" h="8206" extrusionOk="0">
                  <a:moveTo>
                    <a:pt x="3564" y="0"/>
                  </a:moveTo>
                  <a:cubicBezTo>
                    <a:pt x="2841" y="0"/>
                    <a:pt x="2175" y="294"/>
                    <a:pt x="1632" y="800"/>
                  </a:cubicBezTo>
                  <a:cubicBezTo>
                    <a:pt x="1493" y="919"/>
                    <a:pt x="1373" y="1058"/>
                    <a:pt x="1254" y="1198"/>
                  </a:cubicBezTo>
                  <a:cubicBezTo>
                    <a:pt x="1075" y="1417"/>
                    <a:pt x="896" y="1655"/>
                    <a:pt x="756" y="1934"/>
                  </a:cubicBezTo>
                  <a:cubicBezTo>
                    <a:pt x="697" y="2033"/>
                    <a:pt x="637" y="2153"/>
                    <a:pt x="577" y="2272"/>
                  </a:cubicBezTo>
                  <a:cubicBezTo>
                    <a:pt x="438" y="2571"/>
                    <a:pt x="319" y="2889"/>
                    <a:pt x="239" y="3227"/>
                  </a:cubicBezTo>
                  <a:cubicBezTo>
                    <a:pt x="199" y="3307"/>
                    <a:pt x="179" y="3386"/>
                    <a:pt x="159" y="3466"/>
                  </a:cubicBezTo>
                  <a:cubicBezTo>
                    <a:pt x="120" y="3645"/>
                    <a:pt x="100" y="3804"/>
                    <a:pt x="80" y="3983"/>
                  </a:cubicBezTo>
                  <a:cubicBezTo>
                    <a:pt x="40" y="4142"/>
                    <a:pt x="20" y="4321"/>
                    <a:pt x="20" y="4481"/>
                  </a:cubicBezTo>
                  <a:cubicBezTo>
                    <a:pt x="20" y="4500"/>
                    <a:pt x="20" y="4520"/>
                    <a:pt x="20" y="4540"/>
                  </a:cubicBezTo>
                  <a:cubicBezTo>
                    <a:pt x="0" y="4779"/>
                    <a:pt x="0" y="5058"/>
                    <a:pt x="20" y="5316"/>
                  </a:cubicBezTo>
                  <a:cubicBezTo>
                    <a:pt x="20" y="5455"/>
                    <a:pt x="40" y="5595"/>
                    <a:pt x="60" y="5734"/>
                  </a:cubicBezTo>
                  <a:cubicBezTo>
                    <a:pt x="120" y="6032"/>
                    <a:pt x="199" y="6311"/>
                    <a:pt x="319" y="6570"/>
                  </a:cubicBezTo>
                  <a:cubicBezTo>
                    <a:pt x="358" y="6689"/>
                    <a:pt x="418" y="6789"/>
                    <a:pt x="478" y="6888"/>
                  </a:cubicBezTo>
                  <a:cubicBezTo>
                    <a:pt x="657" y="7167"/>
                    <a:pt x="876" y="7425"/>
                    <a:pt x="1174" y="7624"/>
                  </a:cubicBezTo>
                  <a:cubicBezTo>
                    <a:pt x="1751" y="8057"/>
                    <a:pt x="2753" y="8205"/>
                    <a:pt x="3569" y="8205"/>
                  </a:cubicBezTo>
                  <a:cubicBezTo>
                    <a:pt x="3766" y="8205"/>
                    <a:pt x="3952" y="8197"/>
                    <a:pt x="4119" y="8181"/>
                  </a:cubicBezTo>
                  <a:cubicBezTo>
                    <a:pt x="5631" y="8082"/>
                    <a:pt x="6467" y="7425"/>
                    <a:pt x="6845" y="6410"/>
                  </a:cubicBezTo>
                  <a:cubicBezTo>
                    <a:pt x="6884" y="6291"/>
                    <a:pt x="6924" y="6172"/>
                    <a:pt x="6944" y="6052"/>
                  </a:cubicBezTo>
                  <a:cubicBezTo>
                    <a:pt x="6984" y="5933"/>
                    <a:pt x="7004" y="5814"/>
                    <a:pt x="7024" y="5694"/>
                  </a:cubicBezTo>
                  <a:cubicBezTo>
                    <a:pt x="7044" y="5555"/>
                    <a:pt x="7044" y="5396"/>
                    <a:pt x="7063" y="5257"/>
                  </a:cubicBezTo>
                  <a:cubicBezTo>
                    <a:pt x="7063" y="5177"/>
                    <a:pt x="7063" y="5097"/>
                    <a:pt x="7063" y="5018"/>
                  </a:cubicBezTo>
                  <a:cubicBezTo>
                    <a:pt x="7063" y="4859"/>
                    <a:pt x="7063" y="4680"/>
                    <a:pt x="7044" y="4520"/>
                  </a:cubicBezTo>
                  <a:cubicBezTo>
                    <a:pt x="7044" y="4500"/>
                    <a:pt x="7044" y="4500"/>
                    <a:pt x="7044" y="4481"/>
                  </a:cubicBezTo>
                  <a:cubicBezTo>
                    <a:pt x="7004" y="4142"/>
                    <a:pt x="6924" y="3685"/>
                    <a:pt x="6805" y="3207"/>
                  </a:cubicBezTo>
                  <a:cubicBezTo>
                    <a:pt x="6785" y="3128"/>
                    <a:pt x="6745" y="3028"/>
                    <a:pt x="6725" y="2949"/>
                  </a:cubicBezTo>
                  <a:cubicBezTo>
                    <a:pt x="6705" y="2829"/>
                    <a:pt x="6666" y="2710"/>
                    <a:pt x="6626" y="2610"/>
                  </a:cubicBezTo>
                  <a:cubicBezTo>
                    <a:pt x="6566" y="2471"/>
                    <a:pt x="6526" y="2352"/>
                    <a:pt x="6467" y="2232"/>
                  </a:cubicBezTo>
                  <a:cubicBezTo>
                    <a:pt x="6447" y="2173"/>
                    <a:pt x="6427" y="2133"/>
                    <a:pt x="6407" y="2073"/>
                  </a:cubicBezTo>
                  <a:cubicBezTo>
                    <a:pt x="6327" y="1894"/>
                    <a:pt x="6248" y="1735"/>
                    <a:pt x="6148" y="1576"/>
                  </a:cubicBezTo>
                  <a:cubicBezTo>
                    <a:pt x="5631" y="700"/>
                    <a:pt x="4855" y="4"/>
                    <a:pt x="3701" y="4"/>
                  </a:cubicBezTo>
                  <a:cubicBezTo>
                    <a:pt x="3655" y="2"/>
                    <a:pt x="3609" y="0"/>
                    <a:pt x="35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40"/>
            <p:cNvSpPr/>
            <p:nvPr/>
          </p:nvSpPr>
          <p:spPr>
            <a:xfrm>
              <a:off x="5182325" y="2678900"/>
              <a:ext cx="128850" cy="33225"/>
            </a:xfrm>
            <a:custGeom>
              <a:avLst/>
              <a:gdLst/>
              <a:ahLst/>
              <a:cxnLst/>
              <a:rect l="l" t="t" r="r" b="b"/>
              <a:pathLst>
                <a:path w="5154" h="1329" extrusionOk="0">
                  <a:moveTo>
                    <a:pt x="379" y="1"/>
                  </a:moveTo>
                  <a:cubicBezTo>
                    <a:pt x="240" y="120"/>
                    <a:pt x="120" y="259"/>
                    <a:pt x="1" y="399"/>
                  </a:cubicBezTo>
                  <a:cubicBezTo>
                    <a:pt x="1227" y="1082"/>
                    <a:pt x="2587" y="1329"/>
                    <a:pt x="3975" y="1329"/>
                  </a:cubicBezTo>
                  <a:cubicBezTo>
                    <a:pt x="4367" y="1329"/>
                    <a:pt x="4760" y="1309"/>
                    <a:pt x="5154" y="1274"/>
                  </a:cubicBezTo>
                  <a:cubicBezTo>
                    <a:pt x="5074" y="1095"/>
                    <a:pt x="4995" y="936"/>
                    <a:pt x="4895" y="777"/>
                  </a:cubicBezTo>
                  <a:cubicBezTo>
                    <a:pt x="4590" y="800"/>
                    <a:pt x="4286" y="813"/>
                    <a:pt x="3983" y="813"/>
                  </a:cubicBezTo>
                  <a:cubicBezTo>
                    <a:pt x="2727" y="813"/>
                    <a:pt x="1501" y="594"/>
                    <a:pt x="3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40"/>
            <p:cNvSpPr/>
            <p:nvPr/>
          </p:nvSpPr>
          <p:spPr>
            <a:xfrm>
              <a:off x="5154975" y="2732625"/>
              <a:ext cx="166150" cy="24500"/>
            </a:xfrm>
            <a:custGeom>
              <a:avLst/>
              <a:gdLst/>
              <a:ahLst/>
              <a:cxnLst/>
              <a:rect l="l" t="t" r="r" b="b"/>
              <a:pathLst>
                <a:path w="6646" h="980" extrusionOk="0">
                  <a:moveTo>
                    <a:pt x="6566" y="1"/>
                  </a:moveTo>
                  <a:cubicBezTo>
                    <a:pt x="5493" y="516"/>
                    <a:pt x="4337" y="731"/>
                    <a:pt x="3170" y="731"/>
                  </a:cubicBezTo>
                  <a:cubicBezTo>
                    <a:pt x="2131" y="731"/>
                    <a:pt x="1083" y="560"/>
                    <a:pt x="80" y="279"/>
                  </a:cubicBezTo>
                  <a:cubicBezTo>
                    <a:pt x="40" y="359"/>
                    <a:pt x="20" y="438"/>
                    <a:pt x="0" y="518"/>
                  </a:cubicBezTo>
                  <a:cubicBezTo>
                    <a:pt x="1032" y="809"/>
                    <a:pt x="2103" y="980"/>
                    <a:pt x="3166" y="980"/>
                  </a:cubicBezTo>
                  <a:cubicBezTo>
                    <a:pt x="4359" y="980"/>
                    <a:pt x="5541" y="764"/>
                    <a:pt x="6646" y="259"/>
                  </a:cubicBezTo>
                  <a:cubicBezTo>
                    <a:pt x="6626" y="180"/>
                    <a:pt x="6586" y="80"/>
                    <a:pt x="656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40"/>
            <p:cNvSpPr/>
            <p:nvPr/>
          </p:nvSpPr>
          <p:spPr>
            <a:xfrm>
              <a:off x="5151500" y="2758500"/>
              <a:ext cx="176100" cy="34075"/>
            </a:xfrm>
            <a:custGeom>
              <a:avLst/>
              <a:gdLst/>
              <a:ahLst/>
              <a:cxnLst/>
              <a:rect l="l" t="t" r="r" b="b"/>
              <a:pathLst>
                <a:path w="7044" h="1363" extrusionOk="0">
                  <a:moveTo>
                    <a:pt x="60" y="0"/>
                  </a:moveTo>
                  <a:cubicBezTo>
                    <a:pt x="20" y="159"/>
                    <a:pt x="0" y="338"/>
                    <a:pt x="0" y="498"/>
                  </a:cubicBezTo>
                  <a:cubicBezTo>
                    <a:pt x="0" y="517"/>
                    <a:pt x="0" y="537"/>
                    <a:pt x="0" y="557"/>
                  </a:cubicBezTo>
                  <a:cubicBezTo>
                    <a:pt x="995" y="1075"/>
                    <a:pt x="2169" y="1274"/>
                    <a:pt x="3283" y="1333"/>
                  </a:cubicBezTo>
                  <a:cubicBezTo>
                    <a:pt x="3583" y="1352"/>
                    <a:pt x="3885" y="1362"/>
                    <a:pt x="4188" y="1362"/>
                  </a:cubicBezTo>
                  <a:cubicBezTo>
                    <a:pt x="5151" y="1362"/>
                    <a:pt x="6120" y="1262"/>
                    <a:pt x="7043" y="1035"/>
                  </a:cubicBezTo>
                  <a:cubicBezTo>
                    <a:pt x="7043" y="876"/>
                    <a:pt x="7043" y="697"/>
                    <a:pt x="7024" y="537"/>
                  </a:cubicBezTo>
                  <a:cubicBezTo>
                    <a:pt x="7024" y="517"/>
                    <a:pt x="7024" y="517"/>
                    <a:pt x="7024" y="498"/>
                  </a:cubicBezTo>
                  <a:cubicBezTo>
                    <a:pt x="6069" y="743"/>
                    <a:pt x="4987" y="899"/>
                    <a:pt x="3907" y="899"/>
                  </a:cubicBezTo>
                  <a:cubicBezTo>
                    <a:pt x="2533" y="899"/>
                    <a:pt x="1163" y="646"/>
                    <a:pt x="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40"/>
            <p:cNvSpPr/>
            <p:nvPr/>
          </p:nvSpPr>
          <p:spPr>
            <a:xfrm>
              <a:off x="5158950" y="2810225"/>
              <a:ext cx="165675" cy="29700"/>
            </a:xfrm>
            <a:custGeom>
              <a:avLst/>
              <a:gdLst/>
              <a:ahLst/>
              <a:cxnLst/>
              <a:rect l="l" t="t" r="r" b="b"/>
              <a:pathLst>
                <a:path w="6627" h="1188" extrusionOk="0">
                  <a:moveTo>
                    <a:pt x="6626" y="0"/>
                  </a:moveTo>
                  <a:lnTo>
                    <a:pt x="6626" y="0"/>
                  </a:lnTo>
                  <a:cubicBezTo>
                    <a:pt x="5550" y="653"/>
                    <a:pt x="4203" y="930"/>
                    <a:pt x="2859" y="930"/>
                  </a:cubicBezTo>
                  <a:cubicBezTo>
                    <a:pt x="1868" y="930"/>
                    <a:pt x="879" y="779"/>
                    <a:pt x="1" y="518"/>
                  </a:cubicBezTo>
                  <a:lnTo>
                    <a:pt x="1" y="518"/>
                  </a:lnTo>
                  <a:cubicBezTo>
                    <a:pt x="40" y="637"/>
                    <a:pt x="100" y="737"/>
                    <a:pt x="160" y="836"/>
                  </a:cubicBezTo>
                  <a:cubicBezTo>
                    <a:pt x="998" y="1060"/>
                    <a:pt x="1922" y="1187"/>
                    <a:pt x="2849" y="1187"/>
                  </a:cubicBezTo>
                  <a:cubicBezTo>
                    <a:pt x="4146" y="1187"/>
                    <a:pt x="5448" y="939"/>
                    <a:pt x="6527" y="358"/>
                  </a:cubicBezTo>
                  <a:cubicBezTo>
                    <a:pt x="6566" y="239"/>
                    <a:pt x="6606" y="120"/>
                    <a:pt x="66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40"/>
            <p:cNvSpPr/>
            <p:nvPr/>
          </p:nvSpPr>
          <p:spPr>
            <a:xfrm>
              <a:off x="5165425" y="2707250"/>
              <a:ext cx="151225" cy="26175"/>
            </a:xfrm>
            <a:custGeom>
              <a:avLst/>
              <a:gdLst/>
              <a:ahLst/>
              <a:cxnLst/>
              <a:rect l="l" t="t" r="r" b="b"/>
              <a:pathLst>
                <a:path w="6049" h="1047" extrusionOk="0">
                  <a:moveTo>
                    <a:pt x="179" y="1"/>
                  </a:moveTo>
                  <a:cubicBezTo>
                    <a:pt x="120" y="100"/>
                    <a:pt x="60" y="220"/>
                    <a:pt x="0" y="339"/>
                  </a:cubicBezTo>
                  <a:cubicBezTo>
                    <a:pt x="856" y="797"/>
                    <a:pt x="1890" y="956"/>
                    <a:pt x="2845" y="1016"/>
                  </a:cubicBezTo>
                  <a:cubicBezTo>
                    <a:pt x="3109" y="1035"/>
                    <a:pt x="3378" y="1047"/>
                    <a:pt x="3648" y="1047"/>
                  </a:cubicBezTo>
                  <a:cubicBezTo>
                    <a:pt x="4460" y="1047"/>
                    <a:pt x="5288" y="946"/>
                    <a:pt x="6049" y="677"/>
                  </a:cubicBezTo>
                  <a:cubicBezTo>
                    <a:pt x="5989" y="538"/>
                    <a:pt x="5949" y="419"/>
                    <a:pt x="5890" y="299"/>
                  </a:cubicBezTo>
                  <a:cubicBezTo>
                    <a:pt x="5157" y="554"/>
                    <a:pt x="4374" y="656"/>
                    <a:pt x="3591" y="656"/>
                  </a:cubicBezTo>
                  <a:cubicBezTo>
                    <a:pt x="3395" y="656"/>
                    <a:pt x="3200" y="649"/>
                    <a:pt x="3005" y="638"/>
                  </a:cubicBezTo>
                  <a:cubicBezTo>
                    <a:pt x="2050" y="598"/>
                    <a:pt x="1035" y="439"/>
                    <a:pt x="1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40"/>
            <p:cNvSpPr/>
            <p:nvPr/>
          </p:nvSpPr>
          <p:spPr>
            <a:xfrm>
              <a:off x="5151500" y="2790325"/>
              <a:ext cx="176100" cy="25650"/>
            </a:xfrm>
            <a:custGeom>
              <a:avLst/>
              <a:gdLst/>
              <a:ahLst/>
              <a:cxnLst/>
              <a:rect l="l" t="t" r="r" b="b"/>
              <a:pathLst>
                <a:path w="7044" h="1026" extrusionOk="0">
                  <a:moveTo>
                    <a:pt x="7043" y="1"/>
                  </a:moveTo>
                  <a:lnTo>
                    <a:pt x="7043" y="1"/>
                  </a:lnTo>
                  <a:cubicBezTo>
                    <a:pt x="5924" y="433"/>
                    <a:pt x="4750" y="627"/>
                    <a:pt x="3574" y="627"/>
                  </a:cubicBezTo>
                  <a:cubicBezTo>
                    <a:pt x="2368" y="627"/>
                    <a:pt x="1159" y="423"/>
                    <a:pt x="0" y="60"/>
                  </a:cubicBezTo>
                  <a:lnTo>
                    <a:pt x="0" y="60"/>
                  </a:lnTo>
                  <a:cubicBezTo>
                    <a:pt x="0" y="199"/>
                    <a:pt x="20" y="339"/>
                    <a:pt x="40" y="478"/>
                  </a:cubicBezTo>
                  <a:cubicBezTo>
                    <a:pt x="1189" y="831"/>
                    <a:pt x="2384" y="1025"/>
                    <a:pt x="3576" y="1025"/>
                  </a:cubicBezTo>
                  <a:cubicBezTo>
                    <a:pt x="4737" y="1025"/>
                    <a:pt x="5894" y="841"/>
                    <a:pt x="7004" y="438"/>
                  </a:cubicBezTo>
                  <a:cubicBezTo>
                    <a:pt x="7024" y="299"/>
                    <a:pt x="7024" y="140"/>
                    <a:pt x="70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85"/>
        <p:cNvGrpSpPr/>
        <p:nvPr/>
      </p:nvGrpSpPr>
      <p:grpSpPr>
        <a:xfrm>
          <a:off x="0" y="0"/>
          <a:ext cx="0" cy="0"/>
          <a:chOff x="0" y="0"/>
          <a:chExt cx="0" cy="0"/>
        </a:xfrm>
      </p:grpSpPr>
      <p:sp>
        <p:nvSpPr>
          <p:cNvPr id="3086" name="Google Shape;3086;p48"/>
          <p:cNvSpPr/>
          <p:nvPr/>
        </p:nvSpPr>
        <p:spPr>
          <a:xfrm>
            <a:off x="3454050" y="308010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48"/>
          <p:cNvSpPr/>
          <p:nvPr/>
        </p:nvSpPr>
        <p:spPr>
          <a:xfrm>
            <a:off x="5962997" y="3076375"/>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48"/>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NAMIRNICE BOGATE GVOZDJEM</a:t>
            </a:r>
            <a:endParaRPr dirty="0"/>
          </a:p>
        </p:txBody>
      </p:sp>
      <p:sp>
        <p:nvSpPr>
          <p:cNvPr id="3089" name="Google Shape;3089;p48"/>
          <p:cNvSpPr/>
          <p:nvPr/>
        </p:nvSpPr>
        <p:spPr>
          <a:xfrm>
            <a:off x="945100" y="308010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0" name="Google Shape;3090;p48"/>
          <p:cNvSpPr txBox="1">
            <a:spLocks noGrp="1"/>
          </p:cNvSpPr>
          <p:nvPr>
            <p:ph type="subTitle" idx="1"/>
          </p:nvPr>
        </p:nvSpPr>
        <p:spPr>
          <a:xfrm>
            <a:off x="1125697" y="3362700"/>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iznutrice</a:t>
            </a:r>
            <a:endParaRPr dirty="0"/>
          </a:p>
        </p:txBody>
      </p:sp>
      <p:sp>
        <p:nvSpPr>
          <p:cNvPr id="3092" name="Google Shape;3092;p48"/>
          <p:cNvSpPr txBox="1">
            <a:spLocks noGrp="1"/>
          </p:cNvSpPr>
          <p:nvPr>
            <p:ph type="subTitle" idx="3"/>
          </p:nvPr>
        </p:nvSpPr>
        <p:spPr>
          <a:xfrm>
            <a:off x="3634647" y="337461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Pilece meso</a:t>
            </a:r>
            <a:endParaRPr dirty="0"/>
          </a:p>
        </p:txBody>
      </p:sp>
      <p:sp>
        <p:nvSpPr>
          <p:cNvPr id="3094" name="Google Shape;3094;p48"/>
          <p:cNvSpPr txBox="1">
            <a:spLocks noGrp="1"/>
          </p:cNvSpPr>
          <p:nvPr>
            <p:ph type="subTitle" idx="5"/>
          </p:nvPr>
        </p:nvSpPr>
        <p:spPr>
          <a:xfrm>
            <a:off x="6143597" y="337461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Curece meso</a:t>
            </a:r>
            <a:endParaRPr dirty="0"/>
          </a:p>
        </p:txBody>
      </p:sp>
      <p:sp>
        <p:nvSpPr>
          <p:cNvPr id="3096" name="Google Shape;3096;p48"/>
          <p:cNvSpPr/>
          <p:nvPr/>
        </p:nvSpPr>
        <p:spPr>
          <a:xfrm>
            <a:off x="945100" y="142725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48"/>
          <p:cNvSpPr/>
          <p:nvPr/>
        </p:nvSpPr>
        <p:spPr>
          <a:xfrm>
            <a:off x="3454050" y="142725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8" name="Google Shape;3098;p48"/>
          <p:cNvSpPr/>
          <p:nvPr/>
        </p:nvSpPr>
        <p:spPr>
          <a:xfrm>
            <a:off x="5963000" y="142725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9" name="Google Shape;3099;p48"/>
          <p:cNvSpPr txBox="1">
            <a:spLocks noGrp="1"/>
          </p:cNvSpPr>
          <p:nvPr>
            <p:ph type="subTitle" idx="7"/>
          </p:nvPr>
        </p:nvSpPr>
        <p:spPr>
          <a:xfrm>
            <a:off x="1125697" y="1757550"/>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Kravlje mlijeko</a:t>
            </a:r>
            <a:endParaRPr dirty="0"/>
          </a:p>
        </p:txBody>
      </p:sp>
      <p:sp>
        <p:nvSpPr>
          <p:cNvPr id="3101" name="Google Shape;3101;p48"/>
          <p:cNvSpPr txBox="1">
            <a:spLocks noGrp="1"/>
          </p:cNvSpPr>
          <p:nvPr>
            <p:ph type="subTitle" idx="9"/>
          </p:nvPr>
        </p:nvSpPr>
        <p:spPr>
          <a:xfrm>
            <a:off x="3634647" y="1780190"/>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Svez kravlji sir</a:t>
            </a:r>
            <a:endParaRPr dirty="0"/>
          </a:p>
        </p:txBody>
      </p:sp>
      <p:sp>
        <p:nvSpPr>
          <p:cNvPr id="3103" name="Google Shape;3103;p48"/>
          <p:cNvSpPr txBox="1">
            <a:spLocks noGrp="1"/>
          </p:cNvSpPr>
          <p:nvPr>
            <p:ph type="subTitle" idx="14"/>
          </p:nvPr>
        </p:nvSpPr>
        <p:spPr>
          <a:xfrm>
            <a:off x="6143597" y="176117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Govedje meso</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85"/>
        <p:cNvGrpSpPr/>
        <p:nvPr/>
      </p:nvGrpSpPr>
      <p:grpSpPr>
        <a:xfrm>
          <a:off x="0" y="0"/>
          <a:ext cx="0" cy="0"/>
          <a:chOff x="0" y="0"/>
          <a:chExt cx="0" cy="0"/>
        </a:xfrm>
      </p:grpSpPr>
      <p:sp>
        <p:nvSpPr>
          <p:cNvPr id="3086" name="Google Shape;3086;p48"/>
          <p:cNvSpPr/>
          <p:nvPr/>
        </p:nvSpPr>
        <p:spPr>
          <a:xfrm>
            <a:off x="3454050" y="308010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48"/>
          <p:cNvSpPr/>
          <p:nvPr/>
        </p:nvSpPr>
        <p:spPr>
          <a:xfrm>
            <a:off x="5962997" y="3076375"/>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48"/>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NAMIRNICE BOGATE GVOZDJEM</a:t>
            </a:r>
            <a:endParaRPr dirty="0"/>
          </a:p>
        </p:txBody>
      </p:sp>
      <p:sp>
        <p:nvSpPr>
          <p:cNvPr id="3089" name="Google Shape;3089;p48"/>
          <p:cNvSpPr/>
          <p:nvPr/>
        </p:nvSpPr>
        <p:spPr>
          <a:xfrm>
            <a:off x="945100" y="308010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0" name="Google Shape;3090;p48"/>
          <p:cNvSpPr txBox="1">
            <a:spLocks noGrp="1"/>
          </p:cNvSpPr>
          <p:nvPr>
            <p:ph type="subTitle" idx="1"/>
          </p:nvPr>
        </p:nvSpPr>
        <p:spPr>
          <a:xfrm>
            <a:off x="1125697" y="3362700"/>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Pasulj </a:t>
            </a:r>
            <a:endParaRPr dirty="0"/>
          </a:p>
        </p:txBody>
      </p:sp>
      <p:sp>
        <p:nvSpPr>
          <p:cNvPr id="3092" name="Google Shape;3092;p48"/>
          <p:cNvSpPr txBox="1">
            <a:spLocks noGrp="1"/>
          </p:cNvSpPr>
          <p:nvPr>
            <p:ph type="subTitle" idx="3"/>
          </p:nvPr>
        </p:nvSpPr>
        <p:spPr>
          <a:xfrm>
            <a:off x="3634647" y="337461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Soja u zrnu</a:t>
            </a:r>
            <a:endParaRPr dirty="0"/>
          </a:p>
        </p:txBody>
      </p:sp>
      <p:sp>
        <p:nvSpPr>
          <p:cNvPr id="3094" name="Google Shape;3094;p48"/>
          <p:cNvSpPr txBox="1">
            <a:spLocks noGrp="1"/>
          </p:cNvSpPr>
          <p:nvPr>
            <p:ph type="subTitle" idx="5"/>
          </p:nvPr>
        </p:nvSpPr>
        <p:spPr>
          <a:xfrm>
            <a:off x="6143597" y="337461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Integralno brasno</a:t>
            </a:r>
            <a:endParaRPr dirty="0"/>
          </a:p>
        </p:txBody>
      </p:sp>
      <p:sp>
        <p:nvSpPr>
          <p:cNvPr id="3096" name="Google Shape;3096;p48"/>
          <p:cNvSpPr/>
          <p:nvPr/>
        </p:nvSpPr>
        <p:spPr>
          <a:xfrm>
            <a:off x="945100" y="142725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48"/>
          <p:cNvSpPr/>
          <p:nvPr/>
        </p:nvSpPr>
        <p:spPr>
          <a:xfrm>
            <a:off x="3454050" y="142725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8" name="Google Shape;3098;p48"/>
          <p:cNvSpPr/>
          <p:nvPr/>
        </p:nvSpPr>
        <p:spPr>
          <a:xfrm>
            <a:off x="5963000" y="142725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9" name="Google Shape;3099;p48"/>
          <p:cNvSpPr txBox="1">
            <a:spLocks noGrp="1"/>
          </p:cNvSpPr>
          <p:nvPr>
            <p:ph type="subTitle" idx="7"/>
          </p:nvPr>
        </p:nvSpPr>
        <p:spPr>
          <a:xfrm>
            <a:off x="1125697" y="176117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Sardela </a:t>
            </a:r>
            <a:endParaRPr dirty="0"/>
          </a:p>
        </p:txBody>
      </p:sp>
      <p:sp>
        <p:nvSpPr>
          <p:cNvPr id="3101" name="Google Shape;3101;p48"/>
          <p:cNvSpPr txBox="1">
            <a:spLocks noGrp="1"/>
          </p:cNvSpPr>
          <p:nvPr>
            <p:ph type="subTitle" idx="9"/>
          </p:nvPr>
        </p:nvSpPr>
        <p:spPr>
          <a:xfrm>
            <a:off x="3634647" y="1780190"/>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Ostrige </a:t>
            </a:r>
            <a:endParaRPr dirty="0"/>
          </a:p>
        </p:txBody>
      </p:sp>
      <p:sp>
        <p:nvSpPr>
          <p:cNvPr id="3103" name="Google Shape;3103;p48"/>
          <p:cNvSpPr txBox="1">
            <a:spLocks noGrp="1"/>
          </p:cNvSpPr>
          <p:nvPr>
            <p:ph type="subTitle" idx="14"/>
          </p:nvPr>
        </p:nvSpPr>
        <p:spPr>
          <a:xfrm>
            <a:off x="6143597" y="176117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Zumance</a:t>
            </a:r>
            <a:endParaRPr dirty="0"/>
          </a:p>
        </p:txBody>
      </p:sp>
    </p:spTree>
    <p:extLst>
      <p:ext uri="{BB962C8B-B14F-4D97-AF65-F5344CB8AC3E}">
        <p14:creationId xmlns:p14="http://schemas.microsoft.com/office/powerpoint/2010/main" val="363137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5"/>
        <p:cNvGrpSpPr/>
        <p:nvPr/>
      </p:nvGrpSpPr>
      <p:grpSpPr>
        <a:xfrm>
          <a:off x="0" y="0"/>
          <a:ext cx="0" cy="0"/>
          <a:chOff x="0" y="0"/>
          <a:chExt cx="0" cy="0"/>
        </a:xfrm>
      </p:grpSpPr>
      <p:sp>
        <p:nvSpPr>
          <p:cNvPr id="3086" name="Google Shape;3086;p48"/>
          <p:cNvSpPr/>
          <p:nvPr/>
        </p:nvSpPr>
        <p:spPr>
          <a:xfrm>
            <a:off x="3454050" y="308010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48"/>
          <p:cNvSpPr/>
          <p:nvPr/>
        </p:nvSpPr>
        <p:spPr>
          <a:xfrm>
            <a:off x="5962997" y="3076375"/>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48"/>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NAMIRNICE BOGATE GVOZDJEM</a:t>
            </a:r>
            <a:endParaRPr dirty="0"/>
          </a:p>
        </p:txBody>
      </p:sp>
      <p:sp>
        <p:nvSpPr>
          <p:cNvPr id="3089" name="Google Shape;3089;p48"/>
          <p:cNvSpPr/>
          <p:nvPr/>
        </p:nvSpPr>
        <p:spPr>
          <a:xfrm>
            <a:off x="945100" y="308010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0" name="Google Shape;3090;p48"/>
          <p:cNvSpPr txBox="1">
            <a:spLocks noGrp="1"/>
          </p:cNvSpPr>
          <p:nvPr>
            <p:ph type="subTitle" idx="1"/>
          </p:nvPr>
        </p:nvSpPr>
        <p:spPr>
          <a:xfrm>
            <a:off x="1125697" y="3362700"/>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Suvo grozdje</a:t>
            </a:r>
            <a:endParaRPr dirty="0"/>
          </a:p>
        </p:txBody>
      </p:sp>
      <p:sp>
        <p:nvSpPr>
          <p:cNvPr id="3092" name="Google Shape;3092;p48"/>
          <p:cNvSpPr txBox="1">
            <a:spLocks noGrp="1"/>
          </p:cNvSpPr>
          <p:nvPr>
            <p:ph type="subTitle" idx="3"/>
          </p:nvPr>
        </p:nvSpPr>
        <p:spPr>
          <a:xfrm>
            <a:off x="3634647" y="337461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Suve smokve</a:t>
            </a:r>
            <a:endParaRPr dirty="0"/>
          </a:p>
        </p:txBody>
      </p:sp>
      <p:sp>
        <p:nvSpPr>
          <p:cNvPr id="3094" name="Google Shape;3094;p48"/>
          <p:cNvSpPr txBox="1">
            <a:spLocks noGrp="1"/>
          </p:cNvSpPr>
          <p:nvPr>
            <p:ph type="subTitle" idx="5"/>
          </p:nvPr>
        </p:nvSpPr>
        <p:spPr>
          <a:xfrm>
            <a:off x="6143597" y="337461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Kakao </a:t>
            </a:r>
            <a:endParaRPr dirty="0"/>
          </a:p>
        </p:txBody>
      </p:sp>
      <p:sp>
        <p:nvSpPr>
          <p:cNvPr id="3096" name="Google Shape;3096;p48"/>
          <p:cNvSpPr/>
          <p:nvPr/>
        </p:nvSpPr>
        <p:spPr>
          <a:xfrm>
            <a:off x="945100" y="142725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48"/>
          <p:cNvSpPr/>
          <p:nvPr/>
        </p:nvSpPr>
        <p:spPr>
          <a:xfrm>
            <a:off x="3454050" y="142725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8" name="Google Shape;3098;p48"/>
          <p:cNvSpPr/>
          <p:nvPr/>
        </p:nvSpPr>
        <p:spPr>
          <a:xfrm>
            <a:off x="5963000" y="1427250"/>
            <a:ext cx="2235900" cy="1239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9" name="Google Shape;3099;p48"/>
          <p:cNvSpPr txBox="1">
            <a:spLocks noGrp="1"/>
          </p:cNvSpPr>
          <p:nvPr>
            <p:ph type="subTitle" idx="7"/>
          </p:nvPr>
        </p:nvSpPr>
        <p:spPr>
          <a:xfrm>
            <a:off x="1125697" y="176117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Hleb</a:t>
            </a:r>
            <a:endParaRPr dirty="0"/>
          </a:p>
        </p:txBody>
      </p:sp>
      <p:sp>
        <p:nvSpPr>
          <p:cNvPr id="3101" name="Google Shape;3101;p48"/>
          <p:cNvSpPr txBox="1">
            <a:spLocks noGrp="1"/>
          </p:cNvSpPr>
          <p:nvPr>
            <p:ph type="subTitle" idx="9"/>
          </p:nvPr>
        </p:nvSpPr>
        <p:spPr>
          <a:xfrm>
            <a:off x="3634647" y="1780190"/>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Voce</a:t>
            </a:r>
            <a:endParaRPr dirty="0"/>
          </a:p>
        </p:txBody>
      </p:sp>
      <p:sp>
        <p:nvSpPr>
          <p:cNvPr id="3103" name="Google Shape;3103;p48"/>
          <p:cNvSpPr txBox="1">
            <a:spLocks noGrp="1"/>
          </p:cNvSpPr>
          <p:nvPr>
            <p:ph type="subTitle" idx="14"/>
          </p:nvPr>
        </p:nvSpPr>
        <p:spPr>
          <a:xfrm>
            <a:off x="6143597" y="1761179"/>
            <a:ext cx="1874700" cy="46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sr-Latn-ME" dirty="0"/>
              <a:t>Lisnato povrce</a:t>
            </a:r>
            <a:endParaRPr dirty="0"/>
          </a:p>
        </p:txBody>
      </p:sp>
    </p:spTree>
    <p:extLst>
      <p:ext uri="{BB962C8B-B14F-4D97-AF65-F5344CB8AC3E}">
        <p14:creationId xmlns:p14="http://schemas.microsoft.com/office/powerpoint/2010/main" val="3989302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6640" y="1253323"/>
            <a:ext cx="7421400" cy="3290400"/>
          </a:xfrm>
        </p:spPr>
        <p:txBody>
          <a:bodyPr/>
          <a:lstStyle/>
          <a:p>
            <a:pPr marL="323850" indent="-171450">
              <a:buFont typeface="Wingdings" panose="05000000000000000000" pitchFamily="2" charset="2"/>
              <a:buChar char="Ø"/>
            </a:pPr>
            <a:r>
              <a:rPr lang="en-US" sz="1400" dirty="0"/>
              <a:t>U fiziološkim uslovima, gvožđe se svakodnevno gubi, izlivanjem crevnih ćelija. Gvožđe se takođe gubi iz t</a:t>
            </a:r>
            <a:r>
              <a:rPr lang="sr-Latn-ME" sz="1400" dirty="0"/>
              <a:t>ij</a:t>
            </a:r>
            <a:r>
              <a:rPr lang="en-US" sz="1400" dirty="0"/>
              <a:t>ela tokom menstruacije i gubitka krvi, kao što su patološka crevna krvarenja. Svakodnevna apsorpcija 1-2 mg gvožđa iz cr</a:t>
            </a:r>
            <a:r>
              <a:rPr lang="sr-Latn-ME" sz="1400" dirty="0"/>
              <a:t>ij</a:t>
            </a:r>
            <a:r>
              <a:rPr lang="en-US" sz="1400" dirty="0"/>
              <a:t>eva održava homeostazu gvožđa pod finim balansom. Ako se ova ravnoteža poremeti povećanim potrebama za gvožđem, ograničenim spoljašnjim unosom  gvožđa, smanjenom apsorpcijom gvožđa ili većim gubicima gvožđa, može doći do nedostatka gvožđa</a:t>
            </a:r>
            <a:endParaRPr lang="sr-Latn-ME" sz="1400" dirty="0"/>
          </a:p>
          <a:p>
            <a:pPr marL="323850" indent="-171450">
              <a:buFont typeface="Wingdings" panose="05000000000000000000" pitchFamily="2" charset="2"/>
              <a:buChar char="Ø"/>
            </a:pPr>
            <a:endParaRPr lang="sr-Latn-ME" sz="1400" dirty="0"/>
          </a:p>
          <a:p>
            <a:pPr marL="323850" indent="-171450">
              <a:buFont typeface="Wingdings" panose="05000000000000000000" pitchFamily="2" charset="2"/>
              <a:buChar char="Ø"/>
            </a:pPr>
            <a:r>
              <a:rPr lang="sr-Latn-ME" sz="1400" dirty="0"/>
              <a:t>Nedostatak gvožđa može izazvati dosta simptoma:</a:t>
            </a:r>
          </a:p>
          <a:p>
            <a:pPr marL="438150" indent="-285750">
              <a:buFont typeface="Arial" panose="020B0604020202020204" pitchFamily="34" charset="0"/>
              <a:buChar char="•"/>
            </a:pPr>
            <a:r>
              <a:rPr lang="sr-Latn-ME" sz="1400" dirty="0"/>
              <a:t>Opšta slabost i malaksalost</a:t>
            </a:r>
          </a:p>
          <a:p>
            <a:pPr marL="438150" indent="-285750">
              <a:buFont typeface="Arial" panose="020B0604020202020204" pitchFamily="34" charset="0"/>
              <a:buChar char="•"/>
            </a:pPr>
            <a:r>
              <a:rPr lang="sr-Latn-ME" sz="1400" dirty="0"/>
              <a:t>Umor i brže zamaranje</a:t>
            </a:r>
          </a:p>
          <a:p>
            <a:pPr marL="438150" indent="-285750">
              <a:buFont typeface="Arial" panose="020B0604020202020204" pitchFamily="34" charset="0"/>
              <a:buChar char="•"/>
            </a:pPr>
            <a:r>
              <a:rPr lang="sr-Latn-ME" sz="1400" dirty="0"/>
              <a:t>Nesvjestica i vrtoglavica</a:t>
            </a:r>
          </a:p>
          <a:p>
            <a:pPr marL="438150" indent="-285750">
              <a:buFont typeface="Arial" panose="020B0604020202020204" pitchFamily="34" charset="0"/>
              <a:buChar char="•"/>
            </a:pPr>
            <a:r>
              <a:rPr lang="sr-Latn-ME" sz="1400" dirty="0"/>
              <a:t>Glavobolja</a:t>
            </a:r>
          </a:p>
          <a:p>
            <a:pPr marL="438150" indent="-285750">
              <a:buFont typeface="Arial" panose="020B0604020202020204" pitchFamily="34" charset="0"/>
              <a:buChar char="•"/>
            </a:pPr>
            <a:r>
              <a:rPr lang="sr-Latn-ME" sz="1400" dirty="0"/>
              <a:t>Zujanje u ušima</a:t>
            </a:r>
          </a:p>
          <a:p>
            <a:pPr marL="438150" indent="-285750">
              <a:buFont typeface="Arial" panose="020B0604020202020204" pitchFamily="34" charset="0"/>
              <a:buChar char="•"/>
            </a:pPr>
            <a:r>
              <a:rPr lang="sr-Latn-ME" sz="1400" dirty="0"/>
              <a:t>Nedostatak vazduha</a:t>
            </a:r>
          </a:p>
          <a:p>
            <a:pPr marL="438150" indent="-285750">
              <a:buFont typeface="Arial" panose="020B0604020202020204" pitchFamily="34" charset="0"/>
              <a:buChar char="•"/>
            </a:pPr>
            <a:r>
              <a:rPr lang="sr-Latn-ME" sz="1400" dirty="0"/>
              <a:t>Lupanje srca i bolovi u grudima</a:t>
            </a:r>
          </a:p>
          <a:p>
            <a:pPr marL="438150" indent="-285750">
              <a:buFont typeface="Arial" panose="020B0604020202020204" pitchFamily="34" charset="0"/>
              <a:buChar char="•"/>
            </a:pPr>
            <a:r>
              <a:rPr lang="sr-Latn-ME" sz="1400" dirty="0"/>
              <a:t>Bolovi u mišićima</a:t>
            </a:r>
            <a:endParaRPr lang="en-US" sz="1400" dirty="0"/>
          </a:p>
        </p:txBody>
      </p:sp>
      <p:sp>
        <p:nvSpPr>
          <p:cNvPr id="3" name="Title 2"/>
          <p:cNvSpPr>
            <a:spLocks noGrp="1"/>
          </p:cNvSpPr>
          <p:nvPr>
            <p:ph type="title"/>
          </p:nvPr>
        </p:nvSpPr>
        <p:spPr>
          <a:xfrm>
            <a:off x="861300" y="352556"/>
            <a:ext cx="7643569" cy="798025"/>
          </a:xfrm>
        </p:spPr>
        <p:txBody>
          <a:bodyPr/>
          <a:lstStyle/>
          <a:p>
            <a:r>
              <a:rPr lang="sr-Latn-ME" sz="2000" dirty="0"/>
              <a:t>RAZLOZI I POSLJEDICE NEDOSTATKA GVOZDJA </a:t>
            </a:r>
            <a:endParaRPr lang="en-US" sz="2000" dirty="0"/>
          </a:p>
        </p:txBody>
      </p:sp>
    </p:spTree>
    <p:extLst>
      <p:ext uri="{BB962C8B-B14F-4D97-AF65-F5344CB8AC3E}">
        <p14:creationId xmlns:p14="http://schemas.microsoft.com/office/powerpoint/2010/main" val="964753449"/>
      </p:ext>
    </p:extLst>
  </p:cSld>
  <p:clrMapOvr>
    <a:masterClrMapping/>
  </p:clrMapOvr>
</p:sld>
</file>

<file path=ppt/theme/theme1.xml><?xml version="1.0" encoding="utf-8"?>
<a:theme xmlns:a="http://schemas.openxmlformats.org/drawingml/2006/main" name="Kawaii Interface for Marketing by Slidesgo">
  <a:themeElements>
    <a:clrScheme name="Simple Light">
      <a:dk1>
        <a:srgbClr val="C37254"/>
      </a:dk1>
      <a:lt1>
        <a:srgbClr val="FFD5B6"/>
      </a:lt1>
      <a:dk2>
        <a:srgbClr val="4B553A"/>
      </a:dk2>
      <a:lt2>
        <a:srgbClr val="FFFFFF"/>
      </a:lt2>
      <a:accent1>
        <a:srgbClr val="D3A081"/>
      </a:accent1>
      <a:accent2>
        <a:srgbClr val="FFEDE1"/>
      </a:accent2>
      <a:accent3>
        <a:srgbClr val="DB6551"/>
      </a:accent3>
      <a:accent4>
        <a:srgbClr val="EEC9B7"/>
      </a:accent4>
      <a:accent5>
        <a:srgbClr val="D5C5B5"/>
      </a:accent5>
      <a:accent6>
        <a:srgbClr val="E9AA9A"/>
      </a:accent6>
      <a:hlink>
        <a:srgbClr val="4B553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ferenceId xmlns="83c066aa-b88e-42ef-accd-4083ffdb94d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D1722C2D286874B83A1375EC59D5852" ma:contentTypeVersion="11" ma:contentTypeDescription="Kreiraj novi dokument." ma:contentTypeScope="" ma:versionID="14b01fd6d2d7743e1272269460467e10">
  <xsd:schema xmlns:xsd="http://www.w3.org/2001/XMLSchema" xmlns:xs="http://www.w3.org/2001/XMLSchema" xmlns:p="http://schemas.microsoft.com/office/2006/metadata/properties" xmlns:ns2="83c066aa-b88e-42ef-accd-4083ffdb94d5" targetNamespace="http://schemas.microsoft.com/office/2006/metadata/properties" ma:root="true" ma:fieldsID="efe05a42975377781bcea906ebee4791" ns2:_="">
    <xsd:import namespace="83c066aa-b88e-42ef-accd-4083ffdb94d5"/>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c066aa-b88e-42ef-accd-4083ffdb94d5"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 sadržaja"/>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77742B-F44B-4CE0-BA73-BEC2E6A1A0A4}">
  <ds:schemaRefs>
    <ds:schemaRef ds:uri="http://schemas.microsoft.com/office/2006/metadata/properties"/>
    <ds:schemaRef ds:uri="http://schemas.microsoft.com/office/infopath/2007/PartnerControls"/>
    <ds:schemaRef ds:uri="83c066aa-b88e-42ef-accd-4083ffdb94d5"/>
  </ds:schemaRefs>
</ds:datastoreItem>
</file>

<file path=customXml/itemProps2.xml><?xml version="1.0" encoding="utf-8"?>
<ds:datastoreItem xmlns:ds="http://schemas.openxmlformats.org/officeDocument/2006/customXml" ds:itemID="{A83B069A-D289-467D-9468-96939B722B99}">
  <ds:schemaRefs>
    <ds:schemaRef ds:uri="http://schemas.microsoft.com/sharepoint/v3/contenttype/forms"/>
  </ds:schemaRefs>
</ds:datastoreItem>
</file>

<file path=customXml/itemProps3.xml><?xml version="1.0" encoding="utf-8"?>
<ds:datastoreItem xmlns:ds="http://schemas.openxmlformats.org/officeDocument/2006/customXml" ds:itemID="{32F8EBB5-B2EE-44D7-A603-120C5C3307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c066aa-b88e-42ef-accd-4083ffdb94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87</TotalTime>
  <Words>338</Words>
  <Application>Microsoft Office PowerPoint</Application>
  <PresentationFormat>Projekcija na ekranu (16:9)</PresentationFormat>
  <Paragraphs>58</Paragraphs>
  <Slides>8</Slides>
  <Notes>7</Notes>
  <HiddenSlides>0</HiddenSlides>
  <MMClips>0</MMClips>
  <ScaleCrop>false</ScaleCrop>
  <HeadingPairs>
    <vt:vector size="4" baseType="variant">
      <vt:variant>
        <vt:lpstr>Tema</vt:lpstr>
      </vt:variant>
      <vt:variant>
        <vt:i4>1</vt:i4>
      </vt:variant>
      <vt:variant>
        <vt:lpstr>Naslovi slajdova</vt:lpstr>
      </vt:variant>
      <vt:variant>
        <vt:i4>8</vt:i4>
      </vt:variant>
    </vt:vector>
  </HeadingPairs>
  <TitlesOfParts>
    <vt:vector size="9" baseType="lpstr">
      <vt:lpstr>Kawaii Interface for Marketing by Slidesgo</vt:lpstr>
      <vt:lpstr>Značaj gvožđa u ishrani</vt:lpstr>
      <vt:lpstr>SADRZAJ</vt:lpstr>
      <vt:lpstr>ZNACAJ GVOZDJA ZA LJUDSKI ORGANIZAM</vt:lpstr>
      <vt:lpstr>ULOGE </vt:lpstr>
      <vt:lpstr>NAMIRNICE BOGATE GVOZDJEM</vt:lpstr>
      <vt:lpstr>NAMIRNICE BOGATE GVOZDJEM</vt:lpstr>
      <vt:lpstr>NAMIRNICE BOGATE GVOZDJEM</vt:lpstr>
      <vt:lpstr>RAZLOZI I POSLJEDICE NEDOSTATKA GVOZDJA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Znacaj gvozdja u ishrani</dc:title>
  <dc:creator>Milica</dc:creator>
  <cp:lastModifiedBy>Milica</cp:lastModifiedBy>
  <cp:revision>24</cp:revision>
  <dcterms:modified xsi:type="dcterms:W3CDTF">2021-05-13T12:03:16Z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0x0101005D1722C2D286874B83A1375EC59D5852</vt:lpwstr>
  </property>
</Properties>
</file>