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C518A5-D536-47AA-AFC6-3185757C1FB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Untitled Section" id="{2C35EC92-2A8F-483B-B80D-DAE8A367B5EA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Preočanin" initials="KP" lastIdx="1" clrIdx="0">
    <p:extLst>
      <p:ext uri="{19B8F6BF-5375-455C-9EA6-DF929625EA0E}">
        <p15:presenceInfo xmlns:p15="http://schemas.microsoft.com/office/powerpoint/2012/main" xmlns="" userId="S::34kp@os-dpavicic.edu.me::808ad0e6-a1fd-49bf-9349-7855e5d82d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Preočanin" userId="808ad0e6-a1fd-49bf-9349-7855e5d82d11" providerId="ADAL" clId="{90903B27-C309-4A0F-A615-1D0CD515F9CA}"/>
    <pc:docChg chg="undo custSel addSld modSld sldOrd addSection">
      <pc:chgData name="Klara Preočanin" userId="808ad0e6-a1fd-49bf-9349-7855e5d82d11" providerId="ADAL" clId="{90903B27-C309-4A0F-A615-1D0CD515F9CA}" dt="2021-04-23T15:51:40.241" v="939" actId="20577"/>
      <pc:docMkLst>
        <pc:docMk/>
      </pc:docMkLst>
      <pc:sldChg chg="addSp modSp mod">
        <pc:chgData name="Klara Preočanin" userId="808ad0e6-a1fd-49bf-9349-7855e5d82d11" providerId="ADAL" clId="{90903B27-C309-4A0F-A615-1D0CD515F9CA}" dt="2021-04-23T14:23:38.832" v="148" actId="1076"/>
        <pc:sldMkLst>
          <pc:docMk/>
          <pc:sldMk cId="2367069931" sldId="259"/>
        </pc:sldMkLst>
        <pc:spChg chg="mod">
          <ac:chgData name="Klara Preočanin" userId="808ad0e6-a1fd-49bf-9349-7855e5d82d11" providerId="ADAL" clId="{90903B27-C309-4A0F-A615-1D0CD515F9CA}" dt="2021-04-23T13:39:16.223" v="50" actId="20577"/>
          <ac:spMkLst>
            <pc:docMk/>
            <pc:sldMk cId="2367069931" sldId="259"/>
            <ac:spMk id="5" creationId="{9519A34B-9B7C-43E7-AEAB-34122D577469}"/>
          </ac:spMkLst>
        </pc:spChg>
        <pc:spChg chg="mod">
          <ac:chgData name="Klara Preočanin" userId="808ad0e6-a1fd-49bf-9349-7855e5d82d11" providerId="ADAL" clId="{90903B27-C309-4A0F-A615-1D0CD515F9CA}" dt="2021-04-23T14:21:45.462" v="132" actId="14100"/>
          <ac:spMkLst>
            <pc:docMk/>
            <pc:sldMk cId="2367069931" sldId="259"/>
            <ac:spMk id="13" creationId="{D0DAACD3-D69C-47E2-A5D8-F7D9264692B6}"/>
          </ac:spMkLst>
        </pc:spChg>
        <pc:picChg chg="add mod">
          <ac:chgData name="Klara Preočanin" userId="808ad0e6-a1fd-49bf-9349-7855e5d82d11" providerId="ADAL" clId="{90903B27-C309-4A0F-A615-1D0CD515F9CA}" dt="2021-04-23T14:22:50.015" v="136" actId="14100"/>
          <ac:picMkLst>
            <pc:docMk/>
            <pc:sldMk cId="2367069931" sldId="259"/>
            <ac:picMk id="3" creationId="{DE0BBC72-F162-4B81-8F14-AAB9B22EDBD2}"/>
          </ac:picMkLst>
        </pc:picChg>
        <pc:picChg chg="add mod">
          <ac:chgData name="Klara Preočanin" userId="808ad0e6-a1fd-49bf-9349-7855e5d82d11" providerId="ADAL" clId="{90903B27-C309-4A0F-A615-1D0CD515F9CA}" dt="2021-04-23T14:23:20.734" v="142" actId="1076"/>
          <ac:picMkLst>
            <pc:docMk/>
            <pc:sldMk cId="2367069931" sldId="259"/>
            <ac:picMk id="6" creationId="{B48F2738-F389-4B70-9206-41F23522C034}"/>
          </ac:picMkLst>
        </pc:picChg>
        <pc:picChg chg="add mod">
          <ac:chgData name="Klara Preočanin" userId="808ad0e6-a1fd-49bf-9349-7855e5d82d11" providerId="ADAL" clId="{90903B27-C309-4A0F-A615-1D0CD515F9CA}" dt="2021-04-23T14:23:38.832" v="148" actId="1076"/>
          <ac:picMkLst>
            <pc:docMk/>
            <pc:sldMk cId="2367069931" sldId="259"/>
            <ac:picMk id="8" creationId="{9D96A3A8-3310-4896-9504-7A933F71DA4F}"/>
          </ac:picMkLst>
        </pc:picChg>
      </pc:sldChg>
      <pc:sldChg chg="addSp modSp new mod">
        <pc:chgData name="Klara Preočanin" userId="808ad0e6-a1fd-49bf-9349-7855e5d82d11" providerId="ADAL" clId="{90903B27-C309-4A0F-A615-1D0CD515F9CA}" dt="2021-04-23T14:34:13.396" v="257" actId="14100"/>
        <pc:sldMkLst>
          <pc:docMk/>
          <pc:sldMk cId="698191954" sldId="260"/>
        </pc:sldMkLst>
        <pc:spChg chg="mod">
          <ac:chgData name="Klara Preočanin" userId="808ad0e6-a1fd-49bf-9349-7855e5d82d11" providerId="ADAL" clId="{90903B27-C309-4A0F-A615-1D0CD515F9CA}" dt="2021-04-23T14:24:13.703" v="171" actId="20577"/>
          <ac:spMkLst>
            <pc:docMk/>
            <pc:sldMk cId="698191954" sldId="260"/>
            <ac:spMk id="2" creationId="{12FE942A-4040-48F7-93C1-E17823F3FC6C}"/>
          </ac:spMkLst>
        </pc:spChg>
        <pc:spChg chg="mod">
          <ac:chgData name="Klara Preočanin" userId="808ad0e6-a1fd-49bf-9349-7855e5d82d11" providerId="ADAL" clId="{90903B27-C309-4A0F-A615-1D0CD515F9CA}" dt="2021-04-23T14:32:28.367" v="241" actId="14100"/>
          <ac:spMkLst>
            <pc:docMk/>
            <pc:sldMk cId="698191954" sldId="260"/>
            <ac:spMk id="3" creationId="{67B2AE2E-A058-430D-9D17-863323FDD5E3}"/>
          </ac:spMkLst>
        </pc:spChg>
        <pc:picChg chg="add mod">
          <ac:chgData name="Klara Preočanin" userId="808ad0e6-a1fd-49bf-9349-7855e5d82d11" providerId="ADAL" clId="{90903B27-C309-4A0F-A615-1D0CD515F9CA}" dt="2021-04-23T14:33:35.828" v="245" actId="1076"/>
          <ac:picMkLst>
            <pc:docMk/>
            <pc:sldMk cId="698191954" sldId="260"/>
            <ac:picMk id="5" creationId="{EA1C48D5-4369-4017-B477-8A09F6CE9A80}"/>
          </ac:picMkLst>
        </pc:picChg>
        <pc:picChg chg="add mod">
          <ac:chgData name="Klara Preočanin" userId="808ad0e6-a1fd-49bf-9349-7855e5d82d11" providerId="ADAL" clId="{90903B27-C309-4A0F-A615-1D0CD515F9CA}" dt="2021-04-23T14:34:13.396" v="257" actId="14100"/>
          <ac:picMkLst>
            <pc:docMk/>
            <pc:sldMk cId="698191954" sldId="260"/>
            <ac:picMk id="7" creationId="{35823378-F408-4E4D-B559-B01CABBF6AF3}"/>
          </ac:picMkLst>
        </pc:picChg>
        <pc:picChg chg="add mod">
          <ac:chgData name="Klara Preočanin" userId="808ad0e6-a1fd-49bf-9349-7855e5d82d11" providerId="ADAL" clId="{90903B27-C309-4A0F-A615-1D0CD515F9CA}" dt="2021-04-23T14:34:10.705" v="256" actId="14100"/>
          <ac:picMkLst>
            <pc:docMk/>
            <pc:sldMk cId="698191954" sldId="260"/>
            <ac:picMk id="9" creationId="{37131155-33CC-4791-A03E-9CDBF8FB78BA}"/>
          </ac:picMkLst>
        </pc:picChg>
      </pc:sldChg>
      <pc:sldChg chg="addSp modSp new mod">
        <pc:chgData name="Klara Preočanin" userId="808ad0e6-a1fd-49bf-9349-7855e5d82d11" providerId="ADAL" clId="{90903B27-C309-4A0F-A615-1D0CD515F9CA}" dt="2021-04-23T14:46:33.408" v="379" actId="1076"/>
        <pc:sldMkLst>
          <pc:docMk/>
          <pc:sldMk cId="3051856545" sldId="261"/>
        </pc:sldMkLst>
        <pc:spChg chg="mod">
          <ac:chgData name="Klara Preočanin" userId="808ad0e6-a1fd-49bf-9349-7855e5d82d11" providerId="ADAL" clId="{90903B27-C309-4A0F-A615-1D0CD515F9CA}" dt="2021-04-23T14:36:52.872" v="284" actId="20577"/>
          <ac:spMkLst>
            <pc:docMk/>
            <pc:sldMk cId="3051856545" sldId="261"/>
            <ac:spMk id="2" creationId="{56B8C9B1-3577-4A63-A699-5433DCCAC3F8}"/>
          </ac:spMkLst>
        </pc:spChg>
        <pc:spChg chg="mod">
          <ac:chgData name="Klara Preočanin" userId="808ad0e6-a1fd-49bf-9349-7855e5d82d11" providerId="ADAL" clId="{90903B27-C309-4A0F-A615-1D0CD515F9CA}" dt="2021-04-23T14:44:32.011" v="354" actId="1076"/>
          <ac:spMkLst>
            <pc:docMk/>
            <pc:sldMk cId="3051856545" sldId="261"/>
            <ac:spMk id="3" creationId="{157C3732-395D-4D2A-BF5B-A881C7EC04EC}"/>
          </ac:spMkLst>
        </pc:spChg>
        <pc:picChg chg="add mod">
          <ac:chgData name="Klara Preočanin" userId="808ad0e6-a1fd-49bf-9349-7855e5d82d11" providerId="ADAL" clId="{90903B27-C309-4A0F-A615-1D0CD515F9CA}" dt="2021-04-23T14:45:17.177" v="361" actId="14100"/>
          <ac:picMkLst>
            <pc:docMk/>
            <pc:sldMk cId="3051856545" sldId="261"/>
            <ac:picMk id="5" creationId="{F9A04E26-F3DB-4680-A27D-C0EEC148BF6E}"/>
          </ac:picMkLst>
        </pc:picChg>
        <pc:picChg chg="add mod">
          <ac:chgData name="Klara Preočanin" userId="808ad0e6-a1fd-49bf-9349-7855e5d82d11" providerId="ADAL" clId="{90903B27-C309-4A0F-A615-1D0CD515F9CA}" dt="2021-04-23T14:46:33.408" v="379" actId="1076"/>
          <ac:picMkLst>
            <pc:docMk/>
            <pc:sldMk cId="3051856545" sldId="261"/>
            <ac:picMk id="7" creationId="{4963BAD7-F239-43C2-931D-F8B562FCCBE0}"/>
          </ac:picMkLst>
        </pc:picChg>
        <pc:picChg chg="add mod">
          <ac:chgData name="Klara Preočanin" userId="808ad0e6-a1fd-49bf-9349-7855e5d82d11" providerId="ADAL" clId="{90903B27-C309-4A0F-A615-1D0CD515F9CA}" dt="2021-04-23T14:46:31.685" v="378" actId="1076"/>
          <ac:picMkLst>
            <pc:docMk/>
            <pc:sldMk cId="3051856545" sldId="261"/>
            <ac:picMk id="9" creationId="{FCA9A9B0-B659-4628-9CB6-3CAE95E0405F}"/>
          </ac:picMkLst>
        </pc:picChg>
      </pc:sldChg>
      <pc:sldChg chg="addSp modSp new mod addCm delCm">
        <pc:chgData name="Klara Preočanin" userId="808ad0e6-a1fd-49bf-9349-7855e5d82d11" providerId="ADAL" clId="{90903B27-C309-4A0F-A615-1D0CD515F9CA}" dt="2021-04-23T14:53:05.959" v="449" actId="1076"/>
        <pc:sldMkLst>
          <pc:docMk/>
          <pc:sldMk cId="164170471" sldId="262"/>
        </pc:sldMkLst>
        <pc:spChg chg="mod">
          <ac:chgData name="Klara Preočanin" userId="808ad0e6-a1fd-49bf-9349-7855e5d82d11" providerId="ADAL" clId="{90903B27-C309-4A0F-A615-1D0CD515F9CA}" dt="2021-04-23T14:47:18.224" v="391" actId="20577"/>
          <ac:spMkLst>
            <pc:docMk/>
            <pc:sldMk cId="164170471" sldId="262"/>
            <ac:spMk id="2" creationId="{7F95441F-6180-42BC-84BD-A4165FBDB6D6}"/>
          </ac:spMkLst>
        </pc:spChg>
        <pc:spChg chg="mod">
          <ac:chgData name="Klara Preočanin" userId="808ad0e6-a1fd-49bf-9349-7855e5d82d11" providerId="ADAL" clId="{90903B27-C309-4A0F-A615-1D0CD515F9CA}" dt="2021-04-23T14:52:02.816" v="443" actId="1076"/>
          <ac:spMkLst>
            <pc:docMk/>
            <pc:sldMk cId="164170471" sldId="262"/>
            <ac:spMk id="3" creationId="{53C317EA-6CBB-40C0-8157-C803ED32C2CD}"/>
          </ac:spMkLst>
        </pc:spChg>
        <pc:picChg chg="add mod">
          <ac:chgData name="Klara Preočanin" userId="808ad0e6-a1fd-49bf-9349-7855e5d82d11" providerId="ADAL" clId="{90903B27-C309-4A0F-A615-1D0CD515F9CA}" dt="2021-04-23T14:52:52.341" v="445" actId="1076"/>
          <ac:picMkLst>
            <pc:docMk/>
            <pc:sldMk cId="164170471" sldId="262"/>
            <ac:picMk id="5" creationId="{94B4D220-7FEC-4AA0-9497-00F8C0D0AFB2}"/>
          </ac:picMkLst>
        </pc:picChg>
        <pc:picChg chg="add mod">
          <ac:chgData name="Klara Preočanin" userId="808ad0e6-a1fd-49bf-9349-7855e5d82d11" providerId="ADAL" clId="{90903B27-C309-4A0F-A615-1D0CD515F9CA}" dt="2021-04-23T14:52:59.119" v="447" actId="1076"/>
          <ac:picMkLst>
            <pc:docMk/>
            <pc:sldMk cId="164170471" sldId="262"/>
            <ac:picMk id="7" creationId="{293839CC-2E1A-433F-81DF-CCFEDA60907A}"/>
          </ac:picMkLst>
        </pc:picChg>
        <pc:picChg chg="add mod">
          <ac:chgData name="Klara Preočanin" userId="808ad0e6-a1fd-49bf-9349-7855e5d82d11" providerId="ADAL" clId="{90903B27-C309-4A0F-A615-1D0CD515F9CA}" dt="2021-04-23T14:53:05.959" v="449" actId="1076"/>
          <ac:picMkLst>
            <pc:docMk/>
            <pc:sldMk cId="164170471" sldId="262"/>
            <ac:picMk id="9" creationId="{027E2236-9D32-4A59-BAF9-45D11B4AFBFE}"/>
          </ac:picMkLst>
        </pc:picChg>
      </pc:sldChg>
      <pc:sldChg chg="addSp modSp new mod">
        <pc:chgData name="Klara Preočanin" userId="808ad0e6-a1fd-49bf-9349-7855e5d82d11" providerId="ADAL" clId="{90903B27-C309-4A0F-A615-1D0CD515F9CA}" dt="2021-04-23T15:18:31.391" v="719" actId="1076"/>
        <pc:sldMkLst>
          <pc:docMk/>
          <pc:sldMk cId="59732622" sldId="263"/>
        </pc:sldMkLst>
        <pc:spChg chg="mod">
          <ac:chgData name="Klara Preočanin" userId="808ad0e6-a1fd-49bf-9349-7855e5d82d11" providerId="ADAL" clId="{90903B27-C309-4A0F-A615-1D0CD515F9CA}" dt="2021-04-23T14:58:35.333" v="502" actId="2711"/>
          <ac:spMkLst>
            <pc:docMk/>
            <pc:sldMk cId="59732622" sldId="263"/>
            <ac:spMk id="2" creationId="{38B892BC-BBE6-4853-AB06-E47DBFE8986A}"/>
          </ac:spMkLst>
        </pc:spChg>
        <pc:spChg chg="mod">
          <ac:chgData name="Klara Preočanin" userId="808ad0e6-a1fd-49bf-9349-7855e5d82d11" providerId="ADAL" clId="{90903B27-C309-4A0F-A615-1D0CD515F9CA}" dt="2021-04-23T15:11:52.967" v="695" actId="14100"/>
          <ac:spMkLst>
            <pc:docMk/>
            <pc:sldMk cId="59732622" sldId="263"/>
            <ac:spMk id="3" creationId="{CCCCB339-12C2-4D56-A541-02105151856A}"/>
          </ac:spMkLst>
        </pc:spChg>
        <pc:picChg chg="add mod">
          <ac:chgData name="Klara Preočanin" userId="808ad0e6-a1fd-49bf-9349-7855e5d82d11" providerId="ADAL" clId="{90903B27-C309-4A0F-A615-1D0CD515F9CA}" dt="2021-04-23T15:16:11.557" v="698" actId="1076"/>
          <ac:picMkLst>
            <pc:docMk/>
            <pc:sldMk cId="59732622" sldId="263"/>
            <ac:picMk id="5" creationId="{78266C2F-F078-4899-AAA9-9A10ED8D15AB}"/>
          </ac:picMkLst>
        </pc:picChg>
        <pc:picChg chg="add mod">
          <ac:chgData name="Klara Preočanin" userId="808ad0e6-a1fd-49bf-9349-7855e5d82d11" providerId="ADAL" clId="{90903B27-C309-4A0F-A615-1D0CD515F9CA}" dt="2021-04-23T15:16:29.966" v="706" actId="1076"/>
          <ac:picMkLst>
            <pc:docMk/>
            <pc:sldMk cId="59732622" sldId="263"/>
            <ac:picMk id="7" creationId="{05ECDB5B-2675-410F-8778-50E8EB68D0A8}"/>
          </ac:picMkLst>
        </pc:picChg>
        <pc:picChg chg="add mod">
          <ac:chgData name="Klara Preočanin" userId="808ad0e6-a1fd-49bf-9349-7855e5d82d11" providerId="ADAL" clId="{90903B27-C309-4A0F-A615-1D0CD515F9CA}" dt="2021-04-23T15:18:31.391" v="719" actId="1076"/>
          <ac:picMkLst>
            <pc:docMk/>
            <pc:sldMk cId="59732622" sldId="263"/>
            <ac:picMk id="9" creationId="{56F97A1A-1587-4EDE-8B32-276434ABED9C}"/>
          </ac:picMkLst>
        </pc:picChg>
      </pc:sldChg>
      <pc:sldChg chg="addSp modSp new mod">
        <pc:chgData name="Klara Preočanin" userId="808ad0e6-a1fd-49bf-9349-7855e5d82d11" providerId="ADAL" clId="{90903B27-C309-4A0F-A615-1D0CD515F9CA}" dt="2021-04-23T15:47:23.578" v="784" actId="1076"/>
        <pc:sldMkLst>
          <pc:docMk/>
          <pc:sldMk cId="2448801702" sldId="264"/>
        </pc:sldMkLst>
        <pc:spChg chg="mod">
          <ac:chgData name="Klara Preočanin" userId="808ad0e6-a1fd-49bf-9349-7855e5d82d11" providerId="ADAL" clId="{90903B27-C309-4A0F-A615-1D0CD515F9CA}" dt="2021-04-23T15:42:39.400" v="763" actId="20577"/>
          <ac:spMkLst>
            <pc:docMk/>
            <pc:sldMk cId="2448801702" sldId="264"/>
            <ac:spMk id="2" creationId="{E794940B-C9C4-42F3-B8C0-45DFC4C7188A}"/>
          </ac:spMkLst>
        </pc:spChg>
        <pc:spChg chg="mod">
          <ac:chgData name="Klara Preočanin" userId="808ad0e6-a1fd-49bf-9349-7855e5d82d11" providerId="ADAL" clId="{90903B27-C309-4A0F-A615-1D0CD515F9CA}" dt="2021-04-23T15:45:32.735" v="770" actId="14100"/>
          <ac:spMkLst>
            <pc:docMk/>
            <pc:sldMk cId="2448801702" sldId="264"/>
            <ac:spMk id="3" creationId="{EA90A03D-9C3A-4272-98F8-3207A3EFDFB0}"/>
          </ac:spMkLst>
        </pc:spChg>
        <pc:picChg chg="add mod">
          <ac:chgData name="Klara Preočanin" userId="808ad0e6-a1fd-49bf-9349-7855e5d82d11" providerId="ADAL" clId="{90903B27-C309-4A0F-A615-1D0CD515F9CA}" dt="2021-04-23T15:47:21.051" v="782" actId="1076"/>
          <ac:picMkLst>
            <pc:docMk/>
            <pc:sldMk cId="2448801702" sldId="264"/>
            <ac:picMk id="5" creationId="{2FCB2908-82C2-4FD5-9A67-68E3DA1D350E}"/>
          </ac:picMkLst>
        </pc:picChg>
        <pc:picChg chg="add mod">
          <ac:chgData name="Klara Preočanin" userId="808ad0e6-a1fd-49bf-9349-7855e5d82d11" providerId="ADAL" clId="{90903B27-C309-4A0F-A615-1D0CD515F9CA}" dt="2021-04-23T15:47:23.578" v="784" actId="1076"/>
          <ac:picMkLst>
            <pc:docMk/>
            <pc:sldMk cId="2448801702" sldId="264"/>
            <ac:picMk id="7" creationId="{E1A05ECA-2E81-4C52-9148-217A0BD1D5BD}"/>
          </ac:picMkLst>
        </pc:picChg>
        <pc:picChg chg="add mod">
          <ac:chgData name="Klara Preočanin" userId="808ad0e6-a1fd-49bf-9349-7855e5d82d11" providerId="ADAL" clId="{90903B27-C309-4A0F-A615-1D0CD515F9CA}" dt="2021-04-23T15:47:22.288" v="783" actId="1076"/>
          <ac:picMkLst>
            <pc:docMk/>
            <pc:sldMk cId="2448801702" sldId="264"/>
            <ac:picMk id="9" creationId="{A40451C8-91BC-4048-B64F-330E5BD97E5B}"/>
          </ac:picMkLst>
        </pc:picChg>
      </pc:sldChg>
      <pc:sldChg chg="addSp delSp modSp new mod ord modClrScheme chgLayout">
        <pc:chgData name="Klara Preočanin" userId="808ad0e6-a1fd-49bf-9349-7855e5d82d11" providerId="ADAL" clId="{90903B27-C309-4A0F-A615-1D0CD515F9CA}" dt="2021-04-23T15:51:40.241" v="939" actId="20577"/>
        <pc:sldMkLst>
          <pc:docMk/>
          <pc:sldMk cId="928238419" sldId="265"/>
        </pc:sldMkLst>
        <pc:spChg chg="del">
          <ac:chgData name="Klara Preočanin" userId="808ad0e6-a1fd-49bf-9349-7855e5d82d11" providerId="ADAL" clId="{90903B27-C309-4A0F-A615-1D0CD515F9CA}" dt="2021-04-23T15:48:31.886" v="788" actId="700"/>
          <ac:spMkLst>
            <pc:docMk/>
            <pc:sldMk cId="928238419" sldId="265"/>
            <ac:spMk id="2" creationId="{8D4139BB-5851-414B-AC15-3F9986AB359A}"/>
          </ac:spMkLst>
        </pc:spChg>
        <pc:spChg chg="add mod">
          <ac:chgData name="Klara Preočanin" userId="808ad0e6-a1fd-49bf-9349-7855e5d82d11" providerId="ADAL" clId="{90903B27-C309-4A0F-A615-1D0CD515F9CA}" dt="2021-04-23T15:51:40.241" v="939" actId="20577"/>
          <ac:spMkLst>
            <pc:docMk/>
            <pc:sldMk cId="928238419" sldId="265"/>
            <ac:spMk id="3" creationId="{03BC5300-775C-48B8-A4E3-22B67114D4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069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9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7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40D1-FCC5-41E7-B343-D38EF8DD10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5F5E-D23F-4A55-AFEA-82801BB11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C%D0%B0%D0%B4%D0%B0%D0%B3%D0%B0%D1%81%D0%BA%D0%B0%D1%80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s://sr.wikipedia.org/wiki/%D0%9F%D1%80%D0%B8%D0%BC%D0%B0%D1%82%D0%B8" TargetMode="External"/><Relationship Id="rId7" Type="http://schemas.openxmlformats.org/officeDocument/2006/relationships/hyperlink" Target="https://sr.wikipedia.org/wiki/%D0%93%D0%BC%D0%B8%D0%B7%D0%B0%D0%B2%D1%86%D0%B8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sr.wikipedia.org/wiki/%D0%A1%D0%B8%D1%81%D0%B0%D1%80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F%D1%82%D0%B8%D1%86%D0%B5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sr.wikipedia.org/wiki/%D0%98%D0%BD%D1%81%D0%B5%D0%BA%D1%82%D0%B8" TargetMode="External"/><Relationship Id="rId10" Type="http://schemas.openxmlformats.org/officeDocument/2006/relationships/hyperlink" Target="https://sr.wikipedia.org/wiki/%D0%90%D0%B7%D0%B8%D1%98%D0%B0" TargetMode="External"/><Relationship Id="rId4" Type="http://schemas.openxmlformats.org/officeDocument/2006/relationships/hyperlink" Target="https://sr.wikipedia.org/wiki/%D0%92%D0%BE%D1%9B%D0%B5" TargetMode="External"/><Relationship Id="rId9" Type="http://schemas.openxmlformats.org/officeDocument/2006/relationships/hyperlink" Target="https://sr.wikipedia.org/wiki/%D0%90%D1%84%D1%80%D0%B8%D0%BA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89%D1%83%D1%81%D0%BA%D0%B0%D1%88%D0%B8" TargetMode="External"/><Relationship Id="rId7" Type="http://schemas.openxmlformats.org/officeDocument/2006/relationships/image" Target="../media/image13.jpg"/><Relationship Id="rId2" Type="http://schemas.openxmlformats.org/officeDocument/2006/relationships/hyperlink" Target="https://sr.wikipedia.org/wiki/%D0%9F%D0%BE%D1%80%D0%BE%D0%B4%D0%B8%D1%86%D0%B0_(%D0%B1%D0%B8%D0%BE%D0%BB%D0%BE%D0%B3%D0%B8%D1%98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sr.wikipedia.org/w/index.php?title=%D0%A1%D1%82%D0%B5%D1%80%D0%B5%D0%BE%D1%81%D0%BA%D0%BE%D0%BF%D1%81%D0%BA%D0%B8_%D0%B2%D0%B8%D0%B4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sh.wikipedia.org/wiki/Ptice" TargetMode="External"/><Relationship Id="rId7" Type="http://schemas.openxmlformats.org/officeDocument/2006/relationships/image" Target="../media/image17.jpg"/><Relationship Id="rId2" Type="http://schemas.openxmlformats.org/officeDocument/2006/relationships/hyperlink" Target="https://sh.wikipedia.org/wiki/Red_(biologij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.wikipedia.org/w/index.php?title=Zigodaktilija&amp;action=edit&amp;redlink=1" TargetMode="External"/><Relationship Id="rId5" Type="http://schemas.openxmlformats.org/officeDocument/2006/relationships/hyperlink" Target="https://sh.wikipedia.org/wiki/Rod_(biologija)" TargetMode="External"/><Relationship Id="rId4" Type="http://schemas.openxmlformats.org/officeDocument/2006/relationships/hyperlink" Target="https://sh.wikipedia.org/w/index.php?title=%C5%BDivotinjska_vrsta&amp;action=edit&amp;redlink=1" TargetMode="External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sr.wikipedia.org/w/index.php?title=Gili_Motang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ED4E555-663A-4504-92F8-13317A47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2127653"/>
            <a:ext cx="9966121" cy="260269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Život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životinja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ostrvima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Dubai" panose="020B0604020202020204" pitchFamily="34" charset="-78"/>
              </a:rPr>
              <a:t>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Život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životinja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ostrvima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Život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životinja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ostrvima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  <a:cs typeface="Dubai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3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F93173E-A994-44FB-A005-FDA14794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orbel Light" panose="020B0303020204020204" pitchFamily="34" charset="0"/>
                <a:ea typeface="PMingLiU-ExtB" panose="02020500000000000000" pitchFamily="18" charset="-120"/>
              </a:rPr>
              <a:t>~</a:t>
            </a:r>
            <a:r>
              <a:rPr lang="en-US" sz="5400" dirty="0" err="1">
                <a:latin typeface="Corbel Light" panose="020B0303020204020204" pitchFamily="34" charset="0"/>
                <a:ea typeface="PMingLiU-ExtB" panose="02020500000000000000" pitchFamily="18" charset="-120"/>
              </a:rPr>
              <a:t>Madagaskar</a:t>
            </a:r>
            <a:r>
              <a:rPr lang="en-US" sz="5400" dirty="0">
                <a:latin typeface="Corbel Light" panose="020B0303020204020204" pitchFamily="34" charset="0"/>
                <a:ea typeface="PMingLiU-ExtB" panose="02020500000000000000" pitchFamily="18" charset="-120"/>
              </a:rPr>
              <a:t>~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763673-288D-4C9D-962D-BC18990C0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75% </a:t>
            </a:r>
            <a:r>
              <a:rPr lang="sr-Latn-R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ž</a:t>
            </a:r>
            <a:r>
              <a:rPr lang="en-US" sz="2400" b="0" i="0" smtClean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ivotinja</a:t>
            </a:r>
            <a:r>
              <a:rPr lang="en-US" sz="2400" b="0" i="0" dirty="0" smtClean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koje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žive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Madagaskaru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mogu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se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naći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samo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ovde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pa je to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razlog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zbog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kojih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je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čuveni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Čarls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Darvin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dolazio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ovo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ostrvo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kako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bi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izučavao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životinje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Madagaskar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se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često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naziva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izolovanim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draguljem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koji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pruža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dom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neverovatnim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životinskim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vrstama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iako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je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veliki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broj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ovih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životinja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ugrožen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one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pronalaze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način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da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prežive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da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ulepšaju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našu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planetu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.</a:t>
            </a:r>
          </a:p>
          <a:p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Najpoznatije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životinje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su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: lemur,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kameleon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,, mantilla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baroni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zaba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calumma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nasuta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guster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,, fossa, 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madagaskarski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pacov,prugasti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tenrec,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madagaskarsa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kometa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madagaskarske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kukavice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paradajz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žaba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…</a:t>
            </a:r>
            <a:r>
              <a:rPr lang="en-US" sz="2400" dirty="0">
                <a:solidFill>
                  <a:srgbClr val="231F2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endParaRPr lang="en-US" sz="2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721A9B-2170-4A44-B9F8-E0DAF4DAE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27" y="174784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9CC85D1-3D9D-401B-AFC1-894ADB0E6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749300"/>
            <a:ext cx="2857500" cy="16002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1654818-B85C-4789-8DC5-5C28DF519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001712" y="9575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8E912E6-855A-4E9F-A98C-450ED4F3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-1168400" y="393699"/>
            <a:ext cx="508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7F1D2C-E365-4A42-933B-99DD5B2B7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726439"/>
            <a:ext cx="2857500" cy="1584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E6814F-F6B4-453D-88FD-EB500C862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36" y="749300"/>
            <a:ext cx="2857500" cy="1609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3202534-3EE1-4785-AFE6-8AF000F80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4" y="3586557"/>
            <a:ext cx="2957512" cy="1689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FBA4FA-A615-41B2-940E-82D73FEEB4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543300"/>
            <a:ext cx="2957512" cy="168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FA4CD38-0502-4A17-A8E8-8D228CC5A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35" y="3586557"/>
            <a:ext cx="3086099" cy="16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0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519A34B-9B7C-43E7-AEAB-34122D57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~Lemur~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0DAACD3-D69C-47E2-A5D8-F7D92646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Lemur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Сисари"/>
              </a:rPr>
              <a:t>sisar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koji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pripada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Примати"/>
              </a:rPr>
              <a:t>primata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izduženom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njuškom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krupnim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očima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smeštene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Svi lemuri se spretno pužu i veru po drveću, pa su zato i nazvani verači.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Воће"/>
              </a:rPr>
              <a:t>voćem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Инсекти"/>
              </a:rPr>
              <a:t>insektima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ponekad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sitnim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Птице"/>
              </a:rPr>
              <a:t>pticama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sng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gmizavcima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Ove noćne životinje žive u prašumama </a:t>
            </a:r>
            <a:r>
              <a:rPr lang="it-IT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/>
              </a:rPr>
              <a:t>Madagaskara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Африка"/>
              </a:rPr>
              <a:t>Africi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 ponegde u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Азија"/>
              </a:rPr>
              <a:t>Aziji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0BBC72-F162-4B81-8F14-AAB9B22EDB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3" y="4305300"/>
            <a:ext cx="3066287" cy="2187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8F2738-F389-4B70-9206-41F23522C0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49" y="4324350"/>
            <a:ext cx="3263902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96A3A8-3310-4896-9504-7A933F71DA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62" y="4305300"/>
            <a:ext cx="2535238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6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E942A-4040-48F7-93C1-E17823F3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~</a:t>
            </a:r>
            <a:r>
              <a:rPr lang="en-US" dirty="0" err="1" smtClean="0">
                <a:latin typeface="+mn-lt"/>
              </a:rPr>
              <a:t>Ka</a:t>
            </a:r>
            <a:r>
              <a:rPr lang="sr-Latn-RS" dirty="0" smtClean="0">
                <a:latin typeface="+mn-lt"/>
              </a:rPr>
              <a:t>m</a:t>
            </a:r>
            <a:r>
              <a:rPr lang="en-US" dirty="0" err="1" smtClean="0">
                <a:latin typeface="+mn-lt"/>
              </a:rPr>
              <a:t>eleon</a:t>
            </a:r>
            <a:r>
              <a:rPr lang="en-US" dirty="0">
                <a:latin typeface="+mn-lt"/>
              </a:rPr>
              <a:t>~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2AE2E-A058-430D-9D17-863323FD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540"/>
            <a:ext cx="10515600" cy="2867660"/>
          </a:xfrm>
        </p:spPr>
        <p:txBody>
          <a:bodyPr>
            <a:normAutofit/>
          </a:bodyPr>
          <a:lstStyle/>
          <a:p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Kameleoni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Porodica (biologija)"/>
              </a:rPr>
              <a:t>porodica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životinja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Ljuskaši"/>
              </a:rPr>
              <a:t>ljuskaša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Vrste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obuhvataju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opseg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mnoge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sposobnost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promene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boje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Većina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vrsta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posebno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one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veće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imaju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rep,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mogu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hvatati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Kameleonove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oči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nezavisno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pokretne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ciljanju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plena, one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koordinirano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fokusiraju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pružajući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životinjama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" tooltip="Stereoskopski vid (stranica ne postoji)"/>
              </a:rPr>
              <a:t>stereoskopski</a:t>
            </a:r>
            <a:r>
              <a:rPr lang="en-US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" tooltip="Stereoskopski vid (stranica ne postoji)"/>
              </a:rPr>
              <a:t> vid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1C48D5-4369-4017-B477-8A09F6CE9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4458335"/>
            <a:ext cx="2562218" cy="174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823378-F408-4E4D-B559-B01CABBF6A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3" y="4398327"/>
            <a:ext cx="2488353" cy="180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131155-33CC-4791-A03E-9CDBF8FB7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49" y="4394200"/>
            <a:ext cx="2432051" cy="18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9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8C9B1-3577-4A63-A699-5433DCCA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~Fossa~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7C3732-395D-4D2A-BF5B-A881C7EC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380"/>
            <a:ext cx="10515600" cy="2407920"/>
          </a:xfrm>
        </p:spPr>
        <p:txBody>
          <a:bodyPr/>
          <a:lstStyle/>
          <a:p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Fossa </a:t>
            </a:r>
            <a:r>
              <a:rPr lang="az-Cyrl-AZ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је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vrsta sisara 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 porodice 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r-Latn-RS" dirty="0" smtClean="0">
                <a:solidFill>
                  <a:srgbClr val="0645AD"/>
                </a:solidFill>
                <a:latin typeface="Arial" panose="020B0604020202020204" pitchFamily="34" charset="0"/>
              </a:rPr>
              <a:t>Madagaskarskih zveri,endemit</a:t>
            </a:r>
            <a:r>
              <a:rPr lang="az-Cyrl-AZ" b="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dirty="0" smtClean="0">
                <a:solidFill>
                  <a:srgbClr val="202122"/>
                </a:solidFill>
                <a:latin typeface="Arial" panose="020B0604020202020204" pitchFamily="34" charset="0"/>
              </a:rPr>
              <a:t>je Madagaskara.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Stanište vrste su šume.Vrsta je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rasprostranjena od nivoa mora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2.600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etara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nadmorske visine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Ova vrsta se smatra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r-Latn-R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ranjivom </a:t>
            </a:r>
            <a:r>
              <a:rPr lang="sr-Latn-RS" b="0" i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sr-Latn-RS" smtClean="0">
                <a:solidFill>
                  <a:srgbClr val="202122"/>
                </a:solidFill>
                <a:latin typeface="Arial" panose="020B0604020202020204" pitchFamily="34" charset="0"/>
              </a:rPr>
              <a:t>pogledu ugroženosti.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A04E26-F3DB-4680-A27D-C0EEC148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84955"/>
            <a:ext cx="3403600" cy="2259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63BAD7-F239-43C2-931D-F8B562FCC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9" y="4084955"/>
            <a:ext cx="2833002" cy="225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A9A9B0-B659-4628-9CB6-3CAE95E04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41" y="4084955"/>
            <a:ext cx="2263259" cy="22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5441F-6180-42BC-84BD-A4165FBD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+mn-lt"/>
              </a:rPr>
              <a:t>~</a:t>
            </a:r>
            <a:r>
              <a:rPr lang="en-US" dirty="0" err="1">
                <a:latin typeface="+mn-lt"/>
              </a:rPr>
              <a:t>Papagaj</a:t>
            </a:r>
            <a:r>
              <a:rPr lang="en-US" dirty="0">
                <a:latin typeface="+mn-lt"/>
              </a:rPr>
              <a:t>~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C317EA-6CBB-40C0-8157-C803ED32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30302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Papagaji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Red (biologija)"/>
              </a:rPr>
              <a:t>red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Ptice"/>
              </a:rPr>
              <a:t>ptica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pripadaju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372 </a:t>
            </a:r>
            <a:r>
              <a:rPr lang="en-US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" tooltip="Životinjska vrsta (još nenapisan)"/>
              </a:rPr>
              <a:t>vrste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 86 </a:t>
            </a:r>
            <a:r>
              <a:rPr lang="en-US" b="0" i="0" u="sng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rodova</a:t>
            </a:r>
            <a:r>
              <a:rPr lang="en-US" u="sng" baseline="30000" dirty="0">
                <a:solidFill>
                  <a:srgbClr val="0645AD"/>
                </a:solidFill>
                <a:latin typeface="Arial" panose="020B0604020202020204" pitchFamily="34" charset="0"/>
              </a:rPr>
              <a:t>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ovaj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životinjski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red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karakteristični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jak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zakrivljen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kljun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prilagođen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velikom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broju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aktivnosti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uspravan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stav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jake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" tooltip="Zigodaktilija (još nenapisan)"/>
              </a:rPr>
              <a:t>zigodaktilnim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stopalima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Većina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papagaja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uglavnom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zeleni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vrste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šarene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tiče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veličine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ovo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najraznovrsnija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klasa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ptica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Papagaji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semenom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orasima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voćem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izdancima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drugom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biljnom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hranom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vrste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insektima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malim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životinjama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B4D220-7FEC-4AA0-9497-00F8C0D0A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49800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3839CC-2E1A-433F-81DF-CCFEDA609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12" y="4749799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7E2236-9D32-4A59-BAF9-45D11B4AF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4749799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892BC-BBE6-4853-AB06-E47DBFE8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~</a:t>
            </a:r>
            <a:r>
              <a:rPr lang="en-US" dirty="0" err="1">
                <a:latin typeface="+mn-lt"/>
              </a:rPr>
              <a:t>Komodski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zmaj</a:t>
            </a:r>
            <a:r>
              <a:rPr lang="en-US" dirty="0"/>
              <a:t>~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CB339-12C2-4D56-A541-02105151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980"/>
            <a:ext cx="10515600" cy="3131820"/>
          </a:xfrm>
        </p:spPr>
        <p:txBody>
          <a:bodyPr/>
          <a:lstStyle/>
          <a:p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Komodski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zmaj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je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najveći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živi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g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mizavac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reda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gu</a:t>
            </a:r>
            <a:r>
              <a:rPr lang="en-US" dirty="0" err="1"/>
              <a:t>štera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koji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potiče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Indonezijskih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ostrva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Komodo,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Rinka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Flores </a:t>
            </a:r>
            <a:r>
              <a:rPr lang="en-US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hlinkClick r:id="rId2" tooltip="Gili Motang (страница не постоји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Može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narasti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do 3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metra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dostignuti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masu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od 80 do 140 kg.</a:t>
            </a:r>
            <a:r>
              <a:rPr lang="en-US" b="0" i="0" u="none" strike="noStrike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Član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porodice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varana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it-IT" b="0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Meso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žderi</a:t>
            </a:r>
            <a:r>
              <a:rPr lang="it-IT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su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 love živi plen šunjajući se.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Komodski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zmajevi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bilo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životinju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pronađu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mogu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savladati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veličine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divlje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svinje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jelena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nekad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čak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bizona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napadaju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ljude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ljudska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trupla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domognu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266C2F-F078-4899-AAA9-9A10ED8D1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22800"/>
            <a:ext cx="3196167" cy="191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ECDB5B-2675-410F-8778-50E8EB68D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4622800"/>
            <a:ext cx="2616200" cy="191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F97A1A-1587-4EDE-8B32-276434ABE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33" y="4575176"/>
            <a:ext cx="2357967" cy="19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4940B-C9C4-42F3-B8C0-45DFC4C7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~</a:t>
            </a:r>
            <a:r>
              <a:rPr lang="en-US" dirty="0" err="1">
                <a:latin typeface="+mn-lt"/>
              </a:rPr>
              <a:t>Rakovi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plja</a:t>
            </a:r>
            <a:r>
              <a:rPr lang="sr-Latn-RS" dirty="0" smtClean="0">
                <a:latin typeface="+mn-lt"/>
              </a:rPr>
              <a:t>č</a:t>
            </a:r>
            <a:r>
              <a:rPr lang="en-US" dirty="0" err="1" smtClean="0">
                <a:latin typeface="+mn-lt"/>
              </a:rPr>
              <a:t>ka</a:t>
            </a:r>
            <a:r>
              <a:rPr lang="sr-Latn-RS" dirty="0" smtClean="0">
                <a:latin typeface="+mn-lt"/>
              </a:rPr>
              <a:t>š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>
                <a:latin typeface="+mn-lt"/>
              </a:rPr>
              <a:t>~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0A03D-9C3A-4272-98F8-3207A3EF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2829560"/>
          </a:xfrm>
        </p:spPr>
        <p:txBody>
          <a:bodyPr/>
          <a:lstStyle/>
          <a:p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Rakovi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pljačkaši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su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teški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do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četiri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kilograma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raspon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nogu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može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biti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čitav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metar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. To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ove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rakove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čini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najvećim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kopnenim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rakovima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na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svetu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Nastanjuju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pacifički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prostor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recimo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Božićna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ostrva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severozapadno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od </a:t>
            </a:r>
            <a:r>
              <a:rPr lang="sr-Latn-RS" dirty="0" err="1">
                <a:solidFill>
                  <a:srgbClr val="3E3E3E"/>
                </a:solidFill>
                <a:latin typeface="Georgia" panose="02040502050405020303" pitchFamily="18" charset="0"/>
              </a:rPr>
              <a:t>A</a:t>
            </a:r>
            <a:r>
              <a:rPr lang="en-US" b="0" i="0" dirty="0" err="1" smtClean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ustralijskog</a:t>
            </a:r>
            <a:r>
              <a:rPr lang="en-US" b="0" i="0" dirty="0" smtClean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kontinenta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, a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južno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od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Jave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. 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Ako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ih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prevezete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kilometar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od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staništa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, u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bilo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kom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pravcu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, za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samo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nekoliko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sati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će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uspeti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da se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vrate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na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početnu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poziciju</a:t>
            </a:r>
            <a:r>
              <a:rPr lang="en-US" b="0" i="0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CB2908-82C2-4FD5-9A67-68E3DA1D3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40" y="4417061"/>
            <a:ext cx="2791460" cy="195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A05ECA-2E81-4C52-9148-217A0BD1D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386898"/>
            <a:ext cx="3499556" cy="196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0451C8-91BC-4048-B64F-330E5BD97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90" y="4386898"/>
            <a:ext cx="3535116" cy="19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0170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DFB9FD21AA449AE9A6AF8134798D7" ma:contentTypeVersion="11" ma:contentTypeDescription="Create a new document." ma:contentTypeScope="" ma:versionID="0c6982edf326dcb8daf8bdc6903cd3d4">
  <xsd:schema xmlns:xsd="http://www.w3.org/2001/XMLSchema" xmlns:xs="http://www.w3.org/2001/XMLSchema" xmlns:p="http://schemas.microsoft.com/office/2006/metadata/properties" xmlns:ns2="de7cbf89-4ede-4255-b59d-55f3592a3b5a" targetNamespace="http://schemas.microsoft.com/office/2006/metadata/properties" ma:root="true" ma:fieldsID="655ee885d7e95a869b11a095b0a9b34b" ns2:_="">
    <xsd:import namespace="de7cbf89-4ede-4255-b59d-55f3592a3b5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cbf89-4ede-4255-b59d-55f3592a3b5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e7cbf89-4ede-4255-b59d-55f3592a3b5a" xsi:nil="true"/>
  </documentManagement>
</p:properties>
</file>

<file path=customXml/itemProps1.xml><?xml version="1.0" encoding="utf-8"?>
<ds:datastoreItem xmlns:ds="http://schemas.openxmlformats.org/officeDocument/2006/customXml" ds:itemID="{6C2D3237-98D7-4331-A2EA-0AE49A59A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7cbf89-4ede-4255-b59d-55f3592a3b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2DD6F8-969B-4595-84A2-E088BBC51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47A238-0955-4336-87E1-975A04D56D80}">
  <ds:schemaRefs>
    <ds:schemaRef ds:uri="http://purl.org/dc/elements/1.1/"/>
    <ds:schemaRef ds:uri="de7cbf89-4ede-4255-b59d-55f3592a3b5a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184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BrushVTI</vt:lpstr>
      <vt:lpstr>Život životinja na ostrvima     Život životinja na ostrvima       Život životinja na ostrvima</vt:lpstr>
      <vt:lpstr>~Madagaskar~</vt:lpstr>
      <vt:lpstr> </vt:lpstr>
      <vt:lpstr>~Lemur~</vt:lpstr>
      <vt:lpstr>~Kameleon~</vt:lpstr>
      <vt:lpstr>~Fossa~</vt:lpstr>
      <vt:lpstr> ~Papagaj~</vt:lpstr>
      <vt:lpstr>~Komodski zmaj~</vt:lpstr>
      <vt:lpstr>~Rakovi pljačkaši~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životinja na ostrvima     Život životinja na ostrvima       Život životinja na ostrvima</dc:title>
  <dc:creator>Klara Preočanin</dc:creator>
  <cp:lastModifiedBy>Milica</cp:lastModifiedBy>
  <cp:revision>21</cp:revision>
  <dcterms:created xsi:type="dcterms:W3CDTF">2021-04-11T14:33:23Z</dcterms:created>
  <dcterms:modified xsi:type="dcterms:W3CDTF">2021-05-18T19:27:27Z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0x010100B10DFB9FD21AA449AE9A6AF8134798D7</vt:lpwstr>
  </property>
  <property fmtid="{D5CDD505-2E9C-101B-9397-08002B2CF9AE}" pid="3" name="Order">
    <vt:r8>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