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60" r:id="rId3"/>
    <p:sldId id="268" r:id="rId4"/>
    <p:sldId id="258" r:id="rId5"/>
    <p:sldId id="272" r:id="rId6"/>
    <p:sldId id="269" r:id="rId7"/>
    <p:sldId id="271" r:id="rId8"/>
    <p:sldId id="273" r:id="rId9"/>
    <p:sldId id="266" r:id="rId10"/>
    <p:sldId id="262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B5176-AA95-4E67-97D2-31D945A14FFA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1" csCatId="colorful" phldr="1"/>
      <dgm:spPr/>
    </dgm:pt>
    <dgm:pt modelId="{CC0E40D7-F629-4990-8644-72C8C5564562}">
      <dgm:prSet phldrT="[Text]"/>
      <dgm:spPr/>
      <dgm:t>
        <a:bodyPr/>
        <a:lstStyle/>
        <a:p>
          <a:r>
            <a:rPr lang="sr-Latn-ME" dirty="0"/>
            <a:t>HIGIJENA</a:t>
          </a:r>
          <a:endParaRPr lang="en-US" dirty="0"/>
        </a:p>
      </dgm:t>
    </dgm:pt>
    <dgm:pt modelId="{7C5C2FA7-8247-4462-8D0D-4FD5EA875A8E}" type="parTrans" cxnId="{85B04AED-DCC1-4A07-9683-92F6D1034AE0}">
      <dgm:prSet/>
      <dgm:spPr/>
      <dgm:t>
        <a:bodyPr/>
        <a:lstStyle/>
        <a:p>
          <a:endParaRPr lang="en-US"/>
        </a:p>
      </dgm:t>
    </dgm:pt>
    <dgm:pt modelId="{A8B43168-7458-4746-AC7E-6E0068148AD7}" type="sibTrans" cxnId="{85B04AED-DCC1-4A07-9683-92F6D1034AE0}">
      <dgm:prSet/>
      <dgm:spPr/>
      <dgm:t>
        <a:bodyPr/>
        <a:lstStyle/>
        <a:p>
          <a:endParaRPr lang="en-US"/>
        </a:p>
      </dgm:t>
    </dgm:pt>
    <dgm:pt modelId="{759F87CD-D5AE-40BE-9586-A6BC51B365CA}">
      <dgm:prSet phldrT="[Text]"/>
      <dgm:spPr/>
      <dgm:t>
        <a:bodyPr/>
        <a:lstStyle/>
        <a:p>
          <a:r>
            <a:rPr lang="sr-Latn-ME" dirty="0"/>
            <a:t>ZDRAVA HRANA</a:t>
          </a:r>
          <a:endParaRPr lang="en-US" dirty="0"/>
        </a:p>
      </dgm:t>
    </dgm:pt>
    <dgm:pt modelId="{85015B0B-08CE-4B32-9308-B299C74EF9D9}" type="parTrans" cxnId="{4886691F-0298-4418-A8DC-CEABD7026928}">
      <dgm:prSet/>
      <dgm:spPr/>
      <dgm:t>
        <a:bodyPr/>
        <a:lstStyle/>
        <a:p>
          <a:endParaRPr lang="en-US"/>
        </a:p>
      </dgm:t>
    </dgm:pt>
    <dgm:pt modelId="{0BB7E093-0C7B-4540-A25B-8C79CB074B40}" type="sibTrans" cxnId="{4886691F-0298-4418-A8DC-CEABD7026928}">
      <dgm:prSet/>
      <dgm:spPr/>
      <dgm:t>
        <a:bodyPr/>
        <a:lstStyle/>
        <a:p>
          <a:endParaRPr lang="en-US"/>
        </a:p>
      </dgm:t>
    </dgm:pt>
    <dgm:pt modelId="{84CDE3CA-4198-4905-93A8-7A57A5EEE136}">
      <dgm:prSet phldrT="[Text]"/>
      <dgm:spPr/>
      <dgm:t>
        <a:bodyPr/>
        <a:lstStyle/>
        <a:p>
          <a:r>
            <a:rPr lang="sr-Latn-ME" dirty="0"/>
            <a:t>FIZIČKA AKTIVNOST</a:t>
          </a:r>
          <a:endParaRPr lang="en-US" dirty="0"/>
        </a:p>
      </dgm:t>
    </dgm:pt>
    <dgm:pt modelId="{5754F494-26E5-4CAC-8798-8A853E794A87}" type="parTrans" cxnId="{795C7DDD-36DC-4770-8F4E-F34F1F69F880}">
      <dgm:prSet/>
      <dgm:spPr/>
      <dgm:t>
        <a:bodyPr/>
        <a:lstStyle/>
        <a:p>
          <a:endParaRPr lang="en-US"/>
        </a:p>
      </dgm:t>
    </dgm:pt>
    <dgm:pt modelId="{FB4E8ADD-94D6-47D3-AE64-E51ED4D16458}" type="sibTrans" cxnId="{795C7DDD-36DC-4770-8F4E-F34F1F69F880}">
      <dgm:prSet/>
      <dgm:spPr/>
      <dgm:t>
        <a:bodyPr/>
        <a:lstStyle/>
        <a:p>
          <a:endParaRPr lang="en-US"/>
        </a:p>
      </dgm:t>
    </dgm:pt>
    <dgm:pt modelId="{1F909155-D11A-4F99-97C5-8156AD20DCA9}" type="pres">
      <dgm:prSet presAssocID="{A49B5176-AA95-4E67-97D2-31D945A14FFA}" presName="Name0" presStyleCnt="0">
        <dgm:presLayoutVars>
          <dgm:dir/>
          <dgm:resizeHandles val="exact"/>
        </dgm:presLayoutVars>
      </dgm:prSet>
      <dgm:spPr/>
    </dgm:pt>
    <dgm:pt modelId="{EA099902-9CAA-4FF8-B16B-D914142D37C1}" type="pres">
      <dgm:prSet presAssocID="{CC0E40D7-F629-4990-8644-72C8C5564562}" presName="composite" presStyleCnt="0"/>
      <dgm:spPr/>
    </dgm:pt>
    <dgm:pt modelId="{78B3C138-1BDA-44FB-BB81-C92EC63EB160}" type="pres">
      <dgm:prSet presAssocID="{CC0E40D7-F629-4990-8644-72C8C5564562}" presName="bgChev" presStyleLbl="node1" presStyleIdx="0" presStyleCnt="3"/>
      <dgm:spPr/>
    </dgm:pt>
    <dgm:pt modelId="{6B32353F-6A81-4F15-A3D9-0D54A3237628}" type="pres">
      <dgm:prSet presAssocID="{CC0E40D7-F629-4990-8644-72C8C5564562}" presName="txNode" presStyleLbl="fgAcc1" presStyleIdx="0" presStyleCnt="3">
        <dgm:presLayoutVars>
          <dgm:bulletEnabled val="1"/>
        </dgm:presLayoutVars>
      </dgm:prSet>
      <dgm:spPr/>
    </dgm:pt>
    <dgm:pt modelId="{E35F44F1-8303-4521-B0E4-3D9C95ED4D92}" type="pres">
      <dgm:prSet presAssocID="{A8B43168-7458-4746-AC7E-6E0068148AD7}" presName="compositeSpace" presStyleCnt="0"/>
      <dgm:spPr/>
    </dgm:pt>
    <dgm:pt modelId="{5FA49859-83F2-49E0-8367-D8415BF5A9AD}" type="pres">
      <dgm:prSet presAssocID="{759F87CD-D5AE-40BE-9586-A6BC51B365CA}" presName="composite" presStyleCnt="0"/>
      <dgm:spPr/>
    </dgm:pt>
    <dgm:pt modelId="{9B642A13-2DA9-49EE-9BD0-5E9CE0F19D6A}" type="pres">
      <dgm:prSet presAssocID="{759F87CD-D5AE-40BE-9586-A6BC51B365CA}" presName="bgChev" presStyleLbl="node1" presStyleIdx="1" presStyleCnt="3"/>
      <dgm:spPr/>
    </dgm:pt>
    <dgm:pt modelId="{B28B02A1-E4DA-4F63-B40E-35B79952B1D7}" type="pres">
      <dgm:prSet presAssocID="{759F87CD-D5AE-40BE-9586-A6BC51B365CA}" presName="txNode" presStyleLbl="fgAcc1" presStyleIdx="1" presStyleCnt="3">
        <dgm:presLayoutVars>
          <dgm:bulletEnabled val="1"/>
        </dgm:presLayoutVars>
      </dgm:prSet>
      <dgm:spPr/>
    </dgm:pt>
    <dgm:pt modelId="{7CFA9861-B228-4CA5-AC22-165FE1ABC2AD}" type="pres">
      <dgm:prSet presAssocID="{0BB7E093-0C7B-4540-A25B-8C79CB074B40}" presName="compositeSpace" presStyleCnt="0"/>
      <dgm:spPr/>
    </dgm:pt>
    <dgm:pt modelId="{628DA31F-D737-44F6-8D13-524E8F881521}" type="pres">
      <dgm:prSet presAssocID="{84CDE3CA-4198-4905-93A8-7A57A5EEE136}" presName="composite" presStyleCnt="0"/>
      <dgm:spPr/>
    </dgm:pt>
    <dgm:pt modelId="{6A46C792-2585-4EC9-9EA3-739E7B354527}" type="pres">
      <dgm:prSet presAssocID="{84CDE3CA-4198-4905-93A8-7A57A5EEE136}" presName="bgChev" presStyleLbl="node1" presStyleIdx="2" presStyleCnt="3"/>
      <dgm:spPr/>
    </dgm:pt>
    <dgm:pt modelId="{FA857232-630D-4594-8463-3BCBDF91EDBE}" type="pres">
      <dgm:prSet presAssocID="{84CDE3CA-4198-4905-93A8-7A57A5EEE136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4886691F-0298-4418-A8DC-CEABD7026928}" srcId="{A49B5176-AA95-4E67-97D2-31D945A14FFA}" destId="{759F87CD-D5AE-40BE-9586-A6BC51B365CA}" srcOrd="1" destOrd="0" parTransId="{85015B0B-08CE-4B32-9308-B299C74EF9D9}" sibTransId="{0BB7E093-0C7B-4540-A25B-8C79CB074B40}"/>
    <dgm:cxn modelId="{D7490449-D4C8-4053-99E9-C3E9172DC170}" type="presOf" srcId="{CC0E40D7-F629-4990-8644-72C8C5564562}" destId="{6B32353F-6A81-4F15-A3D9-0D54A3237628}" srcOrd="0" destOrd="0" presId="urn:microsoft.com/office/officeart/2005/8/layout/chevronAccent+Icon"/>
    <dgm:cxn modelId="{CD3160AF-3854-4C66-9F77-C38EAA3C7262}" type="presOf" srcId="{84CDE3CA-4198-4905-93A8-7A57A5EEE136}" destId="{FA857232-630D-4594-8463-3BCBDF91EDBE}" srcOrd="0" destOrd="0" presId="urn:microsoft.com/office/officeart/2005/8/layout/chevronAccent+Icon"/>
    <dgm:cxn modelId="{8BDFFED2-536E-40D1-9A76-EA61C8FF9E7C}" type="presOf" srcId="{759F87CD-D5AE-40BE-9586-A6BC51B365CA}" destId="{B28B02A1-E4DA-4F63-B40E-35B79952B1D7}" srcOrd="0" destOrd="0" presId="urn:microsoft.com/office/officeart/2005/8/layout/chevronAccent+Icon"/>
    <dgm:cxn modelId="{795C7DDD-36DC-4770-8F4E-F34F1F69F880}" srcId="{A49B5176-AA95-4E67-97D2-31D945A14FFA}" destId="{84CDE3CA-4198-4905-93A8-7A57A5EEE136}" srcOrd="2" destOrd="0" parTransId="{5754F494-26E5-4CAC-8798-8A853E794A87}" sibTransId="{FB4E8ADD-94D6-47D3-AE64-E51ED4D16458}"/>
    <dgm:cxn modelId="{25BCB8E6-4EFE-4254-BCD2-5CCD1882C1F9}" type="presOf" srcId="{A49B5176-AA95-4E67-97D2-31D945A14FFA}" destId="{1F909155-D11A-4F99-97C5-8156AD20DCA9}" srcOrd="0" destOrd="0" presId="urn:microsoft.com/office/officeart/2005/8/layout/chevronAccent+Icon"/>
    <dgm:cxn modelId="{85B04AED-DCC1-4A07-9683-92F6D1034AE0}" srcId="{A49B5176-AA95-4E67-97D2-31D945A14FFA}" destId="{CC0E40D7-F629-4990-8644-72C8C5564562}" srcOrd="0" destOrd="0" parTransId="{7C5C2FA7-8247-4462-8D0D-4FD5EA875A8E}" sibTransId="{A8B43168-7458-4746-AC7E-6E0068148AD7}"/>
    <dgm:cxn modelId="{DBEBF77F-0516-4F0E-BDC9-60DF8B73A11B}" type="presParOf" srcId="{1F909155-D11A-4F99-97C5-8156AD20DCA9}" destId="{EA099902-9CAA-4FF8-B16B-D914142D37C1}" srcOrd="0" destOrd="0" presId="urn:microsoft.com/office/officeart/2005/8/layout/chevronAccent+Icon"/>
    <dgm:cxn modelId="{CB143E3C-9E6F-4391-9ED1-EFB7C3956598}" type="presParOf" srcId="{EA099902-9CAA-4FF8-B16B-D914142D37C1}" destId="{78B3C138-1BDA-44FB-BB81-C92EC63EB160}" srcOrd="0" destOrd="0" presId="urn:microsoft.com/office/officeart/2005/8/layout/chevronAccent+Icon"/>
    <dgm:cxn modelId="{FE0DB60A-5C87-40C5-A8B4-A8BAD9F378FF}" type="presParOf" srcId="{EA099902-9CAA-4FF8-B16B-D914142D37C1}" destId="{6B32353F-6A81-4F15-A3D9-0D54A3237628}" srcOrd="1" destOrd="0" presId="urn:microsoft.com/office/officeart/2005/8/layout/chevronAccent+Icon"/>
    <dgm:cxn modelId="{32FBA1E3-1D21-488A-A19E-B79DCBD2E1FF}" type="presParOf" srcId="{1F909155-D11A-4F99-97C5-8156AD20DCA9}" destId="{E35F44F1-8303-4521-B0E4-3D9C95ED4D92}" srcOrd="1" destOrd="0" presId="urn:microsoft.com/office/officeart/2005/8/layout/chevronAccent+Icon"/>
    <dgm:cxn modelId="{7208D968-3EED-4674-A336-B53A498E35A3}" type="presParOf" srcId="{1F909155-D11A-4F99-97C5-8156AD20DCA9}" destId="{5FA49859-83F2-49E0-8367-D8415BF5A9AD}" srcOrd="2" destOrd="0" presId="urn:microsoft.com/office/officeart/2005/8/layout/chevronAccent+Icon"/>
    <dgm:cxn modelId="{06E04378-A864-4A50-AE3E-7F4A2399A137}" type="presParOf" srcId="{5FA49859-83F2-49E0-8367-D8415BF5A9AD}" destId="{9B642A13-2DA9-49EE-9BD0-5E9CE0F19D6A}" srcOrd="0" destOrd="0" presId="urn:microsoft.com/office/officeart/2005/8/layout/chevronAccent+Icon"/>
    <dgm:cxn modelId="{9393ACE9-EA15-422E-A749-93C6CF0FB5B3}" type="presParOf" srcId="{5FA49859-83F2-49E0-8367-D8415BF5A9AD}" destId="{B28B02A1-E4DA-4F63-B40E-35B79952B1D7}" srcOrd="1" destOrd="0" presId="urn:microsoft.com/office/officeart/2005/8/layout/chevronAccent+Icon"/>
    <dgm:cxn modelId="{1E540F87-61B6-4FA1-BA3B-164643F03692}" type="presParOf" srcId="{1F909155-D11A-4F99-97C5-8156AD20DCA9}" destId="{7CFA9861-B228-4CA5-AC22-165FE1ABC2AD}" srcOrd="3" destOrd="0" presId="urn:microsoft.com/office/officeart/2005/8/layout/chevronAccent+Icon"/>
    <dgm:cxn modelId="{6A70386D-7ED8-4054-89A4-43E6519F862E}" type="presParOf" srcId="{1F909155-D11A-4F99-97C5-8156AD20DCA9}" destId="{628DA31F-D737-44F6-8D13-524E8F881521}" srcOrd="4" destOrd="0" presId="urn:microsoft.com/office/officeart/2005/8/layout/chevronAccent+Icon"/>
    <dgm:cxn modelId="{F2E800E8-7376-4045-8979-3B72A2FAFDC9}" type="presParOf" srcId="{628DA31F-D737-44F6-8D13-524E8F881521}" destId="{6A46C792-2585-4EC9-9EA3-739E7B354527}" srcOrd="0" destOrd="0" presId="urn:microsoft.com/office/officeart/2005/8/layout/chevronAccent+Icon"/>
    <dgm:cxn modelId="{FE221092-C8C7-4ED4-8AA1-49B5598B26F0}" type="presParOf" srcId="{628DA31F-D737-44F6-8D13-524E8F881521}" destId="{FA857232-630D-4594-8463-3BCBDF91EDBE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3C138-1BDA-44FB-BB81-C92EC63EB160}">
      <dsp:nvSpPr>
        <dsp:cNvPr id="0" name=""/>
        <dsp:cNvSpPr/>
      </dsp:nvSpPr>
      <dsp:spPr>
        <a:xfrm>
          <a:off x="966" y="1995906"/>
          <a:ext cx="2427835" cy="937144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2353F-6A81-4F15-A3D9-0D54A3237628}">
      <dsp:nvSpPr>
        <dsp:cNvPr id="0" name=""/>
        <dsp:cNvSpPr/>
      </dsp:nvSpPr>
      <dsp:spPr>
        <a:xfrm>
          <a:off x="648389" y="2230192"/>
          <a:ext cx="2050172" cy="937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100" kern="1200" dirty="0"/>
            <a:t>HIGIJENA</a:t>
          </a:r>
          <a:endParaRPr lang="en-US" sz="2100" kern="1200" dirty="0"/>
        </a:p>
      </dsp:txBody>
      <dsp:txXfrm>
        <a:off x="675837" y="2257640"/>
        <a:ext cx="1995276" cy="882248"/>
      </dsp:txXfrm>
    </dsp:sp>
    <dsp:sp modelId="{9B642A13-2DA9-49EE-9BD0-5E9CE0F19D6A}">
      <dsp:nvSpPr>
        <dsp:cNvPr id="0" name=""/>
        <dsp:cNvSpPr/>
      </dsp:nvSpPr>
      <dsp:spPr>
        <a:xfrm>
          <a:off x="2774094" y="1995906"/>
          <a:ext cx="2427835" cy="937144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B02A1-E4DA-4F63-B40E-35B79952B1D7}">
      <dsp:nvSpPr>
        <dsp:cNvPr id="0" name=""/>
        <dsp:cNvSpPr/>
      </dsp:nvSpPr>
      <dsp:spPr>
        <a:xfrm>
          <a:off x="3421517" y="2230192"/>
          <a:ext cx="2050172" cy="937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100" kern="1200" dirty="0"/>
            <a:t>ZDRAVA HRANA</a:t>
          </a:r>
          <a:endParaRPr lang="en-US" sz="2100" kern="1200" dirty="0"/>
        </a:p>
      </dsp:txBody>
      <dsp:txXfrm>
        <a:off x="3448965" y="2257640"/>
        <a:ext cx="1995276" cy="882248"/>
      </dsp:txXfrm>
    </dsp:sp>
    <dsp:sp modelId="{6A46C792-2585-4EC9-9EA3-739E7B354527}">
      <dsp:nvSpPr>
        <dsp:cNvPr id="0" name=""/>
        <dsp:cNvSpPr/>
      </dsp:nvSpPr>
      <dsp:spPr>
        <a:xfrm>
          <a:off x="5547222" y="1995906"/>
          <a:ext cx="2427835" cy="937144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57232-630D-4594-8463-3BCBDF91EDBE}">
      <dsp:nvSpPr>
        <dsp:cNvPr id="0" name=""/>
        <dsp:cNvSpPr/>
      </dsp:nvSpPr>
      <dsp:spPr>
        <a:xfrm>
          <a:off x="6194645" y="2230192"/>
          <a:ext cx="2050172" cy="937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100" kern="1200" dirty="0"/>
            <a:t>FIZIČKA AKTIVNOST</a:t>
          </a:r>
          <a:endParaRPr lang="en-US" sz="2100" kern="1200" dirty="0"/>
        </a:p>
      </dsp:txBody>
      <dsp:txXfrm>
        <a:off x="6222093" y="2257640"/>
        <a:ext cx="1995276" cy="882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3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7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027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88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13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0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61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1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2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1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5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6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4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2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7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4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9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621" y="794219"/>
            <a:ext cx="7776977" cy="1002213"/>
          </a:xfrm>
        </p:spPr>
        <p:txBody>
          <a:bodyPr/>
          <a:lstStyle/>
          <a:p>
            <a:pPr algn="ctr"/>
            <a:r>
              <a:rPr lang="sr-Latn-ME" b="1">
                <a:latin typeface="Armalite Rifle" panose="02000000000000000000" pitchFamily="2" charset="0"/>
              </a:rPr>
              <a:t>ŽIVIMO  </a:t>
            </a:r>
            <a:r>
              <a:rPr lang="sr-Latn-ME" b="1" dirty="0">
                <a:latin typeface="Armalite Rifle" panose="02000000000000000000" pitchFamily="2" charset="0"/>
              </a:rPr>
              <a:t>ZDRAVO</a:t>
            </a:r>
            <a:endParaRPr lang="en-US" b="1" dirty="0">
              <a:latin typeface="Armalite Rifle" panose="02000000000000000000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746878215"/>
              </p:ext>
            </p:extLst>
          </p:nvPr>
        </p:nvGraphicFramePr>
        <p:xfrm>
          <a:off x="1011505" y="1694756"/>
          <a:ext cx="8245784" cy="516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31" y="1719168"/>
            <a:ext cx="1790525" cy="1790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56" y="2184285"/>
            <a:ext cx="1203763" cy="12037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09" y="2273863"/>
            <a:ext cx="1659168" cy="11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22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97" y="159818"/>
            <a:ext cx="8315914" cy="6236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807" y="295007"/>
            <a:ext cx="1454053" cy="15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2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0" y="643702"/>
            <a:ext cx="4295714" cy="5154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90FAB5-B0DB-4DAE-8BD9-21CB48CFD4AA}"/>
              </a:ext>
            </a:extLst>
          </p:cNvPr>
          <p:cNvSpPr txBox="1"/>
          <p:nvPr/>
        </p:nvSpPr>
        <p:spPr>
          <a:xfrm>
            <a:off x="6414051" y="1696278"/>
            <a:ext cx="4492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4400" b="1" dirty="0">
                <a:solidFill>
                  <a:srgbClr val="00B050"/>
                </a:solidFill>
              </a:rPr>
              <a:t>ZDRAVA</a:t>
            </a:r>
            <a:r>
              <a:rPr lang="sr-Latn-ME" sz="4400" b="1" dirty="0"/>
              <a:t> </a:t>
            </a:r>
            <a:r>
              <a:rPr lang="sr-Latn-ME" sz="4400" b="1" dirty="0">
                <a:solidFill>
                  <a:schemeClr val="accent2">
                    <a:lumMod val="75000"/>
                  </a:schemeClr>
                </a:solidFill>
              </a:rPr>
              <a:t>HRANA</a:t>
            </a:r>
          </a:p>
          <a:p>
            <a:r>
              <a:rPr lang="sr-Latn-ME" sz="4400" b="1" dirty="0">
                <a:solidFill>
                  <a:schemeClr val="accent2">
                    <a:lumMod val="75000"/>
                  </a:schemeClr>
                </a:solidFill>
              </a:rPr>
              <a:t>ZDRAV</a:t>
            </a:r>
            <a:r>
              <a:rPr lang="sr-Latn-ME" sz="4400" b="1" dirty="0"/>
              <a:t>     </a:t>
            </a:r>
            <a:r>
              <a:rPr lang="sr-Latn-ME" sz="4400" b="1" dirty="0">
                <a:solidFill>
                  <a:srgbClr val="00B050"/>
                </a:solidFill>
              </a:rPr>
              <a:t>ŽIVOT </a:t>
            </a:r>
            <a:endParaRPr lang="sr-Cyrl-ME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9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38677" y="3439114"/>
            <a:ext cx="8480453" cy="1497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5400" dirty="0"/>
              <a:t>HVALA NA PAŽNJI</a:t>
            </a:r>
            <a:r>
              <a:rPr lang="sr-Cyrl-RS" sz="5400" dirty="0"/>
              <a:t>!</a:t>
            </a:r>
            <a:endParaRPr lang="en-US" sz="5400" dirty="0">
              <a:latin typeface="Adobe Garamond Pro Bold" panose="02020702060506020403" pitchFamily="18" charset="0"/>
            </a:endParaRPr>
          </a:p>
        </p:txBody>
      </p:sp>
      <p:pic>
        <p:nvPicPr>
          <p:cNvPr id="6" name="Picture 5" descr="Rezultat slika za djeciji sporto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02" y="652367"/>
            <a:ext cx="5484201" cy="22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2" y="1713678"/>
            <a:ext cx="2791078" cy="2791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74" y="1468240"/>
            <a:ext cx="3261006" cy="2913074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926919" y="382167"/>
            <a:ext cx="3902758" cy="822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>
                <a:latin typeface="Armalite Rifle" panose="02000000000000000000" pitchFamily="2" charset="0"/>
              </a:rPr>
              <a:t> </a:t>
            </a:r>
            <a:r>
              <a:rPr lang="sr-Latn-ME" sz="2400" dirty="0">
                <a:latin typeface="Armalite Rifle" panose="02000000000000000000" pitchFamily="2" charset="0"/>
              </a:rPr>
              <a:t>ZDRAVA HRANA</a:t>
            </a:r>
            <a:endParaRPr lang="en-US" sz="2400" dirty="0">
              <a:latin typeface="Armalite Rifle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55" y="1653906"/>
            <a:ext cx="3085734" cy="2850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55" y="4690421"/>
            <a:ext cx="2517151" cy="15304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8" y="4768139"/>
            <a:ext cx="2390225" cy="15304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19" y="4690421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snovne vrste dijeta - terapijska ishrana • BZPŽ">
            <a:extLst>
              <a:ext uri="{FF2B5EF4-FFF2-40B4-BE49-F238E27FC236}">
                <a16:creationId xmlns:a16="http://schemas.microsoft.com/office/drawing/2014/main" id="{9E9A1656-DCAB-4168-B16C-2A8F00DA7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78" y="596348"/>
            <a:ext cx="6376159" cy="597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9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24" y="1085736"/>
            <a:ext cx="5853745" cy="5386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648" y="5101676"/>
            <a:ext cx="1454053" cy="1581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" y="2314700"/>
            <a:ext cx="3513718" cy="23382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B7F66A-DA89-45A0-8D26-DC423343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b="1">
                <a:solidFill>
                  <a:schemeClr val="accent1"/>
                </a:solidFill>
              </a:rPr>
              <a:t>ZDRAVA  HRANA</a:t>
            </a:r>
            <a:endParaRPr lang="sr-Cyrl-M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6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CD8460-4318-4953-820B-F3396A1E561E}"/>
              </a:ext>
            </a:extLst>
          </p:cNvPr>
          <p:cNvSpPr txBox="1"/>
          <p:nvPr/>
        </p:nvSpPr>
        <p:spPr>
          <a:xfrm flipH="1">
            <a:off x="1424608" y="789875"/>
            <a:ext cx="5539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200" b="1" dirty="0">
                <a:solidFill>
                  <a:srgbClr val="FF0000"/>
                </a:solidFill>
              </a:rPr>
              <a:t>ŽITARICE</a:t>
            </a:r>
          </a:p>
        </p:txBody>
      </p:sp>
      <p:pic>
        <p:nvPicPr>
          <p:cNvPr id="1026" name="Picture 2" descr="Zrno usjeva zrna">
            <a:extLst>
              <a:ext uri="{FF2B5EF4-FFF2-40B4-BE49-F238E27FC236}">
                <a16:creationId xmlns:a16="http://schemas.microsoft.com/office/drawing/2014/main" id="{E8549EDD-633B-451E-AE1B-0F89580B8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" y="4243765"/>
            <a:ext cx="5592417" cy="29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A5FB96-6967-4CEE-96BE-F2D3CD2D79F6}"/>
              </a:ext>
            </a:extLst>
          </p:cNvPr>
          <p:cNvSpPr txBox="1"/>
          <p:nvPr/>
        </p:nvSpPr>
        <p:spPr>
          <a:xfrm flipH="1">
            <a:off x="1126435" y="1496301"/>
            <a:ext cx="61357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3200" dirty="0"/>
              <a:t>Zrna žitarica  su veoma  hranljiva i daju nam snagu.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3200" dirty="0"/>
              <a:t>Sadrže vitamine B grupe i vitamine E grupe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3200" dirty="0"/>
              <a:t>Integralne  žitarice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M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BE307-823A-46D6-944E-2416D3BFA349}"/>
              </a:ext>
            </a:extLst>
          </p:cNvPr>
          <p:cNvSpPr txBox="1"/>
          <p:nvPr/>
        </p:nvSpPr>
        <p:spPr>
          <a:xfrm>
            <a:off x="6838121" y="1990203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ME" dirty="0"/>
          </a:p>
          <a:p>
            <a:endParaRPr lang="sr-Cyrl-M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31155-089D-4C94-B85E-CC35A8582767}"/>
              </a:ext>
            </a:extLst>
          </p:cNvPr>
          <p:cNvSpPr txBox="1"/>
          <p:nvPr/>
        </p:nvSpPr>
        <p:spPr>
          <a:xfrm rot="2149261">
            <a:off x="5400087" y="5182003"/>
            <a:ext cx="355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Treba jesti peciva od integralnog brašna jer sadrži mnogo biljnih vlakana koja su veoma važna za očuvanje zdravlja.</a:t>
            </a:r>
            <a:endParaRPr lang="sr-Cyrl-ME" dirty="0"/>
          </a:p>
        </p:txBody>
      </p:sp>
    </p:spTree>
    <p:extLst>
      <p:ext uri="{BB962C8B-B14F-4D97-AF65-F5344CB8AC3E}">
        <p14:creationId xmlns:p14="http://schemas.microsoft.com/office/powerpoint/2010/main" val="40901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AC88E0-4378-4776-9950-F1058E59B552}"/>
              </a:ext>
            </a:extLst>
          </p:cNvPr>
          <p:cNvSpPr txBox="1"/>
          <p:nvPr/>
        </p:nvSpPr>
        <p:spPr>
          <a:xfrm flipH="1">
            <a:off x="397565" y="198783"/>
            <a:ext cx="11334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200" dirty="0"/>
              <a:t>   </a:t>
            </a:r>
            <a:r>
              <a:rPr lang="sr-Latn-ME" sz="3200" b="1" dirty="0">
                <a:solidFill>
                  <a:srgbClr val="FF0000"/>
                </a:solidFill>
              </a:rPr>
              <a:t>VOĆE   I  POVRĆE</a:t>
            </a:r>
          </a:p>
          <a:p>
            <a:endParaRPr lang="sr-Latn-ME" sz="3200" dirty="0">
              <a:solidFill>
                <a:srgbClr val="FF0000"/>
              </a:solidFill>
            </a:endParaRPr>
          </a:p>
          <a:p>
            <a:endParaRPr lang="sr-Latn-ME" sz="32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ME" sz="4000" dirty="0"/>
              <a:t> Sadrže dosta vode ali i vitamina.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r-Latn-M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ME" sz="4000" i="1" u="sng" dirty="0"/>
              <a:t>Vitamini</a:t>
            </a:r>
            <a:r>
              <a:rPr lang="sr-Latn-ME" sz="4000" u="sng" dirty="0"/>
              <a:t> </a:t>
            </a:r>
            <a:r>
              <a:rPr lang="sr-Latn-ME" sz="4000" dirty="0"/>
              <a:t>su dragocjene materije neophodne za rast i razvoj 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ME" sz="4000" dirty="0"/>
              <a:t>Vitamine unosimo u organizam putem hrane.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ME" sz="4000" dirty="0"/>
              <a:t>Voćni šećer nam daje energiju.</a:t>
            </a:r>
            <a:endParaRPr lang="sr-Cyrl-ME" sz="4000" dirty="0"/>
          </a:p>
        </p:txBody>
      </p:sp>
      <p:pic>
        <p:nvPicPr>
          <p:cNvPr id="4098" name="Picture 2" descr="Ko nedostaje? • MASHTI | Edukimi në Distancë – Kujdesi, Zhvillimi dhe  Edukimi në fëmijërinë e hershme për moshën 0 – 6 vjeç">
            <a:extLst>
              <a:ext uri="{FF2B5EF4-FFF2-40B4-BE49-F238E27FC236}">
                <a16:creationId xmlns:a16="http://schemas.microsoft.com/office/drawing/2014/main" id="{C71E2420-D67F-4B6D-ABB4-E1A1A2AF0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334" y="0"/>
            <a:ext cx="3185632" cy="267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oji su najvažniji vitamini i minerali za žensko zdravlje? – Kućnilekar">
            <a:extLst>
              <a:ext uri="{FF2B5EF4-FFF2-40B4-BE49-F238E27FC236}">
                <a16:creationId xmlns:a16="http://schemas.microsoft.com/office/drawing/2014/main" id="{DC9BC40B-8E66-43B2-8040-3E60B06DC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457200"/>
            <a:ext cx="790864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9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F2B100-F2AA-4F75-B9F8-BF6BF0DBFC81}"/>
              </a:ext>
            </a:extLst>
          </p:cNvPr>
          <p:cNvSpPr txBox="1"/>
          <p:nvPr/>
        </p:nvSpPr>
        <p:spPr>
          <a:xfrm>
            <a:off x="2451652" y="821635"/>
            <a:ext cx="534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400" b="1" dirty="0">
                <a:solidFill>
                  <a:srgbClr val="FF0000"/>
                </a:solidFill>
              </a:rPr>
              <a:t>MESO, RIBA  I MLIJEČNI PROIZVODI</a:t>
            </a:r>
            <a:endParaRPr lang="sr-Cyrl-ME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8F9A6A-8856-494E-98A7-96E2281523D6}"/>
              </a:ext>
            </a:extLst>
          </p:cNvPr>
          <p:cNvSpPr txBox="1"/>
          <p:nvPr/>
        </p:nvSpPr>
        <p:spPr>
          <a:xfrm flipH="1">
            <a:off x="1394459" y="2034424"/>
            <a:ext cx="7017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400" dirty="0"/>
              <a:t>Meso daje snagu mišićima.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400" dirty="0"/>
              <a:t>Meso je bogato vitaminom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400" dirty="0"/>
              <a:t>Za jake i zdrave kosti  i zube treba piti mlijeko i jesti sir.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400" dirty="0"/>
              <a:t>I jaja su zdrava hrana.</a:t>
            </a:r>
            <a:endParaRPr lang="sr-Cyrl-ME" sz="2400" dirty="0"/>
          </a:p>
        </p:txBody>
      </p:sp>
      <p:pic>
        <p:nvPicPr>
          <p:cNvPr id="2050" name="Picture 2" descr="Mleko i mlečni proizvodi - Opremanje Vaše kuhinje i restorana | PBZ Fresh">
            <a:extLst>
              <a:ext uri="{FF2B5EF4-FFF2-40B4-BE49-F238E27FC236}">
                <a16:creationId xmlns:a16="http://schemas.microsoft.com/office/drawing/2014/main" id="{0B567934-60F8-49C6-B7D5-C45AA7C0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04" y="4347506"/>
            <a:ext cx="3220279" cy="19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F36EBA-EDB4-4A9E-8CE5-1E577339F391}"/>
              </a:ext>
            </a:extLst>
          </p:cNvPr>
          <p:cNvSpPr txBox="1"/>
          <p:nvPr/>
        </p:nvSpPr>
        <p:spPr>
          <a:xfrm>
            <a:off x="1007165" y="662006"/>
            <a:ext cx="6361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b="0" i="0" dirty="0">
                <a:solidFill>
                  <a:schemeClr val="tx2"/>
                </a:solidFill>
                <a:effectLst/>
                <a:latin typeface="open sans" panose="020B0604020202020204" pitchFamily="34" charset="0"/>
              </a:rPr>
              <a:t> </a:t>
            </a:r>
            <a:endParaRPr lang="sr-Cyrl-ME" dirty="0">
              <a:solidFill>
                <a:schemeClr val="tx2"/>
              </a:solidFill>
            </a:endParaRPr>
          </a:p>
        </p:txBody>
      </p:sp>
      <p:pic>
        <p:nvPicPr>
          <p:cNvPr id="2052" name="Picture 4" descr="Meso i riba | Kreni zdravo!">
            <a:extLst>
              <a:ext uri="{FF2B5EF4-FFF2-40B4-BE49-F238E27FC236}">
                <a16:creationId xmlns:a16="http://schemas.microsoft.com/office/drawing/2014/main" id="{8AF2FB34-4CF1-4904-879C-FE4C5DBA9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58" y="4464514"/>
            <a:ext cx="3220279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D9EAC9-385C-4F3C-9CFE-4247EC66C701}"/>
              </a:ext>
            </a:extLst>
          </p:cNvPr>
          <p:cNvSpPr txBox="1"/>
          <p:nvPr/>
        </p:nvSpPr>
        <p:spPr>
          <a:xfrm rot="1766825" flipH="1">
            <a:off x="7936401" y="3747341"/>
            <a:ext cx="2336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Mliječni proizvodi su bogat izvor proteina. Sadrže kalcijum i dosta vitamina.</a:t>
            </a:r>
            <a:endParaRPr lang="sr-Cyrl-ME" dirty="0"/>
          </a:p>
        </p:txBody>
      </p:sp>
    </p:spTree>
    <p:extLst>
      <p:ext uri="{BB962C8B-B14F-4D97-AF65-F5344CB8AC3E}">
        <p14:creationId xmlns:p14="http://schemas.microsoft.com/office/powerpoint/2010/main" val="22012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902643" y="382167"/>
            <a:ext cx="3902758" cy="82269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ME" sz="2400" dirty="0">
                <a:latin typeface="Armalite Rifle" panose="02000000000000000000" pitchFamily="2" charset="0"/>
              </a:rPr>
              <a:t>IZBJEGAVAJ</a:t>
            </a:r>
            <a:r>
              <a:rPr lang="sr-Cyrl-RS" sz="2400" dirty="0">
                <a:latin typeface="Armalite Rifle" panose="02000000000000000000" pitchFamily="2" charset="0"/>
              </a:rPr>
              <a:t> !</a:t>
            </a:r>
            <a:endParaRPr lang="en-US" sz="2400" dirty="0">
              <a:latin typeface="Armalite Rifle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t="9928" r="22168"/>
          <a:stretch/>
        </p:blipFill>
        <p:spPr>
          <a:xfrm>
            <a:off x="1481945" y="4161664"/>
            <a:ext cx="3068647" cy="2006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09" y="1888321"/>
            <a:ext cx="2983183" cy="2015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7"/>
          <a:stretch/>
        </p:blipFill>
        <p:spPr>
          <a:xfrm>
            <a:off x="5626336" y="4288237"/>
            <a:ext cx="2570999" cy="1727293"/>
          </a:xfrm>
          <a:prstGeom prst="rect">
            <a:avLst/>
          </a:prstGeom>
        </p:spPr>
      </p:pic>
      <p:pic>
        <p:nvPicPr>
          <p:cNvPr id="7" name="Picture 2" descr="D:\My Documents\Projekti\ZZZ_2009\ATT1.jpg">
            <a:extLst>
              <a:ext uri="{FF2B5EF4-FFF2-40B4-BE49-F238E27FC236}">
                <a16:creationId xmlns:a16="http://schemas.microsoft.com/office/drawing/2014/main" id="{4A7E6821-C0C7-43E9-ADCE-A9DEB0728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22" y="1888321"/>
            <a:ext cx="3506788" cy="20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72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402</TotalTime>
  <Words>149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Garamond Pro Bold</vt:lpstr>
      <vt:lpstr>Arial</vt:lpstr>
      <vt:lpstr>Armalite Rifle</vt:lpstr>
      <vt:lpstr>open sans</vt:lpstr>
      <vt:lpstr>Trebuchet MS</vt:lpstr>
      <vt:lpstr>Wingdings 3</vt:lpstr>
      <vt:lpstr>Facet</vt:lpstr>
      <vt:lpstr>ŽIVIMO  ZDRAVO</vt:lpstr>
      <vt:lpstr> ZDRAVA HRANA</vt:lpstr>
      <vt:lpstr>PowerPoint Presentation</vt:lpstr>
      <vt:lpstr>ZDRAVA  HRANA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ЖИВИМО ЗДРАВО</dc:title>
  <dc:creator>USERR</dc:creator>
  <cp:lastModifiedBy>djina Matijevic</cp:lastModifiedBy>
  <cp:revision>37</cp:revision>
  <dcterms:created xsi:type="dcterms:W3CDTF">2018-03-03T21:02:29Z</dcterms:created>
  <dcterms:modified xsi:type="dcterms:W3CDTF">2021-05-30T20:01:44Z</dcterms:modified>
</cp:coreProperties>
</file>