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59" r:id="rId7"/>
    <p:sldId id="260" r:id="rId8"/>
    <p:sldId id="261" r:id="rId9"/>
    <p:sldId id="262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83EA9B-03A6-4F36-9284-4DB69968FCC8}">
          <p14:sldIdLst>
            <p14:sldId id="256"/>
          </p14:sldIdLst>
        </p14:section>
        <p14:section name="Untitled Section" id="{FD082989-E81E-4C8F-8E14-93BA968C18C5}">
          <p14:sldIdLst>
            <p14:sldId id="257"/>
            <p14:sldId id="258"/>
            <p14:sldId id="266"/>
            <p14:sldId id="263"/>
            <p14:sldId id="259"/>
            <p14:sldId id="260"/>
            <p14:sldId id="261"/>
            <p14:sldId id="262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B0A6-C8CA-44DD-96A6-836E80E63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/>
              <a:t>       VODA</a:t>
            </a:r>
            <a:endParaRPr lang="sr-Cyrl-ME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8ACD7-BAF9-4F9F-A18F-4AADABC02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36529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7491-C2B5-452C-9C74-8BC87F3C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Slike preuzete sa interneta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145032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A36B-7FA2-4D44-93C0-4D6A871D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782283"/>
          </a:xfrm>
        </p:spPr>
        <p:txBody>
          <a:bodyPr/>
          <a:lstStyle/>
          <a:p>
            <a:r>
              <a:rPr lang="sr-Latn-ME" dirty="0"/>
              <a:t>  ŠTEDITE VODU I ČUVAJTE JE OD ZAGAĐENJA!           </a:t>
            </a:r>
            <a:br>
              <a:rPr lang="sr-Latn-ME" dirty="0"/>
            </a:br>
            <a:r>
              <a:rPr lang="sr-Latn-ME" dirty="0"/>
              <a:t>       </a:t>
            </a:r>
            <a:r>
              <a:rPr lang="sr-Latn-ME" sz="7200" dirty="0"/>
              <a:t>Hvala na pažnji!</a:t>
            </a:r>
            <a:r>
              <a:rPr lang="en-US" sz="7200" dirty="0"/>
              <a:t> </a:t>
            </a:r>
            <a:br>
              <a:rPr lang="sr-Latn-ME" sz="7200" dirty="0"/>
            </a:br>
            <a:br>
              <a:rPr lang="sr-Latn-ME" sz="7200" dirty="0"/>
            </a:br>
            <a:r>
              <a:rPr lang="sr-Latn-ME" sz="7200" dirty="0"/>
              <a:t>                    </a:t>
            </a:r>
            <a:br>
              <a:rPr lang="sr-Latn-ME" sz="7200" dirty="0"/>
            </a:br>
            <a:r>
              <a:rPr lang="sr-Latn-ME" sz="7200" dirty="0"/>
              <a:t>                     </a:t>
            </a:r>
            <a:r>
              <a:rPr lang="en-US" dirty="0"/>
              <a:t>Autor </a:t>
            </a:r>
            <a:r>
              <a:rPr lang="sr-Latn-ME" dirty="0"/>
              <a:t>: </a:t>
            </a:r>
            <a:r>
              <a:rPr lang="en-US" dirty="0"/>
              <a:t>ANELA BEJTI</a:t>
            </a:r>
            <a:r>
              <a:rPr lang="sr-Latn-ME" dirty="0"/>
              <a:t>Ć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10893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CD44-16F1-442B-A8FF-21F7BFD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VODA JE TE</a:t>
            </a:r>
            <a:r>
              <a:rPr lang="sr-Latn-ME" dirty="0"/>
              <a:t>ČNOST BEZ UKUSA, BOJE I MIRISA.</a:t>
            </a:r>
            <a:endParaRPr lang="sr-Cyrl-ME" dirty="0"/>
          </a:p>
        </p:txBody>
      </p:sp>
      <p:pic>
        <p:nvPicPr>
          <p:cNvPr id="1026" name="Picture 2" descr="Voda - najveća vrednost našeg života! - Heba">
            <a:extLst>
              <a:ext uri="{FF2B5EF4-FFF2-40B4-BE49-F238E27FC236}">
                <a16:creationId xmlns:a16="http://schemas.microsoft.com/office/drawing/2014/main" id="{B4CC0932-5CD7-44A3-8A3C-5CE71F59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5" y="1974988"/>
            <a:ext cx="6705600" cy="39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CD44-16F1-442B-A8FF-21F7BFD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ona je sastavni dio živih bića.</a:t>
            </a:r>
            <a:endParaRPr lang="sr-Cyrl-ME" dirty="0"/>
          </a:p>
        </p:txBody>
      </p:sp>
      <p:pic>
        <p:nvPicPr>
          <p:cNvPr id="3074" name="Picture 2" descr="Značenje vode za život ljudi">
            <a:extLst>
              <a:ext uri="{FF2B5EF4-FFF2-40B4-BE49-F238E27FC236}">
                <a16:creationId xmlns:a16="http://schemas.microsoft.com/office/drawing/2014/main" id="{2D716052-14AD-436E-8AEA-B9405A41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9" y="1920372"/>
            <a:ext cx="1880083" cy="43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met vode kroz biljku - Biologija za gimnaziju-Biologijakp">
            <a:extLst>
              <a:ext uri="{FF2B5EF4-FFF2-40B4-BE49-F238E27FC236}">
                <a16:creationId xmlns:a16="http://schemas.microsoft.com/office/drawing/2014/main" id="{79BC7FA5-646A-4E4D-871B-FBCF18BC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1866900"/>
            <a:ext cx="2924175" cy="19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stemi za navodnjavanje povrća - paradajzu i paprici treba &quot;kap po kap&quot;, a  kupusnjačama kišnica - Povrtarstvo | Agroklub.rs">
            <a:extLst>
              <a:ext uri="{FF2B5EF4-FFF2-40B4-BE49-F238E27FC236}">
                <a16:creationId xmlns:a16="http://schemas.microsoft.com/office/drawing/2014/main" id="{9D542FAF-F54E-4711-AEC6-BD8212BC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4079927"/>
            <a:ext cx="3016941" cy="20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oda i njen značaj za životinje">
            <a:extLst>
              <a:ext uri="{FF2B5EF4-FFF2-40B4-BE49-F238E27FC236}">
                <a16:creationId xmlns:a16="http://schemas.microsoft.com/office/drawing/2014/main" id="{569CF997-2713-4D8D-A4CA-1C1CE827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26" y="1866900"/>
            <a:ext cx="4490209" cy="19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Život u vodi | Shtreber">
            <a:extLst>
              <a:ext uri="{FF2B5EF4-FFF2-40B4-BE49-F238E27FC236}">
                <a16:creationId xmlns:a16="http://schemas.microsoft.com/office/drawing/2014/main" id="{8A469386-E941-4EB2-A4EC-27A9806D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26" y="4257623"/>
            <a:ext cx="449020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9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A2CF-FBB1-438F-BE80-8B9CFA78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KORISTIMO JE ZA Pi</a:t>
            </a:r>
            <a:r>
              <a:rPr lang="sr-Latn-ME" dirty="0"/>
              <a:t>će, održavanje higijene, za uzgajanje biljaka ...</a:t>
            </a:r>
            <a:endParaRPr lang="sr-Cyrl-ME" dirty="0"/>
          </a:p>
        </p:txBody>
      </p:sp>
      <p:pic>
        <p:nvPicPr>
          <p:cNvPr id="1026" name="Picture 2" descr="water-children | Healthy Steps Nutrition">
            <a:extLst>
              <a:ext uri="{FF2B5EF4-FFF2-40B4-BE49-F238E27FC236}">
                <a16:creationId xmlns:a16="http://schemas.microsoft.com/office/drawing/2014/main" id="{72E2675D-DB19-4645-85C2-E0F204AF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73928"/>
            <a:ext cx="9465766" cy="3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BE94-67CD-4BA7-A817-7B78262C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Može biti u tečnom, čvrstom i gasovitom stanju.</a:t>
            </a:r>
            <a:endParaRPr lang="sr-Cyrl-ME" dirty="0"/>
          </a:p>
        </p:txBody>
      </p:sp>
      <p:pic>
        <p:nvPicPr>
          <p:cNvPr id="5122" name="Picture 2" descr="Tri stanja vode - YouTube">
            <a:extLst>
              <a:ext uri="{FF2B5EF4-FFF2-40B4-BE49-F238E27FC236}">
                <a16:creationId xmlns:a16="http://schemas.microsoft.com/office/drawing/2014/main" id="{A637887A-2AD4-4269-9E19-BCFC3FAC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96" y="2097088"/>
            <a:ext cx="7354957" cy="41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CD44-16F1-442B-A8FF-21F7BFD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                  U prirodi stalno kruži.</a:t>
            </a:r>
            <a:endParaRPr lang="sr-Cyrl-ME" dirty="0"/>
          </a:p>
        </p:txBody>
      </p:sp>
      <p:pic>
        <p:nvPicPr>
          <p:cNvPr id="2050" name="Picture 2" descr="Voda. Značaj vode za živi svet. | Shtreber">
            <a:extLst>
              <a:ext uri="{FF2B5EF4-FFF2-40B4-BE49-F238E27FC236}">
                <a16:creationId xmlns:a16="http://schemas.microsoft.com/office/drawing/2014/main" id="{38C60862-47C0-44B6-9371-D50DF7E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7" y="2097088"/>
            <a:ext cx="4610983" cy="4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A27755B-42B3-4F76-9AE9-BDCD1422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96" y="2097088"/>
            <a:ext cx="5842621" cy="4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CD44-16F1-442B-A8FF-21F7BFD1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145774"/>
            <a:ext cx="10239028" cy="1951314"/>
          </a:xfrm>
        </p:spPr>
        <p:txBody>
          <a:bodyPr>
            <a:normAutofit fontScale="90000"/>
          </a:bodyPr>
          <a:lstStyle/>
          <a:p>
            <a:br>
              <a:rPr lang="sr-Latn-ME" dirty="0"/>
            </a:br>
            <a:r>
              <a:rPr lang="sr-Latn-ME" dirty="0"/>
              <a:t>Vode mogu biti stajaće i tekuće. </a:t>
            </a:r>
            <a:br>
              <a:rPr lang="sr-Latn-ME" dirty="0"/>
            </a:br>
            <a:r>
              <a:rPr lang="sr-Latn-ME" dirty="0"/>
              <a:t>Stajaće su: bare, močvare, jezera, Mora i okeani.</a:t>
            </a:r>
            <a:br>
              <a:rPr lang="sr-Latn-ME" dirty="0"/>
            </a:br>
            <a:r>
              <a:rPr lang="sr-Latn-ME" dirty="0"/>
              <a:t>Tekuće su: potoci i rijeke.</a:t>
            </a:r>
            <a:br>
              <a:rPr lang="sr-Latn-ME" dirty="0"/>
            </a:br>
            <a:endParaRPr lang="sr-Cyrl-ME" dirty="0"/>
          </a:p>
        </p:txBody>
      </p:sp>
      <p:pic>
        <p:nvPicPr>
          <p:cNvPr id="6148" name="Picture 4" descr="Foto priča – Otilovićko jezero | - Najnovije vijesti iz Pljevalja">
            <a:extLst>
              <a:ext uri="{FF2B5EF4-FFF2-40B4-BE49-F238E27FC236}">
                <a16:creationId xmlns:a16="http://schemas.microsoft.com/office/drawing/2014/main" id="{523B192E-B815-4152-899C-73B5F3AD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68" y="2068888"/>
            <a:ext cx="24669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Šta sve leče more i sunce? - Dom zdravlja Novi Sad">
            <a:extLst>
              <a:ext uri="{FF2B5EF4-FFF2-40B4-BE49-F238E27FC236}">
                <a16:creationId xmlns:a16="http://schemas.microsoft.com/office/drawing/2014/main" id="{01C87C07-46DA-433A-9031-3D03DFD3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77" y="2040686"/>
            <a:ext cx="25050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BAEA700-AF9A-4C72-BBC0-7DB53FFF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21" y="4060259"/>
            <a:ext cx="1524034" cy="22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gična Piva – i rijeka i jezero i planina | Share Montenegro">
            <a:extLst>
              <a:ext uri="{FF2B5EF4-FFF2-40B4-BE49-F238E27FC236}">
                <a16:creationId xmlns:a16="http://schemas.microsoft.com/office/drawing/2014/main" id="{2D55FC0C-14C3-4A61-A284-2D71F1F4C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7" y="4125526"/>
            <a:ext cx="2857500" cy="21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Čuda okeana - Naslovna - National Geographic">
            <a:extLst>
              <a:ext uri="{FF2B5EF4-FFF2-40B4-BE49-F238E27FC236}">
                <a16:creationId xmlns:a16="http://schemas.microsoft.com/office/drawing/2014/main" id="{D30A505B-0F96-4E13-AE8F-0F821E1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4" y="20974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RP Obedska Bara – na slici je Specijalni Rezervat Prirode Obedska Bara,  Sremska Mitrovica - Tripadvisor">
            <a:extLst>
              <a:ext uri="{FF2B5EF4-FFF2-40B4-BE49-F238E27FC236}">
                <a16:creationId xmlns:a16="http://schemas.microsoft.com/office/drawing/2014/main" id="{B4DD62BA-435B-445C-825D-9ECC4D9A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2040686"/>
            <a:ext cx="2204140" cy="1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3307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4101-9064-4AEE-8BA7-F1B15DD0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mj-NO" b="1" dirty="0"/>
              <a:t>Izvor</a:t>
            </a:r>
            <a:r>
              <a:rPr lang="smj-NO" dirty="0"/>
              <a:t> je </a:t>
            </a:r>
            <a:r>
              <a:rPr lang="smj-NO"/>
              <a:t>mjesto od kud </a:t>
            </a:r>
            <a:r>
              <a:rPr lang="smj-NO" dirty="0"/>
              <a:t>počinje neki vodotok, rijeka ili potok, ili nastaje jezero, bara ili močvara.</a:t>
            </a:r>
            <a:endParaRPr lang="sr-Cyrl-ME" dirty="0"/>
          </a:p>
        </p:txBody>
      </p:sp>
      <p:pic>
        <p:nvPicPr>
          <p:cNvPr id="7170" name="Picture 2" descr="Najlekovitija voda u Srbiji: Čudesni izvor na Divčibarama pomaže lečenju  celog tela!">
            <a:extLst>
              <a:ext uri="{FF2B5EF4-FFF2-40B4-BE49-F238E27FC236}">
                <a16:creationId xmlns:a16="http://schemas.microsoft.com/office/drawing/2014/main" id="{6AE2BC01-34FC-4520-AF95-CC2D7053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6" y="2463212"/>
            <a:ext cx="3006517" cy="32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oda jača od svakog leka! Blagomir posvedočio šta se sve ovde dešavalo!  Idite do izvora i desiće se čudo! (FOTO) - alo.rs">
            <a:extLst>
              <a:ext uri="{FF2B5EF4-FFF2-40B4-BE49-F238E27FC236}">
                <a16:creationId xmlns:a16="http://schemas.microsoft.com/office/drawing/2014/main" id="{E8D66E6C-A065-456F-81EF-0BC9B0E0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04" y="2463213"/>
            <a:ext cx="3578444" cy="32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zvori">
            <a:extLst>
              <a:ext uri="{FF2B5EF4-FFF2-40B4-BE49-F238E27FC236}">
                <a16:creationId xmlns:a16="http://schemas.microsoft.com/office/drawing/2014/main" id="{7A474B2C-B477-476E-9381-C1A36778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88" y="2463214"/>
            <a:ext cx="3193416" cy="32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DA90-C17F-4F15-B985-06B9743E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0983"/>
            <a:ext cx="9905998" cy="1082087"/>
          </a:xfrm>
        </p:spPr>
        <p:txBody>
          <a:bodyPr/>
          <a:lstStyle/>
          <a:p>
            <a:r>
              <a:rPr lang="sr-Latn-ME" dirty="0"/>
              <a:t>       vode trebamo čuvati od zagađenja.</a:t>
            </a:r>
            <a:endParaRPr lang="sr-Cyrl-ME" dirty="0"/>
          </a:p>
        </p:txBody>
      </p:sp>
      <p:pic>
        <p:nvPicPr>
          <p:cNvPr id="4098" name="Picture 2" descr="U okeanima će uskoro biti više plastike nego živih bića">
            <a:extLst>
              <a:ext uri="{FF2B5EF4-FFF2-40B4-BE49-F238E27FC236}">
                <a16:creationId xmlns:a16="http://schemas.microsoft.com/office/drawing/2014/main" id="{D7C959C0-0B1C-4747-95A7-D430F9FE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9" y="1296462"/>
            <a:ext cx="3790122" cy="25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tne vode: Opasna zagađenost reka i jezera na Kosovu | Balkan Insight">
            <a:extLst>
              <a:ext uri="{FF2B5EF4-FFF2-40B4-BE49-F238E27FC236}">
                <a16:creationId xmlns:a16="http://schemas.microsoft.com/office/drawing/2014/main" id="{07B89BA0-C0B3-4698-8976-12C73017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40" y="4187586"/>
            <a:ext cx="3885578" cy="2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GAĐENJE OTPADNIH VODA RIJEKA - IZVORI, UZROCI I POSLJEDICE - EKO PROBLEMI">
            <a:extLst>
              <a:ext uri="{FF2B5EF4-FFF2-40B4-BE49-F238E27FC236}">
                <a16:creationId xmlns:a16="http://schemas.microsoft.com/office/drawing/2014/main" id="{834EB07C-DDCC-4702-89EC-C5255274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9" y="4187585"/>
            <a:ext cx="3790122" cy="2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Urađena analiza vode reke Toplice : Društvo : Južne vesti">
            <a:extLst>
              <a:ext uri="{FF2B5EF4-FFF2-40B4-BE49-F238E27FC236}">
                <a16:creationId xmlns:a16="http://schemas.microsoft.com/office/drawing/2014/main" id="{9EE6B872-222F-4FA7-AA3A-5D0DA23B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40" y="1302986"/>
            <a:ext cx="3885577" cy="24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7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201</TotalTime>
  <Words>70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       VODA</vt:lpstr>
      <vt:lpstr>VODA JE TEČNOST BEZ UKUSA, BOJE I MIRISA.</vt:lpstr>
      <vt:lpstr>ona je sastavni dio živih bića.</vt:lpstr>
      <vt:lpstr>KORISTIMO JE ZA Piće, održavanje higijene, za uzgajanje biljaka ...</vt:lpstr>
      <vt:lpstr>Može biti u tečnom, čvrstom i gasovitom stanju.</vt:lpstr>
      <vt:lpstr>                  U prirodi stalno kruži.</vt:lpstr>
      <vt:lpstr> Vode mogu biti stajaće i tekuće.  Stajaće su: bare, močvare, jezera, Mora i okeani. Tekuće su: potoci i rijeke. </vt:lpstr>
      <vt:lpstr>Izvor je mjesto od kud počinje neki vodotok, rijeka ili potok, ili nastaje jezero, bara ili močvara.</vt:lpstr>
      <vt:lpstr>       vode trebamo čuvati od zagađenja.</vt:lpstr>
      <vt:lpstr>Slike preuzete sa interneta</vt:lpstr>
      <vt:lpstr>  ŠTEDITE VODU I ČUVAJTE JE OD ZAGAĐENJA!                   Hvala na pažnji!                                             Autor : ANELA BEJTIĆ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Asus</dc:creator>
  <cp:lastModifiedBy>Asus</cp:lastModifiedBy>
  <cp:revision>23</cp:revision>
  <dcterms:created xsi:type="dcterms:W3CDTF">2021-04-03T20:28:51Z</dcterms:created>
  <dcterms:modified xsi:type="dcterms:W3CDTF">2021-04-19T22:13:26Z</dcterms:modified>
</cp:coreProperties>
</file>