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0" r:id="rId8"/>
    <p:sldId id="261" r:id="rId9"/>
    <p:sldId id="262" r:id="rId10"/>
    <p:sldId id="263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167"/>
    <a:srgbClr val="D3FFAB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43838F-02A7-4BB0-81AE-F483AEE64DEB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9F1CAE6-74E1-4EDC-A825-CE201ADE242F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78CEA1E1-6753-4F70-B912-9BA5A9670D90}" type="sibTrans" cxnId="{36BCCEB2-36DB-4511-AB8A-49BE5E6556C4}">
      <dgm:prSet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76200">
          <a:solidFill>
            <a:schemeClr val="bg1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Резултат слика за slijepa krtica"/>
        </a:ext>
      </dgm:extLst>
    </dgm:pt>
    <dgm:pt modelId="{BB635CAC-6299-4B08-9D1F-B66A644DE933}" type="parTrans" cxnId="{36BCCEB2-36DB-4511-AB8A-49BE5E6556C4}">
      <dgm:prSet/>
      <dgm:spPr/>
      <dgm:t>
        <a:bodyPr/>
        <a:lstStyle/>
        <a:p>
          <a:endParaRPr lang="en-US"/>
        </a:p>
      </dgm:t>
    </dgm:pt>
    <dgm:pt modelId="{AFA8EFB5-417C-45E0-B171-BFE56CC69EFC}" type="pres">
      <dgm:prSet presAssocID="{B743838F-02A7-4BB0-81AE-F483AEE64DEB}" presName="Name0" presStyleCnt="0">
        <dgm:presLayoutVars>
          <dgm:chMax val="7"/>
          <dgm:chPref val="7"/>
          <dgm:dir/>
        </dgm:presLayoutVars>
      </dgm:prSet>
      <dgm:spPr/>
    </dgm:pt>
    <dgm:pt modelId="{C8B4B643-BB9B-457F-825E-BDB5A70CA7AC}" type="pres">
      <dgm:prSet presAssocID="{B743838F-02A7-4BB0-81AE-F483AEE64DEB}" presName="Name1" presStyleCnt="0"/>
      <dgm:spPr/>
    </dgm:pt>
    <dgm:pt modelId="{36689539-49D2-42C1-9840-82C5E38BE885}" type="pres">
      <dgm:prSet presAssocID="{78CEA1E1-6753-4F70-B912-9BA5A9670D90}" presName="picture_1" presStyleCnt="0"/>
      <dgm:spPr/>
    </dgm:pt>
    <dgm:pt modelId="{43AC9ECF-8651-40D0-A8B1-35A42FA3C112}" type="pres">
      <dgm:prSet presAssocID="{78CEA1E1-6753-4F70-B912-9BA5A9670D90}" presName="pictureRepeatNode" presStyleLbl="alignImgPlace1" presStyleIdx="0" presStyleCnt="1" custLinFactNeighborX="-6718" custLinFactNeighborY="-11877"/>
      <dgm:spPr/>
      <dgm:t>
        <a:bodyPr/>
        <a:lstStyle/>
        <a:p>
          <a:endParaRPr lang="en-US"/>
        </a:p>
      </dgm:t>
    </dgm:pt>
    <dgm:pt modelId="{809617DE-19D3-4710-BDFE-875F019B0DBF}" type="pres">
      <dgm:prSet presAssocID="{F9F1CAE6-74E1-4EDC-A825-CE201ADE242F}" presName="text_1" presStyleLbl="node1" presStyleIdx="0" presStyleCnt="0" custLinFactNeighborX="11046" custLinFactNeighborY="81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3AA01F-D6F4-4B7B-972D-C609478F815F}" type="presOf" srcId="{78CEA1E1-6753-4F70-B912-9BA5A9670D90}" destId="{43AC9ECF-8651-40D0-A8B1-35A42FA3C112}" srcOrd="0" destOrd="0" presId="urn:microsoft.com/office/officeart/2008/layout/CircularPictureCallout"/>
    <dgm:cxn modelId="{9B160F4F-E59D-4F0D-A1F2-BA8BB1A77E83}" type="presOf" srcId="{B743838F-02A7-4BB0-81AE-F483AEE64DEB}" destId="{AFA8EFB5-417C-45E0-B171-BFE56CC69EFC}" srcOrd="0" destOrd="0" presId="urn:microsoft.com/office/officeart/2008/layout/CircularPictureCallout"/>
    <dgm:cxn modelId="{9E89AF66-C7DC-4727-9121-9F37CDB93D1E}" type="presOf" srcId="{F9F1CAE6-74E1-4EDC-A825-CE201ADE242F}" destId="{809617DE-19D3-4710-BDFE-875F019B0DBF}" srcOrd="0" destOrd="0" presId="urn:microsoft.com/office/officeart/2008/layout/CircularPictureCallout"/>
    <dgm:cxn modelId="{36BCCEB2-36DB-4511-AB8A-49BE5E6556C4}" srcId="{B743838F-02A7-4BB0-81AE-F483AEE64DEB}" destId="{F9F1CAE6-74E1-4EDC-A825-CE201ADE242F}" srcOrd="0" destOrd="0" parTransId="{BB635CAC-6299-4B08-9D1F-B66A644DE933}" sibTransId="{78CEA1E1-6753-4F70-B912-9BA5A9670D90}"/>
    <dgm:cxn modelId="{0CB764CE-FB79-4293-8F57-1087A4C14ED2}" type="presParOf" srcId="{AFA8EFB5-417C-45E0-B171-BFE56CC69EFC}" destId="{C8B4B643-BB9B-457F-825E-BDB5A70CA7AC}" srcOrd="0" destOrd="0" presId="urn:microsoft.com/office/officeart/2008/layout/CircularPictureCallout"/>
    <dgm:cxn modelId="{9C5A937B-17D5-4C20-8E86-88427C58E08B}" type="presParOf" srcId="{C8B4B643-BB9B-457F-825E-BDB5A70CA7AC}" destId="{36689539-49D2-42C1-9840-82C5E38BE885}" srcOrd="0" destOrd="0" presId="urn:microsoft.com/office/officeart/2008/layout/CircularPictureCallout"/>
    <dgm:cxn modelId="{809BBB5F-1213-4EE7-B1C6-9B408F972016}" type="presParOf" srcId="{36689539-49D2-42C1-9840-82C5E38BE885}" destId="{43AC9ECF-8651-40D0-A8B1-35A42FA3C112}" srcOrd="0" destOrd="0" presId="urn:microsoft.com/office/officeart/2008/layout/CircularPictureCallout"/>
    <dgm:cxn modelId="{7B5BE05E-F0E2-4D4A-8610-171434DE3531}" type="presParOf" srcId="{C8B4B643-BB9B-457F-825E-BDB5A70CA7AC}" destId="{809617DE-19D3-4710-BDFE-875F019B0DBF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E9A22F-6765-4637-88A8-DFC5C12450D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ADEC307-45CC-46B3-BF08-AEADAE572323}">
      <dgm:prSet phldrT="[Text]"/>
      <dgm:spPr/>
      <dgm:t>
        <a:bodyPr/>
        <a:lstStyle/>
        <a:p>
          <a:r>
            <a:rPr lang="en-US" dirty="0" smtClean="0"/>
            <a:t>   </a:t>
          </a:r>
        </a:p>
        <a:p>
          <a:endParaRPr lang="en-US" dirty="0"/>
        </a:p>
      </dgm:t>
    </dgm:pt>
    <dgm:pt modelId="{32D7D095-5E69-4922-BB4F-D3B78B571F2E}" type="parTrans" cxnId="{DE69653A-8390-4273-8AEB-FC909423E0DE}">
      <dgm:prSet/>
      <dgm:spPr/>
      <dgm:t>
        <a:bodyPr/>
        <a:lstStyle/>
        <a:p>
          <a:endParaRPr lang="en-US"/>
        </a:p>
      </dgm:t>
    </dgm:pt>
    <dgm:pt modelId="{484B78FD-7A47-4644-AA36-3226342948FF}" type="sibTrans" cxnId="{DE69653A-8390-4273-8AEB-FC909423E0D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76200">
          <a:solidFill>
            <a:schemeClr val="bg1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Резултат слика за lisica"/>
        </a:ext>
      </dgm:extLst>
    </dgm:pt>
    <dgm:pt modelId="{5F1BEC45-EA74-4D8A-9CC4-452A8BF0B39E}" type="pres">
      <dgm:prSet presAssocID="{07E9A22F-6765-4637-88A8-DFC5C12450D6}" presName="Name0" presStyleCnt="0">
        <dgm:presLayoutVars>
          <dgm:chMax val="7"/>
          <dgm:chPref val="7"/>
          <dgm:dir/>
        </dgm:presLayoutVars>
      </dgm:prSet>
      <dgm:spPr/>
    </dgm:pt>
    <dgm:pt modelId="{18D630C2-02E4-44F7-8B11-4AB3DC971975}" type="pres">
      <dgm:prSet presAssocID="{07E9A22F-6765-4637-88A8-DFC5C12450D6}" presName="Name1" presStyleCnt="0"/>
      <dgm:spPr/>
    </dgm:pt>
    <dgm:pt modelId="{2F79A94F-A9E4-46C0-AB12-0E0BA6B27943}" type="pres">
      <dgm:prSet presAssocID="{484B78FD-7A47-4644-AA36-3226342948FF}" presName="picture_1" presStyleCnt="0"/>
      <dgm:spPr/>
    </dgm:pt>
    <dgm:pt modelId="{2FDE4B8E-3B74-4CED-BD3A-B92DC95FA53B}" type="pres">
      <dgm:prSet presAssocID="{484B78FD-7A47-4644-AA36-3226342948FF}" presName="pictureRepeatNode" presStyleLbl="alignImgPlace1" presStyleIdx="0" presStyleCnt="1" custLinFactX="100000" custLinFactNeighborX="154968" custLinFactNeighborY="70833"/>
      <dgm:spPr/>
      <dgm:t>
        <a:bodyPr/>
        <a:lstStyle/>
        <a:p>
          <a:endParaRPr lang="en-US"/>
        </a:p>
      </dgm:t>
    </dgm:pt>
    <dgm:pt modelId="{27F4DBFA-3537-4A63-B92E-1E0B8CAECE0B}" type="pres">
      <dgm:prSet presAssocID="{EADEC307-45CC-46B3-BF08-AEADAE572323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5C83AA-D5AB-4FA8-97D4-22D30AED6339}" type="presOf" srcId="{484B78FD-7A47-4644-AA36-3226342948FF}" destId="{2FDE4B8E-3B74-4CED-BD3A-B92DC95FA53B}" srcOrd="0" destOrd="0" presId="urn:microsoft.com/office/officeart/2008/layout/CircularPictureCallout"/>
    <dgm:cxn modelId="{74DFD849-DA0E-4E56-BC59-F0C54260EB7C}" type="presOf" srcId="{EADEC307-45CC-46B3-BF08-AEADAE572323}" destId="{27F4DBFA-3537-4A63-B92E-1E0B8CAECE0B}" srcOrd="0" destOrd="0" presId="urn:microsoft.com/office/officeart/2008/layout/CircularPictureCallout"/>
    <dgm:cxn modelId="{C239EC2F-5423-4641-A56B-7AC632E7ACD9}" type="presOf" srcId="{07E9A22F-6765-4637-88A8-DFC5C12450D6}" destId="{5F1BEC45-EA74-4D8A-9CC4-452A8BF0B39E}" srcOrd="0" destOrd="0" presId="urn:microsoft.com/office/officeart/2008/layout/CircularPictureCallout"/>
    <dgm:cxn modelId="{DE69653A-8390-4273-8AEB-FC909423E0DE}" srcId="{07E9A22F-6765-4637-88A8-DFC5C12450D6}" destId="{EADEC307-45CC-46B3-BF08-AEADAE572323}" srcOrd="0" destOrd="0" parTransId="{32D7D095-5E69-4922-BB4F-D3B78B571F2E}" sibTransId="{484B78FD-7A47-4644-AA36-3226342948FF}"/>
    <dgm:cxn modelId="{D5BB29B9-A0A5-4D44-A3C9-CFF066533A35}" type="presParOf" srcId="{5F1BEC45-EA74-4D8A-9CC4-452A8BF0B39E}" destId="{18D630C2-02E4-44F7-8B11-4AB3DC971975}" srcOrd="0" destOrd="0" presId="urn:microsoft.com/office/officeart/2008/layout/CircularPictureCallout"/>
    <dgm:cxn modelId="{5DDEFF3A-607B-4C80-9703-CC9F0381DC24}" type="presParOf" srcId="{18D630C2-02E4-44F7-8B11-4AB3DC971975}" destId="{2F79A94F-A9E4-46C0-AB12-0E0BA6B27943}" srcOrd="0" destOrd="0" presId="urn:microsoft.com/office/officeart/2008/layout/CircularPictureCallout"/>
    <dgm:cxn modelId="{9FBA9CF2-E7A9-42FB-ADAF-AA66915CF31D}" type="presParOf" srcId="{2F79A94F-A9E4-46C0-AB12-0E0BA6B27943}" destId="{2FDE4B8E-3B74-4CED-BD3A-B92DC95FA53B}" srcOrd="0" destOrd="0" presId="urn:microsoft.com/office/officeart/2008/layout/CircularPictureCallout"/>
    <dgm:cxn modelId="{F61FC23B-1EF5-43C7-99CA-E033C6F3D862}" type="presParOf" srcId="{18D630C2-02E4-44F7-8B11-4AB3DC971975}" destId="{27F4DBFA-3537-4A63-B92E-1E0B8CAECE0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5ECE5B-17E9-4C69-9116-5F1CBCD0C317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8524B300-A532-4593-AD4D-36D4701184ED}">
      <dgm:prSet phldrT="[Text]"/>
      <dgm:spPr/>
      <dgm:t>
        <a:bodyPr/>
        <a:lstStyle/>
        <a:p>
          <a:r>
            <a:rPr lang="sr-Latn-ME" dirty="0" smtClean="0"/>
            <a:t> </a:t>
          </a:r>
          <a:endParaRPr lang="en-US" dirty="0"/>
        </a:p>
      </dgm:t>
    </dgm:pt>
    <dgm:pt modelId="{D4416052-3895-466D-99E2-C76F03183AAF}" type="parTrans" cxnId="{67C10E6C-DAD1-49AA-AF88-2F8B0445B4AA}">
      <dgm:prSet/>
      <dgm:spPr/>
      <dgm:t>
        <a:bodyPr/>
        <a:lstStyle/>
        <a:p>
          <a:endParaRPr lang="en-US"/>
        </a:p>
      </dgm:t>
    </dgm:pt>
    <dgm:pt modelId="{0EC1AAF6-5796-4BC9-9F4F-443A37425734}" type="sibTrans" cxnId="{67C10E6C-DAD1-49AA-AF88-2F8B0445B4A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762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Резултат слика за obod rijecki grad"/>
        </a:ext>
      </dgm:extLst>
    </dgm:pt>
    <dgm:pt modelId="{E5E49A79-FD5F-4D51-A6CE-41830E14EC19}" type="pres">
      <dgm:prSet presAssocID="{2E5ECE5B-17E9-4C69-9116-5F1CBCD0C317}" presName="Name0" presStyleCnt="0">
        <dgm:presLayoutVars>
          <dgm:dir/>
        </dgm:presLayoutVars>
      </dgm:prSet>
      <dgm:spPr/>
    </dgm:pt>
    <dgm:pt modelId="{A70BD079-58ED-4723-9EE1-1FDF96294A72}" type="pres">
      <dgm:prSet presAssocID="{0EC1AAF6-5796-4BC9-9F4F-443A37425734}" presName="picture_1" presStyleLbl="bgImgPlace1" presStyleIdx="0" presStyleCnt="1" custLinFactNeighborX="-28895" custLinFactNeighborY="-5645"/>
      <dgm:spPr/>
      <dgm:t>
        <a:bodyPr/>
        <a:lstStyle/>
        <a:p>
          <a:endParaRPr lang="en-US"/>
        </a:p>
      </dgm:t>
    </dgm:pt>
    <dgm:pt modelId="{945C81AD-C013-43A0-9468-845EF78EA1A1}" type="pres">
      <dgm:prSet presAssocID="{8524B300-A532-4593-AD4D-36D4701184ED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F0CFE-8DD2-4D20-B150-2A69F9A644D9}" type="pres">
      <dgm:prSet presAssocID="{2E5ECE5B-17E9-4C69-9116-5F1CBCD0C317}" presName="maxNode" presStyleCnt="0"/>
      <dgm:spPr/>
    </dgm:pt>
    <dgm:pt modelId="{954CFE97-6177-4EFC-99EF-3B52B07D7CCD}" type="pres">
      <dgm:prSet presAssocID="{2E5ECE5B-17E9-4C69-9116-5F1CBCD0C317}" presName="Name33" presStyleCnt="0"/>
      <dgm:spPr/>
    </dgm:pt>
  </dgm:ptLst>
  <dgm:cxnLst>
    <dgm:cxn modelId="{67C10E6C-DAD1-49AA-AF88-2F8B0445B4AA}" srcId="{2E5ECE5B-17E9-4C69-9116-5F1CBCD0C317}" destId="{8524B300-A532-4593-AD4D-36D4701184ED}" srcOrd="0" destOrd="0" parTransId="{D4416052-3895-466D-99E2-C76F03183AAF}" sibTransId="{0EC1AAF6-5796-4BC9-9F4F-443A37425734}"/>
    <dgm:cxn modelId="{186BCCAD-7E0B-4668-9B09-21AE4497159C}" type="presOf" srcId="{8524B300-A532-4593-AD4D-36D4701184ED}" destId="{945C81AD-C013-43A0-9468-845EF78EA1A1}" srcOrd="0" destOrd="0" presId="urn:microsoft.com/office/officeart/2008/layout/AccentedPicture"/>
    <dgm:cxn modelId="{68ED817F-EBDC-460C-8FD8-957E864DE899}" type="presOf" srcId="{0EC1AAF6-5796-4BC9-9F4F-443A37425734}" destId="{A70BD079-58ED-4723-9EE1-1FDF96294A72}" srcOrd="0" destOrd="0" presId="urn:microsoft.com/office/officeart/2008/layout/AccentedPicture"/>
    <dgm:cxn modelId="{09B79332-C2D0-4B7E-A841-95730B86399D}" type="presOf" srcId="{2E5ECE5B-17E9-4C69-9116-5F1CBCD0C317}" destId="{E5E49A79-FD5F-4D51-A6CE-41830E14EC19}" srcOrd="0" destOrd="0" presId="urn:microsoft.com/office/officeart/2008/layout/AccentedPicture"/>
    <dgm:cxn modelId="{465073F3-D9AB-48EF-BE5A-C1527688EB12}" type="presParOf" srcId="{E5E49A79-FD5F-4D51-A6CE-41830E14EC19}" destId="{A70BD079-58ED-4723-9EE1-1FDF96294A72}" srcOrd="0" destOrd="0" presId="urn:microsoft.com/office/officeart/2008/layout/AccentedPicture"/>
    <dgm:cxn modelId="{D6652507-9146-4A35-84FC-C46F4E35BDA2}" type="presParOf" srcId="{E5E49A79-FD5F-4D51-A6CE-41830E14EC19}" destId="{945C81AD-C013-43A0-9468-845EF78EA1A1}" srcOrd="1" destOrd="0" presId="urn:microsoft.com/office/officeart/2008/layout/AccentedPicture"/>
    <dgm:cxn modelId="{1921FDDB-1A5E-460E-82EC-4006814F2092}" type="presParOf" srcId="{E5E49A79-FD5F-4D51-A6CE-41830E14EC19}" destId="{B70F0CFE-8DD2-4D20-B150-2A69F9A644D9}" srcOrd="2" destOrd="0" presId="urn:microsoft.com/office/officeart/2008/layout/AccentedPicture"/>
    <dgm:cxn modelId="{26F68F60-0D5B-4DC0-8610-DBE012D0BD92}" type="presParOf" srcId="{B70F0CFE-8DD2-4D20-B150-2A69F9A644D9}" destId="{954CFE97-6177-4EFC-99EF-3B52B07D7CCD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AC9ECF-8651-40D0-A8B1-35A42FA3C112}">
      <dsp:nvSpPr>
        <dsp:cNvPr id="0" name=""/>
        <dsp:cNvSpPr/>
      </dsp:nvSpPr>
      <dsp:spPr>
        <a:xfrm>
          <a:off x="859076" y="638742"/>
          <a:ext cx="1984836" cy="19848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617DE-19D3-4710-BDFE-875F019B0DBF}">
      <dsp:nvSpPr>
        <dsp:cNvPr id="0" name=""/>
        <dsp:cNvSpPr/>
      </dsp:nvSpPr>
      <dsp:spPr>
        <a:xfrm>
          <a:off x="1490005" y="2459631"/>
          <a:ext cx="1270295" cy="65499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 </a:t>
          </a:r>
          <a:endParaRPr lang="en-US" sz="4600" kern="1200" dirty="0"/>
        </a:p>
      </dsp:txBody>
      <dsp:txXfrm>
        <a:off x="1490005" y="2459631"/>
        <a:ext cx="1270295" cy="654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E4B8E-3B74-4CED-BD3A-B92DC95FA53B}">
      <dsp:nvSpPr>
        <dsp:cNvPr id="0" name=""/>
        <dsp:cNvSpPr/>
      </dsp:nvSpPr>
      <dsp:spPr>
        <a:xfrm>
          <a:off x="1847849" y="2019300"/>
          <a:ext cx="1847850" cy="184785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762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4DBFA-3537-4A63-B92E-1E0B8CAECE0B}">
      <dsp:nvSpPr>
        <dsp:cNvPr id="0" name=""/>
        <dsp:cNvSpPr/>
      </dsp:nvSpPr>
      <dsp:spPr>
        <a:xfrm>
          <a:off x="1256538" y="1990858"/>
          <a:ext cx="1182624" cy="60979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1256538" y="1990858"/>
        <a:ext cx="1182624" cy="6097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BD079-58ED-4723-9EE1-1FDF96294A72}">
      <dsp:nvSpPr>
        <dsp:cNvPr id="0" name=""/>
        <dsp:cNvSpPr/>
      </dsp:nvSpPr>
      <dsp:spPr>
        <a:xfrm>
          <a:off x="401441" y="0"/>
          <a:ext cx="2660694" cy="339374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762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C81AD-C013-43A0-9468-845EF78EA1A1}">
      <dsp:nvSpPr>
        <dsp:cNvPr id="0" name=""/>
        <dsp:cNvSpPr/>
      </dsp:nvSpPr>
      <dsp:spPr>
        <a:xfrm>
          <a:off x="1276676" y="1357497"/>
          <a:ext cx="2048734" cy="203624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ME" sz="6500" kern="1200" dirty="0" smtClean="0"/>
            <a:t> </a:t>
          </a:r>
          <a:endParaRPr lang="en-US" sz="6500" kern="1200" dirty="0"/>
        </a:p>
      </dsp:txBody>
      <dsp:txXfrm>
        <a:off x="1276676" y="1357497"/>
        <a:ext cx="2048734" cy="2036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70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12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7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54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6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82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36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53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84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23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73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E177C-CAB4-4285-830A-9998718F3310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5E3C3-6F4D-4D11-A6B3-0F72502F04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45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22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microsoft.com/office/2007/relationships/hdphoto" Target="../media/hdphoto7.wdp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 descr="Резултат слика за skadar la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9"/>
          <a:stretch/>
        </p:blipFill>
        <p:spPr bwMode="auto">
          <a:xfrm>
            <a:off x="-1" y="-18460"/>
            <a:ext cx="12407154" cy="687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02340"/>
            <a:ext cx="12192000" cy="675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94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6" y="0"/>
            <a:ext cx="12279086" cy="68882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33541" y="2009378"/>
            <a:ext cx="2895058" cy="3846607"/>
            <a:chOff x="3541593" y="2023034"/>
            <a:chExt cx="2895058" cy="3846607"/>
          </a:xfrm>
        </p:grpSpPr>
        <p:sp>
          <p:nvSpPr>
            <p:cNvPr id="8" name="Folded Corner 2">
              <a:extLst>
                <a:ext uri="{FF2B5EF4-FFF2-40B4-BE49-F238E27FC236}">
                  <a16:creationId xmlns:a16="http://schemas.microsoft.com/office/drawing/2014/main" id="{977278A9-7E04-491D-ABAD-336833F3D8BB}"/>
                </a:ext>
              </a:extLst>
            </p:cNvPr>
            <p:cNvSpPr/>
            <p:nvPr/>
          </p:nvSpPr>
          <p:spPr>
            <a:xfrm>
              <a:off x="3541593" y="2023034"/>
              <a:ext cx="2895058" cy="102560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615171-717E-4F6C-B5C5-1005AF7C0B8E}"/>
                </a:ext>
              </a:extLst>
            </p:cNvPr>
            <p:cNvSpPr txBox="1"/>
            <p:nvPr/>
          </p:nvSpPr>
          <p:spPr>
            <a:xfrm>
              <a:off x="3541593" y="2332547"/>
              <a:ext cx="2895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altLang="ko-KR" sz="2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Manastirska tapija</a:t>
              </a:r>
              <a:endParaRPr lang="ko-KR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B13D21-42EB-45F5-A6E5-05DEBCAB836E}"/>
                </a:ext>
              </a:extLst>
            </p:cNvPr>
            <p:cNvSpPr txBox="1"/>
            <p:nvPr/>
          </p:nvSpPr>
          <p:spPr>
            <a:xfrm>
              <a:off x="3674636" y="3161207"/>
              <a:ext cx="2762015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U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ovom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ornitološkom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rezervatu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nalazi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se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kolonija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velikog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kormorana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koja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broji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nekoliko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stotina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parova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.</a:t>
              </a:r>
              <a:r>
                <a:rPr lang="sr-Latn-ME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Nekada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je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gnijezdila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u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velikom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broju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i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siva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čaplja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i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mali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kormoran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,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ali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su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protjerani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70-tih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godina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prošlog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vijeka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sa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ovog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prostora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od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strane</a:t>
              </a:r>
              <a:r>
                <a:rPr lang="en-US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 </a:t>
              </a:r>
              <a:r>
                <a:rPr lang="en-US" altLang="ko-KR" sz="1700" dirty="0" err="1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ribara</a:t>
              </a:r>
              <a:r>
                <a:rPr lang="sr-Latn-ME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.</a:t>
              </a:r>
              <a:endParaRPr lang="en-US" altLang="ko-KR" sz="17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rial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AF6196A-27E2-412D-BCB9-D1CD2E45F346}"/>
                </a:ext>
              </a:extLst>
            </p:cNvPr>
            <p:cNvSpPr/>
            <p:nvPr/>
          </p:nvSpPr>
          <p:spPr>
            <a:xfrm>
              <a:off x="3566636" y="3161207"/>
              <a:ext cx="108000" cy="266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9222" name="Picture 6" descr="Резултат слика за bird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928">
            <a:off x="2679372" y="1651245"/>
            <a:ext cx="7552630" cy="424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r="46389" b="-1"/>
          <a:stretch/>
        </p:blipFill>
        <p:spPr>
          <a:xfrm>
            <a:off x="2836147" y="312051"/>
            <a:ext cx="6536267" cy="828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2" t="3818" b="-1"/>
          <a:stretch/>
        </p:blipFill>
        <p:spPr>
          <a:xfrm>
            <a:off x="3348380" y="5937774"/>
            <a:ext cx="5511800" cy="82876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 flipH="1">
            <a:off x="8452903" y="2009378"/>
            <a:ext cx="2895058" cy="3802173"/>
            <a:chOff x="3541593" y="2023034"/>
            <a:chExt cx="2895058" cy="3802173"/>
          </a:xfrm>
        </p:grpSpPr>
        <p:sp>
          <p:nvSpPr>
            <p:cNvPr id="27" name="Folded Corner 2">
              <a:extLst>
                <a:ext uri="{FF2B5EF4-FFF2-40B4-BE49-F238E27FC236}">
                  <a16:creationId xmlns:a16="http://schemas.microsoft.com/office/drawing/2014/main" id="{977278A9-7E04-491D-ABAD-336833F3D8BB}"/>
                </a:ext>
              </a:extLst>
            </p:cNvPr>
            <p:cNvSpPr/>
            <p:nvPr/>
          </p:nvSpPr>
          <p:spPr>
            <a:xfrm>
              <a:off x="3541593" y="2023034"/>
              <a:ext cx="2895058" cy="102560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615171-717E-4F6C-B5C5-1005AF7C0B8E}"/>
                </a:ext>
              </a:extLst>
            </p:cNvPr>
            <p:cNvSpPr txBox="1"/>
            <p:nvPr/>
          </p:nvSpPr>
          <p:spPr>
            <a:xfrm>
              <a:off x="3541593" y="2332547"/>
              <a:ext cx="2895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altLang="ko-KR" sz="20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PANČEVO OKO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0B13D21-42EB-45F5-A6E5-05DEBCAB836E}"/>
                </a:ext>
              </a:extLst>
            </p:cNvPr>
            <p:cNvSpPr txBox="1"/>
            <p:nvPr/>
          </p:nvSpPr>
          <p:spPr>
            <a:xfrm>
              <a:off x="3674636" y="3136239"/>
              <a:ext cx="2762015" cy="24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ME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U njemu se nalazi mješovita kolonija ptica.</a:t>
              </a:r>
            </a:p>
            <a:p>
              <a:r>
                <a:rPr lang="sr-Latn-ME" altLang="ko-KR" sz="1700" dirty="0" smtClean="0"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cs typeface="Arial" pitchFamily="34" charset="0"/>
                </a:rPr>
                <a:t>Mješovitu koloniju sačinjavaju: kolonija malog kormorana, veliki kormoran, kudravi pelican, kome je ovo najzapadnija granica gniježđenja, žuta čaplja, mala bijela čaplja, siva čaplja.</a:t>
              </a:r>
              <a:endParaRPr lang="en-US" altLang="ko-KR" sz="170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rial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F6196A-27E2-412D-BCB9-D1CD2E45F346}"/>
                </a:ext>
              </a:extLst>
            </p:cNvPr>
            <p:cNvSpPr/>
            <p:nvPr/>
          </p:nvSpPr>
          <p:spPr>
            <a:xfrm>
              <a:off x="3566636" y="3161207"/>
              <a:ext cx="108000" cy="266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888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3" y="0"/>
            <a:ext cx="12196943" cy="6858000"/>
          </a:xfrm>
          <a:prstGeom prst="rect">
            <a:avLst/>
          </a:prstGeom>
        </p:spPr>
      </p:pic>
      <p:pic>
        <p:nvPicPr>
          <p:cNvPr id="10242" name="Picture 2" descr="Резултат слика за Manastir Bešk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5271" r="7750"/>
          <a:stretch/>
        </p:blipFill>
        <p:spPr bwMode="auto">
          <a:xfrm>
            <a:off x="1038632" y="1701792"/>
            <a:ext cx="1915187" cy="176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7B5A88-989E-4063-82B7-18742854FE92}"/>
              </a:ext>
            </a:extLst>
          </p:cNvPr>
          <p:cNvSpPr txBox="1"/>
          <p:nvPr/>
        </p:nvSpPr>
        <p:spPr>
          <a:xfrm>
            <a:off x="1043913" y="3469657"/>
            <a:ext cx="178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chemeClr val="tx2"/>
                </a:solidFill>
                <a:cs typeface="Arial" pitchFamily="34" charset="0"/>
              </a:rPr>
              <a:t>Manastir</a:t>
            </a:r>
            <a:r>
              <a:rPr lang="sr-Latn-ME" altLang="ko-KR" sz="1400" b="1" dirty="0" smtClean="0">
                <a:solidFill>
                  <a:schemeClr val="tx2"/>
                </a:solidFill>
                <a:cs typeface="Arial" pitchFamily="34" charset="0"/>
              </a:rPr>
              <a:t> Beška</a:t>
            </a:r>
            <a:endParaRPr lang="ko-KR" altLang="en-US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341C24-D334-47CE-BE2A-FA3630049CF3}"/>
              </a:ext>
            </a:extLst>
          </p:cNvPr>
          <p:cNvSpPr txBox="1"/>
          <p:nvPr/>
        </p:nvSpPr>
        <p:spPr>
          <a:xfrm>
            <a:off x="3819294" y="3469657"/>
            <a:ext cx="178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altLang="ko-KR" sz="1400" b="1" dirty="0" smtClean="0">
                <a:solidFill>
                  <a:schemeClr val="tx2"/>
                </a:solidFill>
                <a:cs typeface="Arial" pitchFamily="34" charset="0"/>
              </a:rPr>
              <a:t>Manastir Starčevo</a:t>
            </a:r>
            <a:endParaRPr lang="ko-KR" altLang="en-US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A03D4B-4BE3-4EE4-A074-E1438849D5A6}"/>
              </a:ext>
            </a:extLst>
          </p:cNvPr>
          <p:cNvSpPr txBox="1"/>
          <p:nvPr/>
        </p:nvSpPr>
        <p:spPr>
          <a:xfrm>
            <a:off x="6594675" y="3469657"/>
            <a:ext cx="178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altLang="ko-KR" sz="1400" b="1" dirty="0" smtClean="0">
                <a:solidFill>
                  <a:schemeClr val="tx2"/>
                </a:solidFill>
                <a:cs typeface="Arial" pitchFamily="34" charset="0"/>
              </a:rPr>
              <a:t>Manastir Moračnik</a:t>
            </a:r>
            <a:endParaRPr lang="ko-KR" altLang="en-US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819BA6-BCD8-4DFC-9957-E53964985235}"/>
              </a:ext>
            </a:extLst>
          </p:cNvPr>
          <p:cNvSpPr txBox="1"/>
          <p:nvPr/>
        </p:nvSpPr>
        <p:spPr>
          <a:xfrm>
            <a:off x="9370056" y="3469657"/>
            <a:ext cx="178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altLang="ko-KR" sz="1400" b="1" dirty="0" smtClean="0">
                <a:solidFill>
                  <a:schemeClr val="tx2"/>
                </a:solidFill>
                <a:cs typeface="Arial" pitchFamily="34" charset="0"/>
              </a:rPr>
              <a:t>Manastir Sv. Nikole</a:t>
            </a:r>
            <a:endParaRPr lang="ko-KR" altLang="en-US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26A936-DD83-4FB8-8A19-19F2DBAD66D5}"/>
              </a:ext>
            </a:extLst>
          </p:cNvPr>
          <p:cNvSpPr txBox="1"/>
          <p:nvPr/>
        </p:nvSpPr>
        <p:spPr>
          <a:xfrm>
            <a:off x="1043913" y="5929927"/>
            <a:ext cx="178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altLang="ko-KR" sz="1400" b="1" dirty="0" smtClean="0">
                <a:solidFill>
                  <a:schemeClr val="tx2"/>
                </a:solidFill>
                <a:cs typeface="Arial" pitchFamily="34" charset="0"/>
              </a:rPr>
              <a:t>Manastir Kom</a:t>
            </a:r>
            <a:endParaRPr lang="ko-KR" altLang="en-US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49C38A-E53D-4EBF-9DFB-F0AC303525D9}"/>
              </a:ext>
            </a:extLst>
          </p:cNvPr>
          <p:cNvSpPr txBox="1"/>
          <p:nvPr/>
        </p:nvSpPr>
        <p:spPr>
          <a:xfrm>
            <a:off x="3421204" y="5929927"/>
            <a:ext cx="2576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altLang="ko-KR" sz="1400" b="1" dirty="0" smtClean="0">
                <a:solidFill>
                  <a:schemeClr val="tx2"/>
                </a:solidFill>
                <a:cs typeface="Arial" pitchFamily="34" charset="0"/>
              </a:rPr>
              <a:t>Manastir Prečista Krajinska</a:t>
            </a:r>
            <a:endParaRPr lang="ko-KR" altLang="en-US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4BFC50-4C35-4AAC-B498-48A04B7C403D}"/>
              </a:ext>
            </a:extLst>
          </p:cNvPr>
          <p:cNvSpPr txBox="1"/>
          <p:nvPr/>
        </p:nvSpPr>
        <p:spPr>
          <a:xfrm>
            <a:off x="6594675" y="5929927"/>
            <a:ext cx="178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altLang="ko-KR" sz="1400" b="1" dirty="0" smtClean="0">
                <a:solidFill>
                  <a:schemeClr val="tx2"/>
                </a:solidFill>
                <a:cs typeface="Arial" pitchFamily="34" charset="0"/>
              </a:rPr>
              <a:t>Manastir Orahovo</a:t>
            </a:r>
            <a:endParaRPr lang="ko-KR" altLang="en-US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6CC4C6-D940-4E3B-9392-140102C38C28}"/>
              </a:ext>
            </a:extLst>
          </p:cNvPr>
          <p:cNvSpPr txBox="1"/>
          <p:nvPr/>
        </p:nvSpPr>
        <p:spPr>
          <a:xfrm>
            <a:off x="9370056" y="5929927"/>
            <a:ext cx="178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altLang="ko-KR" sz="1400" b="1" dirty="0" smtClean="0">
                <a:solidFill>
                  <a:schemeClr val="tx2"/>
                </a:solidFill>
                <a:cs typeface="Arial" pitchFamily="34" charset="0"/>
              </a:rPr>
              <a:t>Manastir Donji Brčeli</a:t>
            </a:r>
            <a:endParaRPr lang="ko-KR" altLang="en-US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0244" name="Picture 4" descr="Резултат слика за Manastir Starčev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0041" y="1701792"/>
            <a:ext cx="1821436" cy="176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Резултат слика за manastir moračni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r="3814"/>
          <a:stretch/>
        </p:blipFill>
        <p:spPr bwMode="auto">
          <a:xfrm>
            <a:off x="6350285" y="1701792"/>
            <a:ext cx="2342866" cy="176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Резултат слика за manastir sveti nikola vranji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3" t="18397" r="21352" b="37510"/>
          <a:stretch/>
        </p:blipFill>
        <p:spPr bwMode="auto">
          <a:xfrm>
            <a:off x="9367356" y="1698317"/>
            <a:ext cx="1741486" cy="17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Резултат слика за manastir ko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t="4449" r="6242" b="9151"/>
          <a:stretch/>
        </p:blipFill>
        <p:spPr bwMode="auto">
          <a:xfrm>
            <a:off x="939676" y="4213098"/>
            <a:ext cx="2113097" cy="178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Резултат слика за manastir precista krajinsk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20" y="4213098"/>
            <a:ext cx="2354992" cy="17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Резултат слика за manastir orahov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80" y="4213098"/>
            <a:ext cx="2286871" cy="17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Резултат слика за manastir donji brčel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/>
          <a:stretch/>
        </p:blipFill>
        <p:spPr bwMode="auto">
          <a:xfrm>
            <a:off x="9398099" y="4211279"/>
            <a:ext cx="1753446" cy="17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00759" y="493212"/>
            <a:ext cx="5448300" cy="76944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sr-Latn-ME" sz="4400" dirty="0" smtClean="0">
                <a:latin typeface="MS PGothic" panose="020B0600070205080204" pitchFamily="34" charset="-128"/>
                <a:ea typeface="MS PGothic" panose="020B0600070205080204" pitchFamily="34" charset="-128"/>
              </a:rPr>
              <a:t>MANASTIRI</a:t>
            </a:r>
            <a:endParaRPr lang="en-GB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2885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3" y="-1"/>
            <a:ext cx="12194473" cy="6856611"/>
          </a:xfrm>
          <a:prstGeom prst="rect">
            <a:avLst/>
          </a:prstGeom>
        </p:spPr>
      </p:pic>
      <p:pic>
        <p:nvPicPr>
          <p:cNvPr id="1026" name="Picture 2" descr="https://upload.wikimedia.org/wikipedia/commons/thumb/e/e2/Zabljak_Crnojevica_medieval_fortress_position.svg/1200px-Zabljak_Crnojevica_medieval_fortress_posi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87" y="0"/>
            <a:ext cx="8881413" cy="581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stCxn id="10" idx="3"/>
          </p:cNvCxnSpPr>
          <p:nvPr/>
        </p:nvCxnSpPr>
        <p:spPr>
          <a:xfrm flipV="1">
            <a:off x="3223502" y="2423583"/>
            <a:ext cx="5136727" cy="5836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35132" y="2055223"/>
            <a:ext cx="2988370" cy="853440"/>
            <a:chOff x="235132" y="2055223"/>
            <a:chExt cx="2988370" cy="853440"/>
          </a:xfrm>
        </p:grpSpPr>
        <p:sp>
          <p:nvSpPr>
            <p:cNvPr id="10" name="Rounded Rectangle 9"/>
            <p:cNvSpPr/>
            <p:nvPr/>
          </p:nvSpPr>
          <p:spPr>
            <a:xfrm>
              <a:off x="235132" y="2055223"/>
              <a:ext cx="2988370" cy="853440"/>
            </a:xfrm>
            <a:prstGeom prst="roundRect">
              <a:avLst/>
            </a:prstGeom>
            <a:solidFill>
              <a:schemeClr val="accent2"/>
            </a:solidFill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5132" y="2158777"/>
              <a:ext cx="2988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3600" dirty="0" smtClean="0">
                  <a:solidFill>
                    <a:srgbClr val="00B0F0"/>
                  </a:solidFill>
                </a:rPr>
                <a:t>OBOD</a:t>
              </a:r>
              <a:endParaRPr lang="en-GB" sz="3600" dirty="0">
                <a:solidFill>
                  <a:srgbClr val="00B0F0"/>
                </a:solidFill>
              </a:endParaRPr>
            </a:p>
          </p:txBody>
        </p:sp>
      </p:grp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116133178"/>
              </p:ext>
            </p:extLst>
          </p:nvPr>
        </p:nvGraphicFramePr>
        <p:xfrm>
          <a:off x="0" y="3110857"/>
          <a:ext cx="5001192" cy="3393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9309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60" y="0"/>
            <a:ext cx="13117748" cy="6858000"/>
          </a:xfrm>
          <a:prstGeom prst="rect">
            <a:avLst/>
          </a:prstGeom>
        </p:spPr>
      </p:pic>
      <p:sp>
        <p:nvSpPr>
          <p:cNvPr id="9" name="Oval 1">
            <a:extLst>
              <a:ext uri="{FF2B5EF4-FFF2-40B4-BE49-F238E27FC236}">
                <a16:creationId xmlns:a16="http://schemas.microsoft.com/office/drawing/2014/main" id="{39B81E01-09CD-4F40-91BA-45E95A23B193}"/>
              </a:ext>
            </a:extLst>
          </p:cNvPr>
          <p:cNvSpPr/>
          <p:nvPr/>
        </p:nvSpPr>
        <p:spPr>
          <a:xfrm>
            <a:off x="4905468" y="2900007"/>
            <a:ext cx="1939713" cy="180207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067A7B-4E58-4B85-A1F3-549CC4F2B709}"/>
              </a:ext>
            </a:extLst>
          </p:cNvPr>
          <p:cNvGrpSpPr/>
          <p:nvPr/>
        </p:nvGrpSpPr>
        <p:grpSpPr>
          <a:xfrm>
            <a:off x="3857239" y="2241551"/>
            <a:ext cx="4077397" cy="3118988"/>
            <a:chOff x="2500375" y="1715866"/>
            <a:chExt cx="3834950" cy="3834950"/>
          </a:xfrm>
          <a:solidFill>
            <a:schemeClr val="bg1"/>
          </a:solidFill>
        </p:grpSpPr>
        <p:sp>
          <p:nvSpPr>
            <p:cNvPr id="6" name="Up-Down Arrow 5">
              <a:extLst>
                <a:ext uri="{FF2B5EF4-FFF2-40B4-BE49-F238E27FC236}">
                  <a16:creationId xmlns:a16="http://schemas.microsoft.com/office/drawing/2014/main" id="{2255B004-87C6-43E1-9227-FB4841139DFB}"/>
                </a:ext>
              </a:extLst>
            </p:cNvPr>
            <p:cNvSpPr/>
            <p:nvPr/>
          </p:nvSpPr>
          <p:spPr>
            <a:xfrm>
              <a:off x="3903660" y="1715866"/>
              <a:ext cx="1028380" cy="3834950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Up-Down Arrow 6">
              <a:extLst>
                <a:ext uri="{FF2B5EF4-FFF2-40B4-BE49-F238E27FC236}">
                  <a16:creationId xmlns:a16="http://schemas.microsoft.com/office/drawing/2014/main" id="{D0EA2620-B8FA-4E22-B2F7-42F207BC44A4}"/>
                </a:ext>
              </a:extLst>
            </p:cNvPr>
            <p:cNvSpPr/>
            <p:nvPr/>
          </p:nvSpPr>
          <p:spPr>
            <a:xfrm rot="3600000">
              <a:off x="3903660" y="1715866"/>
              <a:ext cx="1028380" cy="3834950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Up-Down Arrow 7">
              <a:extLst>
                <a:ext uri="{FF2B5EF4-FFF2-40B4-BE49-F238E27FC236}">
                  <a16:creationId xmlns:a16="http://schemas.microsoft.com/office/drawing/2014/main" id="{E04D7BA1-3634-438A-B791-C669303B83B5}"/>
                </a:ext>
              </a:extLst>
            </p:cNvPr>
            <p:cNvSpPr/>
            <p:nvPr/>
          </p:nvSpPr>
          <p:spPr>
            <a:xfrm rot="7200000">
              <a:off x="3903660" y="1715866"/>
              <a:ext cx="1028380" cy="3834950"/>
            </a:xfrm>
            <a:prstGeom prst="up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4B956FB5-BC1F-4BD3-917C-656E942480D5}"/>
              </a:ext>
            </a:extLst>
          </p:cNvPr>
          <p:cNvSpPr/>
          <p:nvPr/>
        </p:nvSpPr>
        <p:spPr>
          <a:xfrm>
            <a:off x="5193521" y="3130743"/>
            <a:ext cx="1363608" cy="136360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3324" y="3463989"/>
            <a:ext cx="158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Bahnschrift Light SemiCondensed" panose="020B0502040204020203" pitchFamily="34" charset="0"/>
              </a:rPr>
              <a:t>Nacionalni</a:t>
            </a:r>
            <a:r>
              <a:rPr lang="en-US" sz="2000" dirty="0" smtClean="0">
                <a:latin typeface="Bahnschrift Light SemiCondensed" panose="020B0502040204020203" pitchFamily="34" charset="0"/>
              </a:rPr>
              <a:t> Park</a:t>
            </a:r>
            <a:endParaRPr lang="en-GB" sz="2000" dirty="0">
              <a:latin typeface="Bahnschrift Light SemiCondensed" panose="020B0502040204020203" pitchFamily="34" charset="0"/>
            </a:endParaRPr>
          </a:p>
        </p:txBody>
      </p:sp>
      <p:grpSp>
        <p:nvGrpSpPr>
          <p:cNvPr id="56" name="그룹 61">
            <a:extLst>
              <a:ext uri="{FF2B5EF4-FFF2-40B4-BE49-F238E27FC236}">
                <a16:creationId xmlns:a16="http://schemas.microsoft.com/office/drawing/2014/main" id="{8DDCD786-2FF4-4FC7-9EC2-34AA05615BA1}"/>
              </a:ext>
            </a:extLst>
          </p:cNvPr>
          <p:cNvGrpSpPr/>
          <p:nvPr/>
        </p:nvGrpSpPr>
        <p:grpSpPr>
          <a:xfrm>
            <a:off x="7905716" y="3912572"/>
            <a:ext cx="2882980" cy="2902483"/>
            <a:chOff x="6051129" y="341995"/>
            <a:chExt cx="1097542" cy="104800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D8ED91D-52BB-4E25-882D-EA5A480AD522}"/>
                </a:ext>
              </a:extLst>
            </p:cNvPr>
            <p:cNvSpPr/>
            <p:nvPr/>
          </p:nvSpPr>
          <p:spPr>
            <a:xfrm>
              <a:off x="6051129" y="341995"/>
              <a:ext cx="1097542" cy="1048004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Oval 17">
              <a:extLst>
                <a:ext uri="{FF2B5EF4-FFF2-40B4-BE49-F238E27FC236}">
                  <a16:creationId xmlns:a16="http://schemas.microsoft.com/office/drawing/2014/main" id="{2C1E6EA2-4B33-44C2-91BD-643C7C30B33F}"/>
                </a:ext>
              </a:extLst>
            </p:cNvPr>
            <p:cNvSpPr/>
            <p:nvPr/>
          </p:nvSpPr>
          <p:spPr>
            <a:xfrm>
              <a:off x="6253227" y="527694"/>
              <a:ext cx="708881" cy="65334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44170" y="4352510"/>
            <a:ext cx="1661469" cy="1660104"/>
            <a:chOff x="2344172" y="4331536"/>
            <a:chExt cx="1260859" cy="1259823"/>
          </a:xfrm>
        </p:grpSpPr>
        <p:grpSp>
          <p:nvGrpSpPr>
            <p:cNvPr id="34" name="그룹 61">
              <a:extLst>
                <a:ext uri="{FF2B5EF4-FFF2-40B4-BE49-F238E27FC236}">
                  <a16:creationId xmlns:a16="http://schemas.microsoft.com/office/drawing/2014/main" id="{8DDCD786-2FF4-4FC7-9EC2-34AA05615BA1}"/>
                </a:ext>
              </a:extLst>
            </p:cNvPr>
            <p:cNvGrpSpPr/>
            <p:nvPr/>
          </p:nvGrpSpPr>
          <p:grpSpPr>
            <a:xfrm>
              <a:off x="2344172" y="4331536"/>
              <a:ext cx="1260859" cy="1259823"/>
              <a:chOff x="6051129" y="341995"/>
              <a:chExt cx="1097542" cy="104800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D8ED91D-52BB-4E25-882D-EA5A480AD522}"/>
                  </a:ext>
                </a:extLst>
              </p:cNvPr>
              <p:cNvSpPr/>
              <p:nvPr/>
            </p:nvSpPr>
            <p:spPr>
              <a:xfrm>
                <a:off x="6051129" y="341995"/>
                <a:ext cx="1097542" cy="1048004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id="{2C1E6EA2-4B33-44C2-91BD-643C7C30B33F}"/>
                  </a:ext>
                </a:extLst>
              </p:cNvPr>
              <p:cNvSpPr/>
              <p:nvPr/>
            </p:nvSpPr>
            <p:spPr>
              <a:xfrm>
                <a:off x="6253227" y="527694"/>
                <a:ext cx="708881" cy="65334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2470694" y="4593373"/>
              <a:ext cx="10465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Specifična</a:t>
              </a:r>
              <a:r>
                <a:rPr lang="en-GB" sz="1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prirodna</a:t>
              </a:r>
              <a:r>
                <a:rPr lang="en-GB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GB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kulturna</a:t>
              </a:r>
              <a:r>
                <a:rPr lang="en-GB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1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baština</a:t>
              </a:r>
              <a:endParaRPr lang="en-GB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10593" y="5450098"/>
            <a:ext cx="1370690" cy="1318343"/>
            <a:chOff x="5170821" y="5305193"/>
            <a:chExt cx="1370690" cy="1318343"/>
          </a:xfrm>
        </p:grpSpPr>
        <p:grpSp>
          <p:nvGrpSpPr>
            <p:cNvPr id="2" name="Group 1"/>
            <p:cNvGrpSpPr/>
            <p:nvPr/>
          </p:nvGrpSpPr>
          <p:grpSpPr>
            <a:xfrm>
              <a:off x="5170821" y="5305193"/>
              <a:ext cx="1370690" cy="1318343"/>
              <a:chOff x="5305508" y="5698054"/>
              <a:chExt cx="1115783" cy="107317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D8ED91D-52BB-4E25-882D-EA5A480AD522}"/>
                  </a:ext>
                </a:extLst>
              </p:cNvPr>
              <p:cNvSpPr/>
              <p:nvPr/>
            </p:nvSpPr>
            <p:spPr>
              <a:xfrm>
                <a:off x="5305508" y="5698054"/>
                <a:ext cx="1115783" cy="1073171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17">
                <a:extLst>
                  <a:ext uri="{FF2B5EF4-FFF2-40B4-BE49-F238E27FC236}">
                    <a16:creationId xmlns:a16="http://schemas.microsoft.com/office/drawing/2014/main" id="{2C1E6EA2-4B33-44C2-91BD-643C7C30B33F}"/>
                  </a:ext>
                </a:extLst>
              </p:cNvPr>
              <p:cNvSpPr/>
              <p:nvPr/>
            </p:nvSpPr>
            <p:spPr>
              <a:xfrm>
                <a:off x="5534803" y="5904259"/>
                <a:ext cx="676188" cy="6610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5441249" y="5591359"/>
              <a:ext cx="8781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Predjeli</a:t>
              </a:r>
              <a:r>
                <a:rPr lang="en-US" sz="1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posebne</a:t>
              </a:r>
              <a:r>
                <a:rPr lang="en-US" sz="1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ljepote</a:t>
              </a:r>
              <a:endParaRPr lang="en-GB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87442" y="1121953"/>
            <a:ext cx="2018197" cy="1944360"/>
            <a:chOff x="1987442" y="1121953"/>
            <a:chExt cx="2018197" cy="1944360"/>
          </a:xfrm>
        </p:grpSpPr>
        <p:grpSp>
          <p:nvGrpSpPr>
            <p:cNvPr id="12" name="Group 11"/>
            <p:cNvGrpSpPr/>
            <p:nvPr/>
          </p:nvGrpSpPr>
          <p:grpSpPr>
            <a:xfrm>
              <a:off x="1987442" y="1121953"/>
              <a:ext cx="2018197" cy="1944360"/>
              <a:chOff x="1987443" y="1121953"/>
              <a:chExt cx="1658226" cy="1597559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D8ED91D-52BB-4E25-882D-EA5A480AD522}"/>
                  </a:ext>
                </a:extLst>
              </p:cNvPr>
              <p:cNvSpPr/>
              <p:nvPr/>
            </p:nvSpPr>
            <p:spPr>
              <a:xfrm>
                <a:off x="1987443" y="1121953"/>
                <a:ext cx="1658226" cy="1597559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Oval 17">
                <a:extLst>
                  <a:ext uri="{FF2B5EF4-FFF2-40B4-BE49-F238E27FC236}">
                    <a16:creationId xmlns:a16="http://schemas.microsoft.com/office/drawing/2014/main" id="{2C1E6EA2-4B33-44C2-91BD-643C7C30B33F}"/>
                  </a:ext>
                </a:extLst>
              </p:cNvPr>
              <p:cNvSpPr/>
              <p:nvPr/>
            </p:nvSpPr>
            <p:spPr>
              <a:xfrm>
                <a:off x="2292784" y="1405029"/>
                <a:ext cx="1071016" cy="99595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2293892" y="1595504"/>
              <a:ext cx="14411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Ekolo</a:t>
              </a:r>
              <a:r>
                <a:rPr lang="sr-Latn-ME" sz="1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ška i geografska cjelina zakonom zaštićena</a:t>
              </a:r>
              <a:endParaRPr lang="en-GB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04781" y="60888"/>
            <a:ext cx="2182311" cy="2119776"/>
            <a:chOff x="4753030" y="88923"/>
            <a:chExt cx="2182311" cy="2119776"/>
          </a:xfrm>
        </p:grpSpPr>
        <p:grpSp>
          <p:nvGrpSpPr>
            <p:cNvPr id="50" name="그룹 61">
              <a:extLst>
                <a:ext uri="{FF2B5EF4-FFF2-40B4-BE49-F238E27FC236}">
                  <a16:creationId xmlns:a16="http://schemas.microsoft.com/office/drawing/2014/main" id="{8DDCD786-2FF4-4FC7-9EC2-34AA05615BA1}"/>
                </a:ext>
              </a:extLst>
            </p:cNvPr>
            <p:cNvGrpSpPr/>
            <p:nvPr/>
          </p:nvGrpSpPr>
          <p:grpSpPr>
            <a:xfrm>
              <a:off x="4753030" y="88923"/>
              <a:ext cx="2182311" cy="2119776"/>
              <a:chOff x="6051129" y="341995"/>
              <a:chExt cx="1097542" cy="104800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D8ED91D-52BB-4E25-882D-EA5A480AD522}"/>
                  </a:ext>
                </a:extLst>
              </p:cNvPr>
              <p:cNvSpPr/>
              <p:nvPr/>
            </p:nvSpPr>
            <p:spPr>
              <a:xfrm>
                <a:off x="6051129" y="341995"/>
                <a:ext cx="1097542" cy="1048004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Oval 17">
                <a:extLst>
                  <a:ext uri="{FF2B5EF4-FFF2-40B4-BE49-F238E27FC236}">
                    <a16:creationId xmlns:a16="http://schemas.microsoft.com/office/drawing/2014/main" id="{2C1E6EA2-4B33-44C2-91BD-643C7C30B33F}"/>
                  </a:ext>
                </a:extLst>
              </p:cNvPr>
              <p:cNvSpPr/>
              <p:nvPr/>
            </p:nvSpPr>
            <p:spPr>
              <a:xfrm>
                <a:off x="6253227" y="527694"/>
                <a:ext cx="708881" cy="65334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5083323" y="657703"/>
              <a:ext cx="14738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1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Područje obuhvata jedan ili više ekosistema</a:t>
              </a:r>
              <a:endParaRPr lang="en-GB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10866" y="741588"/>
            <a:ext cx="2455136" cy="2429396"/>
            <a:chOff x="8031476" y="1001476"/>
            <a:chExt cx="1871883" cy="1852258"/>
          </a:xfrm>
        </p:grpSpPr>
        <p:grpSp>
          <p:nvGrpSpPr>
            <p:cNvPr id="53" name="그룹 61">
              <a:extLst>
                <a:ext uri="{FF2B5EF4-FFF2-40B4-BE49-F238E27FC236}">
                  <a16:creationId xmlns:a16="http://schemas.microsoft.com/office/drawing/2014/main" id="{8DDCD786-2FF4-4FC7-9EC2-34AA05615BA1}"/>
                </a:ext>
              </a:extLst>
            </p:cNvPr>
            <p:cNvGrpSpPr/>
            <p:nvPr/>
          </p:nvGrpSpPr>
          <p:grpSpPr>
            <a:xfrm>
              <a:off x="8031476" y="1001476"/>
              <a:ext cx="1871883" cy="1852258"/>
              <a:chOff x="6051129" y="341995"/>
              <a:chExt cx="1097542" cy="104800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D8ED91D-52BB-4E25-882D-EA5A480AD522}"/>
                  </a:ext>
                </a:extLst>
              </p:cNvPr>
              <p:cNvSpPr/>
              <p:nvPr/>
            </p:nvSpPr>
            <p:spPr>
              <a:xfrm>
                <a:off x="6051129" y="341995"/>
                <a:ext cx="1097542" cy="1048004"/>
              </a:xfrm>
              <a:prstGeom prst="ellipse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17">
                <a:extLst>
                  <a:ext uri="{FF2B5EF4-FFF2-40B4-BE49-F238E27FC236}">
                    <a16:creationId xmlns:a16="http://schemas.microsoft.com/office/drawing/2014/main" id="{2C1E6EA2-4B33-44C2-91BD-643C7C30B33F}"/>
                  </a:ext>
                </a:extLst>
              </p:cNvPr>
              <p:cNvSpPr/>
              <p:nvPr/>
            </p:nvSpPr>
            <p:spPr>
              <a:xfrm>
                <a:off x="6253227" y="527694"/>
                <a:ext cx="708881" cy="65334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8376158" y="1468517"/>
              <a:ext cx="1209013" cy="89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Podru</a:t>
              </a:r>
              <a:r>
                <a:rPr lang="sr-Latn-ME" sz="14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čje malo ili nikako izmenjen</a:t>
              </a:r>
              <a:r>
                <a:rPr lang="en-US" sz="14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</a:t>
              </a:r>
              <a:r>
                <a:rPr lang="sr-Latn-ME" sz="14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ljudskom djelatnošću ili nastanjivanjem</a:t>
              </a:r>
              <a:endParaRPr lang="en-GB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8408057" y="4676566"/>
            <a:ext cx="1919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Životinjske i biljne vrste, geomorfološki elementi i biljna i životinjska staništa daju poseban naučni i obrazovni značaj</a:t>
            </a:r>
            <a:endParaRPr lang="en-GB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54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3" y="-1"/>
            <a:ext cx="12194473" cy="6856611"/>
          </a:xfrm>
          <a:prstGeom prst="rect">
            <a:avLst/>
          </a:prstGeom>
        </p:spPr>
      </p:pic>
      <p:pic>
        <p:nvPicPr>
          <p:cNvPr id="22" name="Picture 4" descr="Резултат слика за balkan m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1" t="3296" r="19197" b="3636"/>
          <a:stretch/>
        </p:blipFill>
        <p:spPr bwMode="auto">
          <a:xfrm>
            <a:off x="2981324" y="0"/>
            <a:ext cx="5648325" cy="68580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5527485" y="4173490"/>
            <a:ext cx="285346" cy="27171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grpSp>
        <p:nvGrpSpPr>
          <p:cNvPr id="28" name="Group 27"/>
          <p:cNvGrpSpPr/>
          <p:nvPr/>
        </p:nvGrpSpPr>
        <p:grpSpPr>
          <a:xfrm>
            <a:off x="225040" y="712886"/>
            <a:ext cx="854959" cy="854959"/>
            <a:chOff x="206987" y="712886"/>
            <a:chExt cx="854959" cy="854959"/>
          </a:xfrm>
        </p:grpSpPr>
        <p:grpSp>
          <p:nvGrpSpPr>
            <p:cNvPr id="57" name="그룹 1">
              <a:extLst>
                <a:ext uri="{FF2B5EF4-FFF2-40B4-BE49-F238E27FC236}">
                  <a16:creationId xmlns:a16="http://schemas.microsoft.com/office/drawing/2014/main" id="{6C5D8608-07E9-481A-8C17-0478B20B4AFE}"/>
                </a:ext>
              </a:extLst>
            </p:cNvPr>
            <p:cNvGrpSpPr/>
            <p:nvPr/>
          </p:nvGrpSpPr>
          <p:grpSpPr>
            <a:xfrm>
              <a:off x="206987" y="712886"/>
              <a:ext cx="854959" cy="854959"/>
              <a:chOff x="418206" y="2933841"/>
              <a:chExt cx="1069264" cy="1069264"/>
            </a:xfrm>
          </p:grpSpPr>
          <p:sp>
            <p:nvSpPr>
              <p:cNvPr id="58" name="Teardrop 35">
                <a:extLst>
                  <a:ext uri="{FF2B5EF4-FFF2-40B4-BE49-F238E27FC236}">
                    <a16:creationId xmlns:a16="http://schemas.microsoft.com/office/drawing/2014/main" id="{BA911879-E513-4286-A4B5-3E4A3268F7B5}"/>
                  </a:ext>
                </a:extLst>
              </p:cNvPr>
              <p:cNvSpPr/>
              <p:nvPr/>
            </p:nvSpPr>
            <p:spPr>
              <a:xfrm rot="18900000">
                <a:off x="418206" y="2933841"/>
                <a:ext cx="1069264" cy="1069264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59" name="Teardrop 35">
                <a:extLst>
                  <a:ext uri="{FF2B5EF4-FFF2-40B4-BE49-F238E27FC236}">
                    <a16:creationId xmlns:a16="http://schemas.microsoft.com/office/drawing/2014/main" id="{797A79D8-E8C2-4080-B3A4-2ED43047CB7A}"/>
                  </a:ext>
                </a:extLst>
              </p:cNvPr>
              <p:cNvSpPr/>
              <p:nvPr/>
            </p:nvSpPr>
            <p:spPr>
              <a:xfrm rot="18900000">
                <a:off x="512986" y="3037312"/>
                <a:ext cx="875151" cy="875151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A08D925-AC7C-4108-ADB7-254539BC2021}"/>
                </a:ext>
              </a:extLst>
            </p:cNvPr>
            <p:cNvSpPr txBox="1"/>
            <p:nvPr/>
          </p:nvSpPr>
          <p:spPr>
            <a:xfrm>
              <a:off x="221002" y="886438"/>
              <a:ext cx="823287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tx2"/>
                  </a:solidFill>
                  <a:cs typeface="Arial" pitchFamily="34" charset="0"/>
                </a:rPr>
                <a:t>40,000ha</a:t>
              </a:r>
              <a:endParaRPr lang="ko-KR" altLang="en-US" sz="16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7383" y="4017721"/>
            <a:ext cx="854959" cy="854959"/>
            <a:chOff x="174435" y="4017722"/>
            <a:chExt cx="854959" cy="854959"/>
          </a:xfrm>
        </p:grpSpPr>
        <p:grpSp>
          <p:nvGrpSpPr>
            <p:cNvPr id="150" name="그룹 1">
              <a:extLst>
                <a:ext uri="{FF2B5EF4-FFF2-40B4-BE49-F238E27FC236}">
                  <a16:creationId xmlns:a16="http://schemas.microsoft.com/office/drawing/2014/main" id="{6C5D8608-07E9-481A-8C17-0478B20B4AFE}"/>
                </a:ext>
              </a:extLst>
            </p:cNvPr>
            <p:cNvGrpSpPr/>
            <p:nvPr/>
          </p:nvGrpSpPr>
          <p:grpSpPr>
            <a:xfrm>
              <a:off x="174435" y="4017722"/>
              <a:ext cx="854959" cy="854959"/>
              <a:chOff x="418206" y="2933841"/>
              <a:chExt cx="1069264" cy="1069264"/>
            </a:xfrm>
          </p:grpSpPr>
          <p:sp>
            <p:nvSpPr>
              <p:cNvPr id="151" name="Teardrop 35">
                <a:extLst>
                  <a:ext uri="{FF2B5EF4-FFF2-40B4-BE49-F238E27FC236}">
                    <a16:creationId xmlns:a16="http://schemas.microsoft.com/office/drawing/2014/main" id="{BA911879-E513-4286-A4B5-3E4A3268F7B5}"/>
                  </a:ext>
                </a:extLst>
              </p:cNvPr>
              <p:cNvSpPr/>
              <p:nvPr/>
            </p:nvSpPr>
            <p:spPr>
              <a:xfrm rot="18900000">
                <a:off x="418206" y="2933841"/>
                <a:ext cx="1069264" cy="1069264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52" name="Teardrop 35">
                <a:extLst>
                  <a:ext uri="{FF2B5EF4-FFF2-40B4-BE49-F238E27FC236}">
                    <a16:creationId xmlns:a16="http://schemas.microsoft.com/office/drawing/2014/main" id="{797A79D8-E8C2-4080-B3A4-2ED43047CB7A}"/>
                  </a:ext>
                </a:extLst>
              </p:cNvPr>
              <p:cNvSpPr/>
              <p:nvPr/>
            </p:nvSpPr>
            <p:spPr>
              <a:xfrm rot="18900000">
                <a:off x="512986" y="3037312"/>
                <a:ext cx="875151" cy="875151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A08D925-AC7C-4108-ADB7-254539BC2021}"/>
                </a:ext>
              </a:extLst>
            </p:cNvPr>
            <p:cNvSpPr txBox="1"/>
            <p:nvPr/>
          </p:nvSpPr>
          <p:spPr>
            <a:xfrm>
              <a:off x="203507" y="4275924"/>
              <a:ext cx="790575" cy="33855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tx2"/>
                  </a:solidFill>
                  <a:cs typeface="Arial" pitchFamily="34" charset="0"/>
                </a:rPr>
                <a:t>168km</a:t>
              </a:r>
              <a:endParaRPr lang="ko-KR" altLang="en-US" sz="16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315012" y="785334"/>
            <a:ext cx="854959" cy="854959"/>
            <a:chOff x="9282064" y="785335"/>
            <a:chExt cx="854959" cy="854959"/>
          </a:xfrm>
        </p:grpSpPr>
        <p:grpSp>
          <p:nvGrpSpPr>
            <p:cNvPr id="157" name="그룹 1">
              <a:extLst>
                <a:ext uri="{FF2B5EF4-FFF2-40B4-BE49-F238E27FC236}">
                  <a16:creationId xmlns:a16="http://schemas.microsoft.com/office/drawing/2014/main" id="{6C5D8608-07E9-481A-8C17-0478B20B4AFE}"/>
                </a:ext>
              </a:extLst>
            </p:cNvPr>
            <p:cNvGrpSpPr/>
            <p:nvPr/>
          </p:nvGrpSpPr>
          <p:grpSpPr>
            <a:xfrm>
              <a:off x="9282064" y="785335"/>
              <a:ext cx="854959" cy="854959"/>
              <a:chOff x="418206" y="2933841"/>
              <a:chExt cx="1069264" cy="1069264"/>
            </a:xfrm>
          </p:grpSpPr>
          <p:sp>
            <p:nvSpPr>
              <p:cNvPr id="158" name="Teardrop 35">
                <a:extLst>
                  <a:ext uri="{FF2B5EF4-FFF2-40B4-BE49-F238E27FC236}">
                    <a16:creationId xmlns:a16="http://schemas.microsoft.com/office/drawing/2014/main" id="{BA911879-E513-4286-A4B5-3E4A3268F7B5}"/>
                  </a:ext>
                </a:extLst>
              </p:cNvPr>
              <p:cNvSpPr/>
              <p:nvPr/>
            </p:nvSpPr>
            <p:spPr>
              <a:xfrm rot="18900000">
                <a:off x="418206" y="2933841"/>
                <a:ext cx="1069264" cy="1069264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59" name="Teardrop 35">
                <a:extLst>
                  <a:ext uri="{FF2B5EF4-FFF2-40B4-BE49-F238E27FC236}">
                    <a16:creationId xmlns:a16="http://schemas.microsoft.com/office/drawing/2014/main" id="{797A79D8-E8C2-4080-B3A4-2ED43047CB7A}"/>
                  </a:ext>
                </a:extLst>
              </p:cNvPr>
              <p:cNvSpPr/>
              <p:nvPr/>
            </p:nvSpPr>
            <p:spPr>
              <a:xfrm rot="18900000">
                <a:off x="512986" y="3037312"/>
                <a:ext cx="875151" cy="875151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A08D925-AC7C-4108-ADB7-254539BC2021}"/>
                </a:ext>
              </a:extLst>
            </p:cNvPr>
            <p:cNvSpPr txBox="1"/>
            <p:nvPr/>
          </p:nvSpPr>
          <p:spPr>
            <a:xfrm>
              <a:off x="9314616" y="951204"/>
              <a:ext cx="790575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tx2"/>
                  </a:solidFill>
                  <a:cs typeface="Arial" pitchFamily="34" charset="0"/>
                </a:rPr>
                <a:t>281</a:t>
              </a:r>
              <a:endParaRPr lang="ko-KR" altLang="en-US" sz="28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83180" y="4090170"/>
            <a:ext cx="854959" cy="854959"/>
            <a:chOff x="9250232" y="4090171"/>
            <a:chExt cx="854959" cy="854959"/>
          </a:xfrm>
        </p:grpSpPr>
        <p:grpSp>
          <p:nvGrpSpPr>
            <p:cNvPr id="164" name="그룹 1">
              <a:extLst>
                <a:ext uri="{FF2B5EF4-FFF2-40B4-BE49-F238E27FC236}">
                  <a16:creationId xmlns:a16="http://schemas.microsoft.com/office/drawing/2014/main" id="{6C5D8608-07E9-481A-8C17-0478B20B4AFE}"/>
                </a:ext>
              </a:extLst>
            </p:cNvPr>
            <p:cNvGrpSpPr/>
            <p:nvPr/>
          </p:nvGrpSpPr>
          <p:grpSpPr>
            <a:xfrm>
              <a:off x="9250232" y="4090171"/>
              <a:ext cx="854959" cy="854959"/>
              <a:chOff x="418206" y="2933841"/>
              <a:chExt cx="1069264" cy="1069264"/>
            </a:xfrm>
          </p:grpSpPr>
          <p:sp>
            <p:nvSpPr>
              <p:cNvPr id="165" name="Teardrop 35">
                <a:extLst>
                  <a:ext uri="{FF2B5EF4-FFF2-40B4-BE49-F238E27FC236}">
                    <a16:creationId xmlns:a16="http://schemas.microsoft.com/office/drawing/2014/main" id="{BA911879-E513-4286-A4B5-3E4A3268F7B5}"/>
                  </a:ext>
                </a:extLst>
              </p:cNvPr>
              <p:cNvSpPr/>
              <p:nvPr/>
            </p:nvSpPr>
            <p:spPr>
              <a:xfrm rot="18900000">
                <a:off x="418206" y="2933841"/>
                <a:ext cx="1069264" cy="1069264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66" name="Teardrop 35">
                <a:extLst>
                  <a:ext uri="{FF2B5EF4-FFF2-40B4-BE49-F238E27FC236}">
                    <a16:creationId xmlns:a16="http://schemas.microsoft.com/office/drawing/2014/main" id="{797A79D8-E8C2-4080-B3A4-2ED43047CB7A}"/>
                  </a:ext>
                </a:extLst>
              </p:cNvPr>
              <p:cNvSpPr/>
              <p:nvPr/>
            </p:nvSpPr>
            <p:spPr>
              <a:xfrm rot="18900000">
                <a:off x="512986" y="3037312"/>
                <a:ext cx="875151" cy="875151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A08D925-AC7C-4108-ADB7-254539BC2021}"/>
                </a:ext>
              </a:extLst>
            </p:cNvPr>
            <p:cNvSpPr txBox="1"/>
            <p:nvPr/>
          </p:nvSpPr>
          <p:spPr>
            <a:xfrm>
              <a:off x="9282064" y="4256040"/>
              <a:ext cx="790575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tx2"/>
                  </a:solidFill>
                  <a:cs typeface="Arial" pitchFamily="34" charset="0"/>
                </a:rPr>
                <a:t>50</a:t>
              </a:r>
              <a:endParaRPr lang="ko-KR" altLang="en-US" sz="28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628706" y="2287685"/>
            <a:ext cx="1001835" cy="854959"/>
            <a:chOff x="1595758" y="2287686"/>
            <a:chExt cx="1001835" cy="854959"/>
          </a:xfrm>
        </p:grpSpPr>
        <p:grpSp>
          <p:nvGrpSpPr>
            <p:cNvPr id="147" name="그룹 1">
              <a:extLst>
                <a:ext uri="{FF2B5EF4-FFF2-40B4-BE49-F238E27FC236}">
                  <a16:creationId xmlns:a16="http://schemas.microsoft.com/office/drawing/2014/main" id="{6C5D8608-07E9-481A-8C17-0478B20B4AFE}"/>
                </a:ext>
              </a:extLst>
            </p:cNvPr>
            <p:cNvGrpSpPr/>
            <p:nvPr/>
          </p:nvGrpSpPr>
          <p:grpSpPr>
            <a:xfrm>
              <a:off x="1682690" y="2287686"/>
              <a:ext cx="854959" cy="854959"/>
              <a:chOff x="418206" y="2933841"/>
              <a:chExt cx="1069264" cy="1069264"/>
            </a:xfrm>
          </p:grpSpPr>
          <p:sp>
            <p:nvSpPr>
              <p:cNvPr id="148" name="Teardrop 35">
                <a:extLst>
                  <a:ext uri="{FF2B5EF4-FFF2-40B4-BE49-F238E27FC236}">
                    <a16:creationId xmlns:a16="http://schemas.microsoft.com/office/drawing/2014/main" id="{BA911879-E513-4286-A4B5-3E4A3268F7B5}"/>
                  </a:ext>
                </a:extLst>
              </p:cNvPr>
              <p:cNvSpPr/>
              <p:nvPr/>
            </p:nvSpPr>
            <p:spPr>
              <a:xfrm rot="18900000">
                <a:off x="418206" y="2933841"/>
                <a:ext cx="1069264" cy="1069264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49" name="Teardrop 35">
                <a:extLst>
                  <a:ext uri="{FF2B5EF4-FFF2-40B4-BE49-F238E27FC236}">
                    <a16:creationId xmlns:a16="http://schemas.microsoft.com/office/drawing/2014/main" id="{797A79D8-E8C2-4080-B3A4-2ED43047CB7A}"/>
                  </a:ext>
                </a:extLst>
              </p:cNvPr>
              <p:cNvSpPr/>
              <p:nvPr/>
            </p:nvSpPr>
            <p:spPr>
              <a:xfrm rot="18900000">
                <a:off x="512986" y="3037312"/>
                <a:ext cx="875151" cy="875151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9A08D925-AC7C-4108-ADB7-254539BC2021}"/>
                </a:ext>
              </a:extLst>
            </p:cNvPr>
            <p:cNvSpPr txBox="1"/>
            <p:nvPr/>
          </p:nvSpPr>
          <p:spPr>
            <a:xfrm>
              <a:off x="1595758" y="2538450"/>
              <a:ext cx="1001835" cy="33855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tx2"/>
                  </a:solidFill>
                  <a:cs typeface="Arial" pitchFamily="34" charset="0"/>
                </a:rPr>
                <a:t>475km2</a:t>
              </a:r>
              <a:endParaRPr lang="ko-KR" altLang="en-US" sz="16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01634" y="5592521"/>
            <a:ext cx="1001835" cy="854959"/>
            <a:chOff x="1568686" y="5592522"/>
            <a:chExt cx="1001835" cy="854959"/>
          </a:xfrm>
        </p:grpSpPr>
        <p:grpSp>
          <p:nvGrpSpPr>
            <p:cNvPr id="154" name="그룹 1">
              <a:extLst>
                <a:ext uri="{FF2B5EF4-FFF2-40B4-BE49-F238E27FC236}">
                  <a16:creationId xmlns:a16="http://schemas.microsoft.com/office/drawing/2014/main" id="{6C5D8608-07E9-481A-8C17-0478B20B4AFE}"/>
                </a:ext>
              </a:extLst>
            </p:cNvPr>
            <p:cNvGrpSpPr/>
            <p:nvPr/>
          </p:nvGrpSpPr>
          <p:grpSpPr>
            <a:xfrm>
              <a:off x="1650138" y="5592522"/>
              <a:ext cx="854959" cy="854959"/>
              <a:chOff x="418206" y="2933841"/>
              <a:chExt cx="1069264" cy="1069264"/>
            </a:xfrm>
          </p:grpSpPr>
          <p:sp>
            <p:nvSpPr>
              <p:cNvPr id="155" name="Teardrop 35">
                <a:extLst>
                  <a:ext uri="{FF2B5EF4-FFF2-40B4-BE49-F238E27FC236}">
                    <a16:creationId xmlns:a16="http://schemas.microsoft.com/office/drawing/2014/main" id="{BA911879-E513-4286-A4B5-3E4A3268F7B5}"/>
                  </a:ext>
                </a:extLst>
              </p:cNvPr>
              <p:cNvSpPr/>
              <p:nvPr/>
            </p:nvSpPr>
            <p:spPr>
              <a:xfrm rot="18900000">
                <a:off x="418206" y="2933841"/>
                <a:ext cx="1069264" cy="1069264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56" name="Teardrop 35">
                <a:extLst>
                  <a:ext uri="{FF2B5EF4-FFF2-40B4-BE49-F238E27FC236}">
                    <a16:creationId xmlns:a16="http://schemas.microsoft.com/office/drawing/2014/main" id="{797A79D8-E8C2-4080-B3A4-2ED43047CB7A}"/>
                  </a:ext>
                </a:extLst>
              </p:cNvPr>
              <p:cNvSpPr/>
              <p:nvPr/>
            </p:nvSpPr>
            <p:spPr>
              <a:xfrm rot="18900000">
                <a:off x="512986" y="3037312"/>
                <a:ext cx="875151" cy="875151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9A08D925-AC7C-4108-ADB7-254539BC2021}"/>
                </a:ext>
              </a:extLst>
            </p:cNvPr>
            <p:cNvSpPr txBox="1"/>
            <p:nvPr/>
          </p:nvSpPr>
          <p:spPr>
            <a:xfrm>
              <a:off x="1568686" y="5850724"/>
              <a:ext cx="1001835" cy="33855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tx2"/>
                  </a:solidFill>
                  <a:cs typeface="Arial" pitchFamily="34" charset="0"/>
                </a:rPr>
                <a:t>5-8,3m</a:t>
              </a:r>
              <a:endParaRPr lang="ko-KR" altLang="en-US" sz="16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789254" y="2360134"/>
            <a:ext cx="857140" cy="854959"/>
            <a:chOff x="10756306" y="2360135"/>
            <a:chExt cx="857140" cy="854959"/>
          </a:xfrm>
        </p:grpSpPr>
        <p:grpSp>
          <p:nvGrpSpPr>
            <p:cNvPr id="161" name="그룹 1">
              <a:extLst>
                <a:ext uri="{FF2B5EF4-FFF2-40B4-BE49-F238E27FC236}">
                  <a16:creationId xmlns:a16="http://schemas.microsoft.com/office/drawing/2014/main" id="{6C5D8608-07E9-481A-8C17-0478B20B4AFE}"/>
                </a:ext>
              </a:extLst>
            </p:cNvPr>
            <p:cNvGrpSpPr/>
            <p:nvPr/>
          </p:nvGrpSpPr>
          <p:grpSpPr>
            <a:xfrm>
              <a:off x="10758487" y="2360135"/>
              <a:ext cx="854959" cy="854959"/>
              <a:chOff x="418206" y="2933841"/>
              <a:chExt cx="1069264" cy="1069264"/>
            </a:xfrm>
          </p:grpSpPr>
          <p:sp>
            <p:nvSpPr>
              <p:cNvPr id="162" name="Teardrop 35">
                <a:extLst>
                  <a:ext uri="{FF2B5EF4-FFF2-40B4-BE49-F238E27FC236}">
                    <a16:creationId xmlns:a16="http://schemas.microsoft.com/office/drawing/2014/main" id="{BA911879-E513-4286-A4B5-3E4A3268F7B5}"/>
                  </a:ext>
                </a:extLst>
              </p:cNvPr>
              <p:cNvSpPr/>
              <p:nvPr/>
            </p:nvSpPr>
            <p:spPr>
              <a:xfrm rot="18900000">
                <a:off x="418206" y="2933841"/>
                <a:ext cx="1069264" cy="1069264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63" name="Teardrop 35">
                <a:extLst>
                  <a:ext uri="{FF2B5EF4-FFF2-40B4-BE49-F238E27FC236}">
                    <a16:creationId xmlns:a16="http://schemas.microsoft.com/office/drawing/2014/main" id="{797A79D8-E8C2-4080-B3A4-2ED43047CB7A}"/>
                  </a:ext>
                </a:extLst>
              </p:cNvPr>
              <p:cNvSpPr/>
              <p:nvPr/>
            </p:nvSpPr>
            <p:spPr>
              <a:xfrm rot="18900000">
                <a:off x="512986" y="3037312"/>
                <a:ext cx="875151" cy="875151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9A08D925-AC7C-4108-ADB7-254539BC2021}"/>
                </a:ext>
              </a:extLst>
            </p:cNvPr>
            <p:cNvSpPr txBox="1"/>
            <p:nvPr/>
          </p:nvSpPr>
          <p:spPr>
            <a:xfrm>
              <a:off x="10756306" y="2538450"/>
              <a:ext cx="790575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tx2"/>
                  </a:solidFill>
                  <a:cs typeface="Arial" pitchFamily="34" charset="0"/>
                </a:rPr>
                <a:t>48</a:t>
              </a:r>
              <a:endParaRPr lang="ko-KR" altLang="en-US" sz="28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725935" y="5664971"/>
            <a:ext cx="854959" cy="854959"/>
            <a:chOff x="10725935" y="5664971"/>
            <a:chExt cx="854959" cy="854959"/>
          </a:xfrm>
        </p:grpSpPr>
        <p:grpSp>
          <p:nvGrpSpPr>
            <p:cNvPr id="168" name="그룹 1">
              <a:extLst>
                <a:ext uri="{FF2B5EF4-FFF2-40B4-BE49-F238E27FC236}">
                  <a16:creationId xmlns:a16="http://schemas.microsoft.com/office/drawing/2014/main" id="{6C5D8608-07E9-481A-8C17-0478B20B4AFE}"/>
                </a:ext>
              </a:extLst>
            </p:cNvPr>
            <p:cNvGrpSpPr/>
            <p:nvPr/>
          </p:nvGrpSpPr>
          <p:grpSpPr>
            <a:xfrm>
              <a:off x="10725935" y="5664971"/>
              <a:ext cx="854959" cy="854959"/>
              <a:chOff x="418206" y="2933841"/>
              <a:chExt cx="1069264" cy="1069264"/>
            </a:xfrm>
          </p:grpSpPr>
          <p:sp>
            <p:nvSpPr>
              <p:cNvPr id="169" name="Teardrop 35">
                <a:extLst>
                  <a:ext uri="{FF2B5EF4-FFF2-40B4-BE49-F238E27FC236}">
                    <a16:creationId xmlns:a16="http://schemas.microsoft.com/office/drawing/2014/main" id="{BA911879-E513-4286-A4B5-3E4A3268F7B5}"/>
                  </a:ext>
                </a:extLst>
              </p:cNvPr>
              <p:cNvSpPr/>
              <p:nvPr/>
            </p:nvSpPr>
            <p:spPr>
              <a:xfrm rot="18900000">
                <a:off x="418206" y="2933841"/>
                <a:ext cx="1069264" cy="1069264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70" name="Teardrop 35">
                <a:extLst>
                  <a:ext uri="{FF2B5EF4-FFF2-40B4-BE49-F238E27FC236}">
                    <a16:creationId xmlns:a16="http://schemas.microsoft.com/office/drawing/2014/main" id="{797A79D8-E8C2-4080-B3A4-2ED43047CB7A}"/>
                  </a:ext>
                </a:extLst>
              </p:cNvPr>
              <p:cNvSpPr/>
              <p:nvPr/>
            </p:nvSpPr>
            <p:spPr>
              <a:xfrm rot="18900000">
                <a:off x="512986" y="3037312"/>
                <a:ext cx="875151" cy="875151"/>
              </a:xfrm>
              <a:prstGeom prst="teardrop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9A08D925-AC7C-4108-ADB7-254539BC2021}"/>
                </a:ext>
              </a:extLst>
            </p:cNvPr>
            <p:cNvSpPr txBox="1"/>
            <p:nvPr/>
          </p:nvSpPr>
          <p:spPr>
            <a:xfrm>
              <a:off x="10756306" y="5859859"/>
              <a:ext cx="790575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 smtClean="0">
                  <a:solidFill>
                    <a:schemeClr val="tx2"/>
                  </a:solidFill>
                  <a:cs typeface="Arial" pitchFamily="34" charset="0"/>
                </a:rPr>
                <a:t>30</a:t>
              </a:r>
              <a:endParaRPr lang="ko-KR" altLang="en-US" sz="2800" b="1" dirty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sp>
        <p:nvSpPr>
          <p:cNvPr id="175" name="Oval 174"/>
          <p:cNvSpPr/>
          <p:nvPr/>
        </p:nvSpPr>
        <p:spPr>
          <a:xfrm>
            <a:off x="5527485" y="4173490"/>
            <a:ext cx="285346" cy="27171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5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4473" cy="6856611"/>
          </a:xfrm>
          <a:prstGeom prst="rect">
            <a:avLst/>
          </a:prstGeom>
        </p:spPr>
      </p:pic>
      <p:pic>
        <p:nvPicPr>
          <p:cNvPr id="7170" name="Picture 2" descr="Резултат слика за skadarsko jez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00" y="1390"/>
            <a:ext cx="747720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40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езултат слика за kriptodepresij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1" b="8985"/>
          <a:stretch/>
        </p:blipFill>
        <p:spPr bwMode="auto">
          <a:xfrm>
            <a:off x="0" y="-965200"/>
            <a:ext cx="12192000" cy="78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6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691" y="0"/>
            <a:ext cx="12240691" cy="6858000"/>
          </a:xfrm>
          <a:prstGeom prst="rect">
            <a:avLst/>
          </a:prstGeom>
        </p:spPr>
      </p:pic>
      <p:cxnSp>
        <p:nvCxnSpPr>
          <p:cNvPr id="4" name="Straight Connector 31">
            <a:extLst>
              <a:ext uri="{FF2B5EF4-FFF2-40B4-BE49-F238E27FC236}">
                <a16:creationId xmlns:a16="http://schemas.microsoft.com/office/drawing/2014/main" id="{B392B4A1-2958-4043-A3CB-7D1364D50D63}"/>
              </a:ext>
            </a:extLst>
          </p:cNvPr>
          <p:cNvCxnSpPr>
            <a:cxnSpLocks/>
          </p:cNvCxnSpPr>
          <p:nvPr/>
        </p:nvCxnSpPr>
        <p:spPr>
          <a:xfrm>
            <a:off x="809457" y="3329024"/>
            <a:ext cx="10524393" cy="0"/>
          </a:xfrm>
          <a:prstGeom prst="line">
            <a:avLst/>
          </a:prstGeom>
          <a:ln w="50800">
            <a:solidFill>
              <a:schemeClr val="accent2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ardrop 32">
            <a:extLst>
              <a:ext uri="{FF2B5EF4-FFF2-40B4-BE49-F238E27FC236}">
                <a16:creationId xmlns:a16="http://schemas.microsoft.com/office/drawing/2014/main" id="{F39B82DD-E58C-4D15-A377-AE12972AAA26}"/>
              </a:ext>
            </a:extLst>
          </p:cNvPr>
          <p:cNvSpPr/>
          <p:nvPr/>
        </p:nvSpPr>
        <p:spPr>
          <a:xfrm rot="8100000">
            <a:off x="1242601" y="2794392"/>
            <a:ext cx="1069264" cy="1069264"/>
          </a:xfrm>
          <a:prstGeom prst="teardrop">
            <a:avLst/>
          </a:prstGeom>
          <a:solidFill>
            <a:schemeClr val="bg1"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cs typeface="Arial" pitchFamily="34" charset="0"/>
            </a:endParaRPr>
          </a:p>
        </p:txBody>
      </p:sp>
      <p:sp>
        <p:nvSpPr>
          <p:cNvPr id="6" name="Teardrop 33">
            <a:extLst>
              <a:ext uri="{FF2B5EF4-FFF2-40B4-BE49-F238E27FC236}">
                <a16:creationId xmlns:a16="http://schemas.microsoft.com/office/drawing/2014/main" id="{8BEEA6EA-8A6B-4790-9B24-1DA2198793E4}"/>
              </a:ext>
            </a:extLst>
          </p:cNvPr>
          <p:cNvSpPr/>
          <p:nvPr/>
        </p:nvSpPr>
        <p:spPr>
          <a:xfrm rot="8100000">
            <a:off x="5496589" y="2794392"/>
            <a:ext cx="1069264" cy="1069264"/>
          </a:xfrm>
          <a:prstGeom prst="teardrop">
            <a:avLst/>
          </a:prstGeom>
          <a:solidFill>
            <a:schemeClr val="bg1"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cs typeface="Arial" pitchFamily="34" charset="0"/>
            </a:endParaRPr>
          </a:p>
        </p:txBody>
      </p:sp>
      <p:sp>
        <p:nvSpPr>
          <p:cNvPr id="7" name="Teardrop 34">
            <a:extLst>
              <a:ext uri="{FF2B5EF4-FFF2-40B4-BE49-F238E27FC236}">
                <a16:creationId xmlns:a16="http://schemas.microsoft.com/office/drawing/2014/main" id="{013FFBD2-D32F-4055-B7B0-AF50F802174F}"/>
              </a:ext>
            </a:extLst>
          </p:cNvPr>
          <p:cNvSpPr/>
          <p:nvPr/>
        </p:nvSpPr>
        <p:spPr>
          <a:xfrm rot="8100000">
            <a:off x="9750578" y="2794392"/>
            <a:ext cx="1069264" cy="1069264"/>
          </a:xfrm>
          <a:prstGeom prst="teardrop">
            <a:avLst/>
          </a:prstGeom>
          <a:solidFill>
            <a:schemeClr val="bg1"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cs typeface="Arial" pitchFamily="34" charset="0"/>
            </a:endParaRPr>
          </a:p>
        </p:txBody>
      </p:sp>
      <p:sp>
        <p:nvSpPr>
          <p:cNvPr id="8" name="Teardrop 35">
            <a:extLst>
              <a:ext uri="{FF2B5EF4-FFF2-40B4-BE49-F238E27FC236}">
                <a16:creationId xmlns:a16="http://schemas.microsoft.com/office/drawing/2014/main" id="{AE4A1805-6127-46E2-A3FE-FC4647E3411F}"/>
              </a:ext>
            </a:extLst>
          </p:cNvPr>
          <p:cNvSpPr/>
          <p:nvPr/>
        </p:nvSpPr>
        <p:spPr>
          <a:xfrm rot="8090644">
            <a:off x="3369595" y="2794392"/>
            <a:ext cx="1069264" cy="1069264"/>
          </a:xfrm>
          <a:prstGeom prst="teardrop">
            <a:avLst/>
          </a:prstGeom>
          <a:solidFill>
            <a:schemeClr val="bg1">
              <a:alpha val="6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cs typeface="Arial" pitchFamily="34" charset="0"/>
            </a:endParaRPr>
          </a:p>
        </p:txBody>
      </p:sp>
      <p:sp>
        <p:nvSpPr>
          <p:cNvPr id="10" name="Teardrop 32">
            <a:extLst>
              <a:ext uri="{FF2B5EF4-FFF2-40B4-BE49-F238E27FC236}">
                <a16:creationId xmlns:a16="http://schemas.microsoft.com/office/drawing/2014/main" id="{C0848DF9-94BC-4DA3-8CC1-ED7A640FF51D}"/>
              </a:ext>
            </a:extLst>
          </p:cNvPr>
          <p:cNvSpPr/>
          <p:nvPr/>
        </p:nvSpPr>
        <p:spPr>
          <a:xfrm rot="8100000">
            <a:off x="1339657" y="2897862"/>
            <a:ext cx="875151" cy="875151"/>
          </a:xfrm>
          <a:prstGeom prst="teardrop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cs typeface="Arial" pitchFamily="34" charset="0"/>
            </a:endParaRPr>
          </a:p>
        </p:txBody>
      </p:sp>
      <p:sp>
        <p:nvSpPr>
          <p:cNvPr id="11" name="Teardrop 33">
            <a:extLst>
              <a:ext uri="{FF2B5EF4-FFF2-40B4-BE49-F238E27FC236}">
                <a16:creationId xmlns:a16="http://schemas.microsoft.com/office/drawing/2014/main" id="{D515D349-33CF-4A1C-8CE5-2833CCB96551}"/>
              </a:ext>
            </a:extLst>
          </p:cNvPr>
          <p:cNvSpPr/>
          <p:nvPr/>
        </p:nvSpPr>
        <p:spPr>
          <a:xfrm rot="8100000">
            <a:off x="5591369" y="2897863"/>
            <a:ext cx="875151" cy="875151"/>
          </a:xfrm>
          <a:prstGeom prst="teardrop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cs typeface="Arial" pitchFamily="34" charset="0"/>
            </a:endParaRPr>
          </a:p>
        </p:txBody>
      </p:sp>
      <p:sp>
        <p:nvSpPr>
          <p:cNvPr id="12" name="Teardrop 34">
            <a:extLst>
              <a:ext uri="{FF2B5EF4-FFF2-40B4-BE49-F238E27FC236}">
                <a16:creationId xmlns:a16="http://schemas.microsoft.com/office/drawing/2014/main" id="{7D438923-1737-4347-A08B-B618061D9192}"/>
              </a:ext>
            </a:extLst>
          </p:cNvPr>
          <p:cNvSpPr/>
          <p:nvPr/>
        </p:nvSpPr>
        <p:spPr>
          <a:xfrm rot="8100000">
            <a:off x="9845359" y="2897864"/>
            <a:ext cx="875151" cy="875151"/>
          </a:xfrm>
          <a:prstGeom prst="teardrop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cs typeface="Arial" pitchFamily="34" charset="0"/>
            </a:endParaRPr>
          </a:p>
        </p:txBody>
      </p:sp>
      <p:sp>
        <p:nvSpPr>
          <p:cNvPr id="13" name="Teardrop 35">
            <a:extLst>
              <a:ext uri="{FF2B5EF4-FFF2-40B4-BE49-F238E27FC236}">
                <a16:creationId xmlns:a16="http://schemas.microsoft.com/office/drawing/2014/main" id="{3EB4B881-6EB4-4D1A-812D-A1A2EBCD0D43}"/>
              </a:ext>
            </a:extLst>
          </p:cNvPr>
          <p:cNvSpPr/>
          <p:nvPr/>
        </p:nvSpPr>
        <p:spPr>
          <a:xfrm rot="8046827">
            <a:off x="3466651" y="2897864"/>
            <a:ext cx="875151" cy="875151"/>
          </a:xfrm>
          <a:prstGeom prst="teardrop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BE8DD0-C246-481F-AADC-4CFDBDE65EEA}"/>
              </a:ext>
            </a:extLst>
          </p:cNvPr>
          <p:cNvSpPr txBox="1"/>
          <p:nvPr/>
        </p:nvSpPr>
        <p:spPr>
          <a:xfrm>
            <a:off x="9882575" y="3145576"/>
            <a:ext cx="81721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1984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631139" y="2794392"/>
            <a:ext cx="1069264" cy="1069264"/>
            <a:chOff x="7623583" y="2794392"/>
            <a:chExt cx="1069264" cy="1069264"/>
          </a:xfrm>
        </p:grpSpPr>
        <p:sp>
          <p:nvSpPr>
            <p:cNvPr id="9" name="Teardrop 36">
              <a:extLst>
                <a:ext uri="{FF2B5EF4-FFF2-40B4-BE49-F238E27FC236}">
                  <a16:creationId xmlns:a16="http://schemas.microsoft.com/office/drawing/2014/main" id="{4D069722-BF92-42B3-A810-DB8FBC7F3F18}"/>
                </a:ext>
              </a:extLst>
            </p:cNvPr>
            <p:cNvSpPr/>
            <p:nvPr/>
          </p:nvSpPr>
          <p:spPr>
            <a:xfrm rot="18900000">
              <a:off x="7623583" y="2794392"/>
              <a:ext cx="1069264" cy="1069264"/>
            </a:xfrm>
            <a:prstGeom prst="teardrop">
              <a:avLst/>
            </a:prstGeom>
            <a:solidFill>
              <a:schemeClr val="bg1">
                <a:alpha val="6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14" name="Teardrop 36">
              <a:extLst>
                <a:ext uri="{FF2B5EF4-FFF2-40B4-BE49-F238E27FC236}">
                  <a16:creationId xmlns:a16="http://schemas.microsoft.com/office/drawing/2014/main" id="{D34B58DD-D38F-45F1-9752-CF431005FCCB}"/>
                </a:ext>
              </a:extLst>
            </p:cNvPr>
            <p:cNvSpPr/>
            <p:nvPr/>
          </p:nvSpPr>
          <p:spPr>
            <a:xfrm rot="18900000">
              <a:off x="7718360" y="2897863"/>
              <a:ext cx="875151" cy="875151"/>
            </a:xfrm>
            <a:prstGeom prst="teardrop">
              <a:avLst/>
            </a:prstGeom>
            <a:solidFill>
              <a:srgbClr val="8BC167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B4A45D-3D12-42E7-AB8D-7C42B46DAEA7}"/>
                </a:ext>
              </a:extLst>
            </p:cNvPr>
            <p:cNvSpPr txBox="1"/>
            <p:nvPr/>
          </p:nvSpPr>
          <p:spPr>
            <a:xfrm>
              <a:off x="7754243" y="3145576"/>
              <a:ext cx="81721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bg1"/>
                  </a:solidFill>
                  <a:cs typeface="Arial" pitchFamily="34" charset="0"/>
                </a:rPr>
                <a:t>1983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D8BE9D0-3214-4790-9BED-5F98708528C2}"/>
              </a:ext>
            </a:extLst>
          </p:cNvPr>
          <p:cNvSpPr txBox="1"/>
          <p:nvPr/>
        </p:nvSpPr>
        <p:spPr>
          <a:xfrm>
            <a:off x="5625911" y="3145576"/>
            <a:ext cx="81721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1982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0DE7AC-4933-47E2-8F3E-460C0274F823}"/>
              </a:ext>
            </a:extLst>
          </p:cNvPr>
          <p:cNvSpPr txBox="1"/>
          <p:nvPr/>
        </p:nvSpPr>
        <p:spPr>
          <a:xfrm>
            <a:off x="3497580" y="3145576"/>
            <a:ext cx="81721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1981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68E961-186A-4FB1-90A5-33C7403A596C}"/>
              </a:ext>
            </a:extLst>
          </p:cNvPr>
          <p:cNvSpPr txBox="1"/>
          <p:nvPr/>
        </p:nvSpPr>
        <p:spPr>
          <a:xfrm>
            <a:off x="1369249" y="3145576"/>
            <a:ext cx="81721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1980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35863" y="2572938"/>
            <a:ext cx="1227635" cy="1512168"/>
            <a:chOff x="7547126" y="2579353"/>
            <a:chExt cx="1227635" cy="1512168"/>
          </a:xfrm>
        </p:grpSpPr>
        <p:grpSp>
          <p:nvGrpSpPr>
            <p:cNvPr id="30" name="Group 29"/>
            <p:cNvGrpSpPr/>
            <p:nvPr/>
          </p:nvGrpSpPr>
          <p:grpSpPr>
            <a:xfrm>
              <a:off x="7631397" y="2800805"/>
              <a:ext cx="1069264" cy="1069264"/>
              <a:chOff x="4522978" y="4031895"/>
              <a:chExt cx="1069264" cy="1069264"/>
            </a:xfrm>
          </p:grpSpPr>
          <p:sp>
            <p:nvSpPr>
              <p:cNvPr id="20" name="Teardrop 32">
                <a:extLst>
                  <a:ext uri="{FF2B5EF4-FFF2-40B4-BE49-F238E27FC236}">
                    <a16:creationId xmlns:a16="http://schemas.microsoft.com/office/drawing/2014/main" id="{C0848DF9-94BC-4DA3-8CC1-ED7A640FF51D}"/>
                  </a:ext>
                </a:extLst>
              </p:cNvPr>
              <p:cNvSpPr/>
              <p:nvPr/>
            </p:nvSpPr>
            <p:spPr>
              <a:xfrm rot="8100000">
                <a:off x="4619957" y="4135441"/>
                <a:ext cx="875151" cy="875151"/>
              </a:xfrm>
              <a:prstGeom prst="teardrop">
                <a:avLst/>
              </a:prstGeom>
              <a:solidFill>
                <a:schemeClr val="bg1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cs typeface="Arial" pitchFamily="34" charset="0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522978" y="4031895"/>
                <a:ext cx="1069264" cy="1069264"/>
                <a:chOff x="2473974" y="3641009"/>
                <a:chExt cx="1069264" cy="1069264"/>
              </a:xfrm>
            </p:grpSpPr>
            <p:sp>
              <p:nvSpPr>
                <p:cNvPr id="22" name="Teardrop 32">
                  <a:extLst>
                    <a:ext uri="{FF2B5EF4-FFF2-40B4-BE49-F238E27FC236}">
                      <a16:creationId xmlns:a16="http://schemas.microsoft.com/office/drawing/2014/main" id="{F39B82DD-E58C-4D15-A377-AE12972AAA26}"/>
                    </a:ext>
                  </a:extLst>
                </p:cNvPr>
                <p:cNvSpPr/>
                <p:nvPr/>
              </p:nvSpPr>
              <p:spPr>
                <a:xfrm rot="8100000">
                  <a:off x="2473974" y="3641009"/>
                  <a:ext cx="1069264" cy="1069264"/>
                </a:xfrm>
                <a:prstGeom prst="teardrop">
                  <a:avLst/>
                </a:prstGeom>
                <a:solidFill>
                  <a:schemeClr val="bg1">
                    <a:alpha val="60000"/>
                  </a:schemeClr>
                </a:solidFill>
                <a:ln w="254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cs typeface="Arial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0B4A45D-3D12-42E7-AB8D-7C42B46DAEA7}"/>
                    </a:ext>
                  </a:extLst>
                </p:cNvPr>
                <p:cNvSpPr txBox="1"/>
                <p:nvPr/>
              </p:nvSpPr>
              <p:spPr>
                <a:xfrm>
                  <a:off x="2607503" y="3954412"/>
                  <a:ext cx="817211" cy="36933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sr-Latn-ME" altLang="ko-KR" b="1" dirty="0" smtClean="0">
                      <a:solidFill>
                        <a:schemeClr val="accent6">
                          <a:lumMod val="75000"/>
                        </a:schemeClr>
                      </a:solidFill>
                      <a:cs typeface="Arial" pitchFamily="34" charset="0"/>
                    </a:rPr>
                    <a:t> </a:t>
                  </a:r>
                  <a:endParaRPr lang="ko-KR" altLang="en-US" b="1" dirty="0">
                    <a:solidFill>
                      <a:schemeClr val="accent6">
                        <a:lumMod val="75000"/>
                      </a:schemeClr>
                    </a:solidFill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2" name="Rectangle 31"/>
            <p:cNvSpPr/>
            <p:nvPr/>
          </p:nvSpPr>
          <p:spPr>
            <a:xfrm>
              <a:off x="7547126" y="2579353"/>
              <a:ext cx="1227635" cy="15121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D8BE9D0-3214-4790-9BED-5F98708528C2}"/>
              </a:ext>
            </a:extLst>
          </p:cNvPr>
          <p:cNvSpPr txBox="1"/>
          <p:nvPr/>
        </p:nvSpPr>
        <p:spPr>
          <a:xfrm>
            <a:off x="7761798" y="3150771"/>
            <a:ext cx="81721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198</a:t>
            </a:r>
            <a:r>
              <a:rPr lang="sr-Latn-ME" altLang="ko-KR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3</a:t>
            </a:r>
            <a:endParaRPr lang="en-US" altLang="ko-KR" b="1" dirty="0" smtClean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85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2268200" cy="7931732"/>
          </a:xfrm>
          <a:prstGeom prst="rect">
            <a:avLst/>
          </a:prstGeom>
        </p:spPr>
      </p:pic>
      <p:grpSp>
        <p:nvGrpSpPr>
          <p:cNvPr id="5" name="그룹 2">
            <a:extLst>
              <a:ext uri="{FF2B5EF4-FFF2-40B4-BE49-F238E27FC236}">
                <a16:creationId xmlns:a16="http://schemas.microsoft.com/office/drawing/2014/main" id="{7AFEF0B6-5059-42FE-B3FF-44C187B23E42}"/>
              </a:ext>
            </a:extLst>
          </p:cNvPr>
          <p:cNvGrpSpPr/>
          <p:nvPr/>
        </p:nvGrpSpPr>
        <p:grpSpPr>
          <a:xfrm>
            <a:off x="3508830" y="2562091"/>
            <a:ext cx="1856554" cy="1763310"/>
            <a:chOff x="3432955" y="3105197"/>
            <a:chExt cx="1985378" cy="1885664"/>
          </a:xfrm>
        </p:grpSpPr>
        <p:sp>
          <p:nvSpPr>
            <p:cNvPr id="56" name="Freeform 88">
              <a:extLst>
                <a:ext uri="{FF2B5EF4-FFF2-40B4-BE49-F238E27FC236}">
                  <a16:creationId xmlns:a16="http://schemas.microsoft.com/office/drawing/2014/main" id="{A61D1DF9-78C7-4DAC-8828-3E7B38CB232C}"/>
                </a:ext>
              </a:extLst>
            </p:cNvPr>
            <p:cNvSpPr/>
            <p:nvPr/>
          </p:nvSpPr>
          <p:spPr>
            <a:xfrm rot="15392080">
              <a:off x="3380850" y="3157302"/>
              <a:ext cx="1862705" cy="1758496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Freeform 89">
              <a:extLst>
                <a:ext uri="{FF2B5EF4-FFF2-40B4-BE49-F238E27FC236}">
                  <a16:creationId xmlns:a16="http://schemas.microsoft.com/office/drawing/2014/main" id="{A0F47831-824D-4B02-A2D7-2ADB03B32D08}"/>
                </a:ext>
              </a:extLst>
            </p:cNvPr>
            <p:cNvSpPr/>
            <p:nvPr/>
          </p:nvSpPr>
          <p:spPr>
            <a:xfrm rot="12600000">
              <a:off x="3468239" y="3194833"/>
              <a:ext cx="1862704" cy="1758498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90">
              <a:extLst>
                <a:ext uri="{FF2B5EF4-FFF2-40B4-BE49-F238E27FC236}">
                  <a16:creationId xmlns:a16="http://schemas.microsoft.com/office/drawing/2014/main" id="{3AFE174E-20F1-42D3-9B41-C87005740DD0}"/>
                </a:ext>
              </a:extLst>
            </p:cNvPr>
            <p:cNvSpPr/>
            <p:nvPr/>
          </p:nvSpPr>
          <p:spPr>
            <a:xfrm rot="9900000">
              <a:off x="3555629" y="3232363"/>
              <a:ext cx="1862704" cy="1758498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그룹 6">
            <a:extLst>
              <a:ext uri="{FF2B5EF4-FFF2-40B4-BE49-F238E27FC236}">
                <a16:creationId xmlns:a16="http://schemas.microsoft.com/office/drawing/2014/main" id="{3353E7EA-B498-43FE-A0AC-1BD2E18EB49F}"/>
              </a:ext>
            </a:extLst>
          </p:cNvPr>
          <p:cNvGrpSpPr/>
          <p:nvPr/>
        </p:nvGrpSpPr>
        <p:grpSpPr>
          <a:xfrm>
            <a:off x="6774594" y="2562091"/>
            <a:ext cx="1856554" cy="1763310"/>
            <a:chOff x="6698719" y="3105197"/>
            <a:chExt cx="1985378" cy="1885664"/>
          </a:xfrm>
        </p:grpSpPr>
        <p:sp>
          <p:nvSpPr>
            <p:cNvPr id="53" name="Freeform 94">
              <a:extLst>
                <a:ext uri="{FF2B5EF4-FFF2-40B4-BE49-F238E27FC236}">
                  <a16:creationId xmlns:a16="http://schemas.microsoft.com/office/drawing/2014/main" id="{B0644E9B-FD6F-4449-9D9F-5016A9B80413}"/>
                </a:ext>
              </a:extLst>
            </p:cNvPr>
            <p:cNvSpPr/>
            <p:nvPr/>
          </p:nvSpPr>
          <p:spPr>
            <a:xfrm rot="15392080">
              <a:off x="6646614" y="3157302"/>
              <a:ext cx="1862705" cy="1758496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95">
              <a:extLst>
                <a:ext uri="{FF2B5EF4-FFF2-40B4-BE49-F238E27FC236}">
                  <a16:creationId xmlns:a16="http://schemas.microsoft.com/office/drawing/2014/main" id="{805F6DB2-B6CE-4738-9164-AE7E2C7EE293}"/>
                </a:ext>
              </a:extLst>
            </p:cNvPr>
            <p:cNvSpPr/>
            <p:nvPr/>
          </p:nvSpPr>
          <p:spPr>
            <a:xfrm rot="12600000">
              <a:off x="6734003" y="3194833"/>
              <a:ext cx="1862704" cy="1758498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id="{3622540D-E38B-4375-9C47-7F3A3E7BC7DD}"/>
                </a:ext>
              </a:extLst>
            </p:cNvPr>
            <p:cNvSpPr/>
            <p:nvPr/>
          </p:nvSpPr>
          <p:spPr>
            <a:xfrm rot="9900000">
              <a:off x="6821393" y="3232363"/>
              <a:ext cx="1862704" cy="1758498"/>
            </a:xfrm>
            <a:custGeom>
              <a:avLst/>
              <a:gdLst>
                <a:gd name="connsiteX0" fmla="*/ 1884852 w 3784599"/>
                <a:gd name="connsiteY0" fmla="*/ 1 h 3572874"/>
                <a:gd name="connsiteX1" fmla="*/ 40812 w 3784599"/>
                <a:gd name="connsiteY1" fmla="*/ 3169921 h 3572874"/>
                <a:gd name="connsiteX2" fmla="*/ 3744132 w 3784599"/>
                <a:gd name="connsiteY2" fmla="*/ 3185161 h 3572874"/>
                <a:gd name="connsiteX3" fmla="*/ 1884852 w 3784599"/>
                <a:gd name="connsiteY3" fmla="*/ 1 h 357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4599" h="3572874">
                  <a:moveTo>
                    <a:pt x="1884852" y="1"/>
                  </a:moveTo>
                  <a:cubicBezTo>
                    <a:pt x="1267632" y="-2539"/>
                    <a:pt x="-269068" y="2639061"/>
                    <a:pt x="40812" y="3169921"/>
                  </a:cubicBezTo>
                  <a:cubicBezTo>
                    <a:pt x="350692" y="3700781"/>
                    <a:pt x="3434252" y="3708401"/>
                    <a:pt x="3744132" y="3185161"/>
                  </a:cubicBezTo>
                  <a:cubicBezTo>
                    <a:pt x="4054012" y="2661921"/>
                    <a:pt x="2502072" y="2541"/>
                    <a:pt x="1884852" y="1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8">
            <a:extLst>
              <a:ext uri="{FF2B5EF4-FFF2-40B4-BE49-F238E27FC236}">
                <a16:creationId xmlns:a16="http://schemas.microsoft.com/office/drawing/2014/main" id="{EB812DEB-29DB-48EF-B7C8-614C841A42F2}"/>
              </a:ext>
            </a:extLst>
          </p:cNvPr>
          <p:cNvGrpSpPr/>
          <p:nvPr/>
        </p:nvGrpSpPr>
        <p:grpSpPr>
          <a:xfrm>
            <a:off x="5503718" y="3121969"/>
            <a:ext cx="1132542" cy="643555"/>
            <a:chOff x="4728830" y="910644"/>
            <a:chExt cx="2388531" cy="1357260"/>
          </a:xfrm>
        </p:grpSpPr>
        <p:sp>
          <p:nvSpPr>
            <p:cNvPr id="51" name="Left-Right Arrow 1">
              <a:extLst>
                <a:ext uri="{FF2B5EF4-FFF2-40B4-BE49-F238E27FC236}">
                  <a16:creationId xmlns:a16="http://schemas.microsoft.com/office/drawing/2014/main" id="{B9E0148F-D0E2-44B5-B9C6-6918EE772819}"/>
                </a:ext>
              </a:extLst>
            </p:cNvPr>
            <p:cNvSpPr/>
            <p:nvPr/>
          </p:nvSpPr>
          <p:spPr>
            <a:xfrm>
              <a:off x="4833072" y="910644"/>
              <a:ext cx="2284289" cy="1357260"/>
            </a:xfrm>
            <a:custGeom>
              <a:avLst/>
              <a:gdLst/>
              <a:ahLst/>
              <a:cxnLst/>
              <a:rect l="l" t="t" r="r" b="b"/>
              <a:pathLst>
                <a:path w="2284289" h="1357260">
                  <a:moveTo>
                    <a:pt x="20525" y="658105"/>
                  </a:moveTo>
                  <a:lnTo>
                    <a:pt x="11850" y="690480"/>
                  </a:lnTo>
                  <a:lnTo>
                    <a:pt x="0" y="678630"/>
                  </a:lnTo>
                  <a:close/>
                  <a:moveTo>
                    <a:pt x="1605659" y="0"/>
                  </a:moveTo>
                  <a:lnTo>
                    <a:pt x="2284289" y="678630"/>
                  </a:lnTo>
                  <a:lnTo>
                    <a:pt x="1605659" y="1357260"/>
                  </a:lnTo>
                  <a:lnTo>
                    <a:pt x="1605659" y="1017945"/>
                  </a:lnTo>
                  <a:lnTo>
                    <a:pt x="1305184" y="1017945"/>
                  </a:lnTo>
                  <a:lnTo>
                    <a:pt x="913377" y="339315"/>
                  </a:lnTo>
                  <a:lnTo>
                    <a:pt x="1605659" y="3393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Left-Right Arrow 26">
              <a:extLst>
                <a:ext uri="{FF2B5EF4-FFF2-40B4-BE49-F238E27FC236}">
                  <a16:creationId xmlns:a16="http://schemas.microsoft.com/office/drawing/2014/main" id="{A9906A61-EE0C-412A-B126-0B94C3BAC6A9}"/>
                </a:ext>
              </a:extLst>
            </p:cNvPr>
            <p:cNvSpPr/>
            <p:nvPr/>
          </p:nvSpPr>
          <p:spPr>
            <a:xfrm>
              <a:off x="4728830" y="910644"/>
              <a:ext cx="1302347" cy="1357260"/>
            </a:xfrm>
            <a:custGeom>
              <a:avLst/>
              <a:gdLst/>
              <a:ahLst/>
              <a:cxnLst/>
              <a:rect l="l" t="t" r="r" b="b"/>
              <a:pathLst>
                <a:path w="1302347" h="1357260">
                  <a:moveTo>
                    <a:pt x="678630" y="0"/>
                  </a:moveTo>
                  <a:lnTo>
                    <a:pt x="678630" y="339315"/>
                  </a:lnTo>
                  <a:lnTo>
                    <a:pt x="910540" y="339315"/>
                  </a:lnTo>
                  <a:lnTo>
                    <a:pt x="1302347" y="1017945"/>
                  </a:lnTo>
                  <a:lnTo>
                    <a:pt x="678630" y="1017945"/>
                  </a:lnTo>
                  <a:lnTo>
                    <a:pt x="678630" y="1357260"/>
                  </a:lnTo>
                  <a:lnTo>
                    <a:pt x="0" y="6786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47">
            <a:extLst>
              <a:ext uri="{FF2B5EF4-FFF2-40B4-BE49-F238E27FC236}">
                <a16:creationId xmlns:a16="http://schemas.microsoft.com/office/drawing/2014/main" id="{F2EED733-D569-48EA-943F-259499F7F13C}"/>
              </a:ext>
            </a:extLst>
          </p:cNvPr>
          <p:cNvGrpSpPr/>
          <p:nvPr/>
        </p:nvGrpSpPr>
        <p:grpSpPr>
          <a:xfrm>
            <a:off x="3030384" y="1960758"/>
            <a:ext cx="970926" cy="2844363"/>
            <a:chOff x="1712420" y="2600575"/>
            <a:chExt cx="866746" cy="2539163"/>
          </a:xfrm>
          <a:solidFill>
            <a:srgbClr val="F5679D"/>
          </a:solidFill>
        </p:grpSpPr>
        <p:sp>
          <p:nvSpPr>
            <p:cNvPr id="47" name="Up Arrow 48">
              <a:extLst>
                <a:ext uri="{FF2B5EF4-FFF2-40B4-BE49-F238E27FC236}">
                  <a16:creationId xmlns:a16="http://schemas.microsoft.com/office/drawing/2014/main" id="{D2E09FD0-1252-4DFF-84B0-CDFF2DCD177D}"/>
                </a:ext>
              </a:extLst>
            </p:cNvPr>
            <p:cNvSpPr/>
            <p:nvPr/>
          </p:nvSpPr>
          <p:spPr>
            <a:xfrm rot="19800000">
              <a:off x="2217156" y="2600575"/>
              <a:ext cx="362010" cy="39104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Up Arrow 49">
              <a:extLst>
                <a:ext uri="{FF2B5EF4-FFF2-40B4-BE49-F238E27FC236}">
                  <a16:creationId xmlns:a16="http://schemas.microsoft.com/office/drawing/2014/main" id="{BB128290-CA0E-48AB-9196-0A3738B0B9EC}"/>
                </a:ext>
              </a:extLst>
            </p:cNvPr>
            <p:cNvSpPr/>
            <p:nvPr/>
          </p:nvSpPr>
          <p:spPr>
            <a:xfrm rot="16800000">
              <a:off x="1726935" y="3230208"/>
              <a:ext cx="362010" cy="39104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Up Arrow 50">
              <a:extLst>
                <a:ext uri="{FF2B5EF4-FFF2-40B4-BE49-F238E27FC236}">
                  <a16:creationId xmlns:a16="http://schemas.microsoft.com/office/drawing/2014/main" id="{052E84B4-6AE6-4AAB-956D-E07AA4E6BCA8}"/>
                </a:ext>
              </a:extLst>
            </p:cNvPr>
            <p:cNvSpPr/>
            <p:nvPr/>
          </p:nvSpPr>
          <p:spPr>
            <a:xfrm rot="1800000" flipV="1">
              <a:off x="2217156" y="4748698"/>
              <a:ext cx="362010" cy="391040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Up Arrow 51">
              <a:extLst>
                <a:ext uri="{FF2B5EF4-FFF2-40B4-BE49-F238E27FC236}">
                  <a16:creationId xmlns:a16="http://schemas.microsoft.com/office/drawing/2014/main" id="{2F792946-9446-4FDA-B747-10D90B080D62}"/>
                </a:ext>
              </a:extLst>
            </p:cNvPr>
            <p:cNvSpPr/>
            <p:nvPr/>
          </p:nvSpPr>
          <p:spPr>
            <a:xfrm rot="4800000" flipV="1">
              <a:off x="1726935" y="4119065"/>
              <a:ext cx="362010" cy="39104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52">
            <a:extLst>
              <a:ext uri="{FF2B5EF4-FFF2-40B4-BE49-F238E27FC236}">
                <a16:creationId xmlns:a16="http://schemas.microsoft.com/office/drawing/2014/main" id="{29FD228E-A6A0-4F4B-913B-2A4E504D4517}"/>
              </a:ext>
            </a:extLst>
          </p:cNvPr>
          <p:cNvGrpSpPr/>
          <p:nvPr/>
        </p:nvGrpSpPr>
        <p:grpSpPr>
          <a:xfrm flipH="1">
            <a:off x="8140224" y="1960758"/>
            <a:ext cx="970926" cy="2844363"/>
            <a:chOff x="1712420" y="2600575"/>
            <a:chExt cx="866746" cy="2539163"/>
          </a:xfrm>
          <a:solidFill>
            <a:schemeClr val="accent4"/>
          </a:solidFill>
        </p:grpSpPr>
        <p:sp>
          <p:nvSpPr>
            <p:cNvPr id="43" name="Up Arrow 53">
              <a:extLst>
                <a:ext uri="{FF2B5EF4-FFF2-40B4-BE49-F238E27FC236}">
                  <a16:creationId xmlns:a16="http://schemas.microsoft.com/office/drawing/2014/main" id="{6B28C68C-EBB0-4A41-A4D1-2AE97D064E7B}"/>
                </a:ext>
              </a:extLst>
            </p:cNvPr>
            <p:cNvSpPr/>
            <p:nvPr/>
          </p:nvSpPr>
          <p:spPr>
            <a:xfrm rot="19800000">
              <a:off x="2217156" y="2600575"/>
              <a:ext cx="362010" cy="39104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Up Arrow 54">
              <a:extLst>
                <a:ext uri="{FF2B5EF4-FFF2-40B4-BE49-F238E27FC236}">
                  <a16:creationId xmlns:a16="http://schemas.microsoft.com/office/drawing/2014/main" id="{506286D4-DB12-4EDD-AE81-34EBD4C6CDD4}"/>
                </a:ext>
              </a:extLst>
            </p:cNvPr>
            <p:cNvSpPr/>
            <p:nvPr/>
          </p:nvSpPr>
          <p:spPr>
            <a:xfrm rot="16800000">
              <a:off x="1726935" y="3230208"/>
              <a:ext cx="362010" cy="39104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Up Arrow 55">
              <a:extLst>
                <a:ext uri="{FF2B5EF4-FFF2-40B4-BE49-F238E27FC236}">
                  <a16:creationId xmlns:a16="http://schemas.microsoft.com/office/drawing/2014/main" id="{43355D0C-C6A5-4695-98B8-26A365B53D39}"/>
                </a:ext>
              </a:extLst>
            </p:cNvPr>
            <p:cNvSpPr/>
            <p:nvPr/>
          </p:nvSpPr>
          <p:spPr>
            <a:xfrm rot="1800000" flipV="1">
              <a:off x="2217156" y="4748698"/>
              <a:ext cx="362010" cy="39104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Up Arrow 56">
              <a:extLst>
                <a:ext uri="{FF2B5EF4-FFF2-40B4-BE49-F238E27FC236}">
                  <a16:creationId xmlns:a16="http://schemas.microsoft.com/office/drawing/2014/main" id="{C00C3BA3-FF77-4BEB-B6DC-3CF7C97A795E}"/>
                </a:ext>
              </a:extLst>
            </p:cNvPr>
            <p:cNvSpPr/>
            <p:nvPr/>
          </p:nvSpPr>
          <p:spPr>
            <a:xfrm rot="4800000" flipV="1">
              <a:off x="1726935" y="4119065"/>
              <a:ext cx="362010" cy="39104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5C7C892-4796-42A5-B3EA-E65428071F46}"/>
              </a:ext>
            </a:extLst>
          </p:cNvPr>
          <p:cNvSpPr txBox="1"/>
          <p:nvPr/>
        </p:nvSpPr>
        <p:spPr>
          <a:xfrm>
            <a:off x="8172189" y="1208007"/>
            <a:ext cx="249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altLang="ko-KR" sz="2000" b="1" dirty="0" smtClean="0">
                <a:solidFill>
                  <a:schemeClr val="bg1"/>
                </a:solidFill>
                <a:cs typeface="Arial" pitchFamily="34" charset="0"/>
              </a:rPr>
              <a:t>Čaplja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310613-C742-4445-8C72-474EEA2CC916}"/>
              </a:ext>
            </a:extLst>
          </p:cNvPr>
          <p:cNvSpPr txBox="1"/>
          <p:nvPr/>
        </p:nvSpPr>
        <p:spPr>
          <a:xfrm>
            <a:off x="8172189" y="4853622"/>
            <a:ext cx="249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altLang="ko-KR" sz="2000" b="1" dirty="0" smtClean="0">
                <a:solidFill>
                  <a:schemeClr val="bg1"/>
                </a:solidFill>
                <a:cs typeface="Arial" pitchFamily="34" charset="0"/>
              </a:rPr>
              <a:t>Plovka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ADC1C3-98EF-4E6A-9281-FD99D379A8B1}"/>
              </a:ext>
            </a:extLst>
          </p:cNvPr>
          <p:cNvSpPr txBox="1"/>
          <p:nvPr/>
        </p:nvSpPr>
        <p:spPr>
          <a:xfrm>
            <a:off x="9150711" y="2412159"/>
            <a:ext cx="226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altLang="ko-KR" sz="2000" b="1" dirty="0" smtClean="0">
                <a:solidFill>
                  <a:schemeClr val="bg1"/>
                </a:solidFill>
                <a:cs typeface="Arial" pitchFamily="34" charset="0"/>
              </a:rPr>
              <a:t>Vodomar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BDEB95-9029-4FC2-A813-267EEEF8C1FF}"/>
              </a:ext>
            </a:extLst>
          </p:cNvPr>
          <p:cNvSpPr txBox="1"/>
          <p:nvPr/>
        </p:nvSpPr>
        <p:spPr>
          <a:xfrm>
            <a:off x="9150711" y="3632891"/>
            <a:ext cx="226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altLang="ko-KR" sz="2000" b="1" dirty="0" smtClean="0">
                <a:solidFill>
                  <a:schemeClr val="bg1"/>
                </a:solidFill>
                <a:cs typeface="Arial" pitchFamily="34" charset="0"/>
              </a:rPr>
              <a:t>Muljača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02FA9-DC9D-4C41-9E16-4AD22E4C51BE}"/>
              </a:ext>
            </a:extLst>
          </p:cNvPr>
          <p:cNvSpPr txBox="1"/>
          <p:nvPr/>
        </p:nvSpPr>
        <p:spPr>
          <a:xfrm>
            <a:off x="1539331" y="1208007"/>
            <a:ext cx="2421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dirty="0" smtClean="0">
                <a:solidFill>
                  <a:schemeClr val="bg1"/>
                </a:solidFill>
                <a:cs typeface="Arial" pitchFamily="34" charset="0"/>
              </a:rPr>
              <a:t>U</a:t>
            </a:r>
            <a:r>
              <a:rPr lang="sr-Latn-ME" altLang="ko-KR" sz="2000" b="1" dirty="0" smtClean="0">
                <a:solidFill>
                  <a:schemeClr val="bg1"/>
                </a:solidFill>
                <a:cs typeface="Arial" pitchFamily="34" charset="0"/>
              </a:rPr>
              <a:t>k</a:t>
            </a:r>
            <a:r>
              <a:rPr lang="en-US" altLang="ko-KR" sz="2000" b="1" dirty="0" err="1" smtClean="0">
                <a:solidFill>
                  <a:schemeClr val="bg1"/>
                </a:solidFill>
                <a:cs typeface="Arial" pitchFamily="34" charset="0"/>
              </a:rPr>
              <a:t>ljeva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9AA9E0-B492-4D65-AA38-C122DF4AADB2}"/>
              </a:ext>
            </a:extLst>
          </p:cNvPr>
          <p:cNvSpPr txBox="1"/>
          <p:nvPr/>
        </p:nvSpPr>
        <p:spPr>
          <a:xfrm>
            <a:off x="1539331" y="4853622"/>
            <a:ext cx="2421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ME" altLang="ko-KR" sz="2000" b="1" dirty="0" smtClean="0">
                <a:solidFill>
                  <a:schemeClr val="bg1"/>
                </a:solidFill>
                <a:cs typeface="Arial" pitchFamily="34" charset="0"/>
              </a:rPr>
              <a:t>Barska kornjača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F3126B-0707-410B-8215-095F66150FB7}"/>
              </a:ext>
            </a:extLst>
          </p:cNvPr>
          <p:cNvSpPr txBox="1"/>
          <p:nvPr/>
        </p:nvSpPr>
        <p:spPr>
          <a:xfrm>
            <a:off x="692631" y="2412159"/>
            <a:ext cx="2316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b="1" dirty="0" err="1" smtClean="0">
                <a:solidFill>
                  <a:schemeClr val="bg1"/>
                </a:solidFill>
                <a:cs typeface="Arial" pitchFamily="34" charset="0"/>
              </a:rPr>
              <a:t>Krap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71D1E3-882F-4E4B-B449-E15410BC4E9A}"/>
              </a:ext>
            </a:extLst>
          </p:cNvPr>
          <p:cNvSpPr txBox="1"/>
          <p:nvPr/>
        </p:nvSpPr>
        <p:spPr>
          <a:xfrm>
            <a:off x="692631" y="3632891"/>
            <a:ext cx="2316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ME" altLang="ko-KR" sz="2000" b="1" dirty="0" smtClean="0">
                <a:solidFill>
                  <a:schemeClr val="bg1"/>
                </a:solidFill>
                <a:cs typeface="Arial" pitchFamily="34" charset="0"/>
              </a:rPr>
              <a:t>Zmija bjelouška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461" y="2791220"/>
            <a:ext cx="1189901" cy="118990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68" y="2887552"/>
            <a:ext cx="1961185" cy="980593"/>
          </a:xfrm>
          <a:prstGeom prst="rect">
            <a:avLst/>
          </a:prstGeom>
        </p:spPr>
      </p:pic>
      <p:pic>
        <p:nvPicPr>
          <p:cNvPr id="4104" name="Picture 8" descr="Резултат слика за ukljev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89" y="1297951"/>
            <a:ext cx="1830614" cy="9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Резултат слика за kra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89" b="100000" l="1563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594" y="2420280"/>
            <a:ext cx="2442142" cy="107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Резултат слика за grass snake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74" b="100000" l="0" r="100000">
                        <a14:foregroundMark x1="95698" y1="65828" x2="93605" y2="70440"/>
                        <a14:foregroundMark x1="93140" y1="70440" x2="88140" y2="71488"/>
                        <a14:foregroundMark x1="88140" y1="71488" x2="84070" y2="70650"/>
                        <a14:foregroundMark x1="84070" y1="70650" x2="80930" y2="72956"/>
                        <a14:foregroundMark x1="80930" y1="72956" x2="73488" y2="73585"/>
                        <a14:foregroundMark x1="73488" y1="73585" x2="72558" y2="73585"/>
                        <a14:foregroundMark x1="68605" y1="74423" x2="74302" y2="72956"/>
                        <a14:foregroundMark x1="58372" y1="81761" x2="67558" y2="74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529" flipH="1">
            <a:off x="991487" y="3847158"/>
            <a:ext cx="2202099" cy="12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Резултат слика за barska kornjaca 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8"/>
          <a:stretch/>
        </p:blipFill>
        <p:spPr bwMode="auto">
          <a:xfrm>
            <a:off x="1706211" y="5223933"/>
            <a:ext cx="2517792" cy="141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Резултат слика за heron 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8" r="26212" b="4528"/>
          <a:stretch/>
        </p:blipFill>
        <p:spPr bwMode="auto">
          <a:xfrm>
            <a:off x="8779933" y="361823"/>
            <a:ext cx="1430867" cy="222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Резултат слика за vodomar 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46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799" y="502501"/>
            <a:ext cx="2015104" cy="33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Резултат слика за muljača ptica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86" b="98419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21518" r="4337" b="5485"/>
          <a:stretch/>
        </p:blipFill>
        <p:spPr bwMode="auto">
          <a:xfrm flipH="1">
            <a:off x="8822266" y="3894667"/>
            <a:ext cx="2175932" cy="138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upload.wikimedia.org/wikipedia/commons/thumb/c/c4/Northern_Shoveler_by_Dan_Pancamo.jpg/1280px-Northern_Shoveler_by_Dan_Pancamo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17266" r="12777"/>
          <a:stretch/>
        </p:blipFill>
        <p:spPr bwMode="auto">
          <a:xfrm flipH="1">
            <a:off x="7315198" y="5090160"/>
            <a:ext cx="2644141" cy="191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67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0"/>
                  </p:tgtEl>
                </p:cond>
              </p:nextCondLst>
            </p:seq>
          </p:childTnLst>
        </p:cTn>
      </p:par>
    </p:tnLst>
    <p:bldLst>
      <p:bldP spid="38" grpId="0"/>
      <p:bldP spid="36" grpId="0"/>
      <p:bldP spid="34" grpId="0"/>
      <p:bldP spid="32" grpId="0"/>
      <p:bldP spid="30" grpId="0"/>
      <p:bldP spid="28" grpId="0"/>
      <p:bldP spid="2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Резултат слика за skadarsko jeze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13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255662" y="1019575"/>
            <a:ext cx="2605615" cy="2604426"/>
            <a:chOff x="-7562850" y="-2114550"/>
            <a:chExt cx="6956425" cy="6953250"/>
          </a:xfrm>
        </p:grpSpPr>
        <p:pic>
          <p:nvPicPr>
            <p:cNvPr id="5128" name="Picture 8" descr="Резултат слика за otter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495" y1="27348" x2="14286" y2="14641"/>
                          <a14:foregroundMark x1="15110" y1="14641" x2="27060" y2="5801"/>
                          <a14:foregroundMark x1="92582" y1="26243" x2="98626" y2="42818"/>
                          <a14:foregroundMark x1="98489" y1="43508" x2="98352" y2="46271"/>
                          <a14:foregroundMark x1="98077" y1="63812" x2="97527" y2="61740"/>
                          <a14:foregroundMark x1="89835" y1="79282" x2="96429" y2="67956"/>
                          <a14:backgroundMark x1="12912" y1="15055" x2="12912" y2="15055"/>
                          <a14:backgroundMark x1="24725" y1="6354" x2="24725" y2="6354"/>
                          <a14:backgroundMark x1="92857" y1="23066" x2="89698" y2="17818"/>
                          <a14:backgroundMark x1="96429" y1="30663" x2="98077" y2="31906"/>
                          <a14:backgroundMark x1="98077" y1="35497" x2="99588" y2="39503"/>
                          <a14:backgroundMark x1="98489" y1="63950" x2="99176" y2="62707"/>
                          <a14:backgroundMark x1="99588" y1="58840" x2="99863" y2="56768"/>
                          <a14:backgroundMark x1="99725" y1="41575" x2="99863" y2="451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40625" y="-2093424"/>
              <a:ext cx="6934200" cy="6896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-7562850" y="-2114550"/>
              <a:ext cx="6953250" cy="695325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77399" y="1712961"/>
            <a:ext cx="1921128" cy="1913202"/>
            <a:chOff x="-1504950" y="-2876550"/>
            <a:chExt cx="4232275" cy="4214813"/>
          </a:xfrm>
        </p:grpSpPr>
        <p:pic>
          <p:nvPicPr>
            <p:cNvPr id="5130" name="Picture 10" descr="Резултат слика за squirrel circ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66850" y="-2855914"/>
              <a:ext cx="4194175" cy="419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-1504950" y="-2876550"/>
              <a:ext cx="4210050" cy="421005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522346579"/>
              </p:ext>
            </p:extLst>
          </p:nvPr>
        </p:nvGraphicFramePr>
        <p:xfrm>
          <a:off x="1015538" y="2750342"/>
          <a:ext cx="3969673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941455188"/>
              </p:ext>
            </p:extLst>
          </p:nvPr>
        </p:nvGraphicFramePr>
        <p:xfrm>
          <a:off x="-1217613" y="-1116808"/>
          <a:ext cx="3695700" cy="386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H="1">
            <a:off x="1476375" y="2750342"/>
            <a:ext cx="28575" cy="64876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838451" y="5338234"/>
            <a:ext cx="28574" cy="94297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248525" y="3633368"/>
            <a:ext cx="2608" cy="74813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4"/>
          </p:cNvCxnSpPr>
          <p:nvPr/>
        </p:nvCxnSpPr>
        <p:spPr>
          <a:xfrm>
            <a:off x="10557875" y="3624001"/>
            <a:ext cx="3966" cy="218572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84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7F4DBFA-3537-4A63-B92E-1E0B8CAECE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13">
                                            <p:graphicEl>
                                              <a:dgm id="{27F4DBFA-3537-4A63-B92E-1E0B8CAECE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FDE4B8E-3B74-4CED-BD3A-B92DC95FA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3">
                                            <p:graphicEl>
                                              <a:dgm id="{2FDE4B8E-3B74-4CED-BD3A-B92DC95FA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0">
        <p:bldSub>
          <a:bldDgm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Резултат слика за wallpaper nature blu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454286"/>
            <a:ext cx="8277225" cy="627036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96908" y="909353"/>
            <a:ext cx="5928483" cy="1023259"/>
            <a:chOff x="496533" y="1295400"/>
            <a:chExt cx="9344026" cy="561974"/>
          </a:xfrm>
        </p:grpSpPr>
        <p:sp>
          <p:nvSpPr>
            <p:cNvPr id="8" name="Rounded Rectangle 7"/>
            <p:cNvSpPr/>
            <p:nvPr/>
          </p:nvSpPr>
          <p:spPr>
            <a:xfrm>
              <a:off x="496533" y="1295400"/>
              <a:ext cx="9344026" cy="561974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5600" y="1345555"/>
              <a:ext cx="8414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/>
                <a:t>Područje od međunarodnog značaja za </a:t>
              </a:r>
              <a:r>
                <a:rPr lang="sr-Latn-RS" sz="2400" dirty="0" smtClean="0"/>
                <a:t>boravak</a:t>
              </a:r>
              <a:r>
                <a:rPr lang="en-US" sz="2400" dirty="0" smtClean="0"/>
                <a:t> </a:t>
              </a:r>
              <a:r>
                <a:rPr lang="sr-Latn-RS" sz="2400" dirty="0" smtClean="0"/>
                <a:t>ptica </a:t>
              </a:r>
              <a:r>
                <a:rPr lang="sr-Latn-RS" sz="2400" dirty="0"/>
                <a:t>(</a:t>
              </a:r>
              <a:r>
                <a:rPr lang="sr-Latn-RS" sz="2400" b="1" dirty="0"/>
                <a:t>IBA</a:t>
              </a:r>
              <a:r>
                <a:rPr lang="sr-Latn-RS" sz="2400" dirty="0"/>
                <a:t>) </a:t>
              </a:r>
              <a:endParaRPr lang="en-GB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1133" y="2295577"/>
            <a:ext cx="5181601" cy="1041320"/>
            <a:chOff x="609599" y="5326823"/>
            <a:chExt cx="9448800" cy="561974"/>
          </a:xfrm>
        </p:grpSpPr>
        <p:sp>
          <p:nvSpPr>
            <p:cNvPr id="12" name="Rounded Rectangle 11"/>
            <p:cNvSpPr/>
            <p:nvPr/>
          </p:nvSpPr>
          <p:spPr>
            <a:xfrm>
              <a:off x="609599" y="5326823"/>
              <a:ext cx="9448800" cy="561974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5600" y="5376977"/>
              <a:ext cx="9046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dirty="0"/>
                <a:t>Svjetska </a:t>
              </a:r>
              <a:r>
                <a:rPr lang="sr-Latn-RS" sz="2400" dirty="0" smtClean="0"/>
                <a:t>lista</a:t>
              </a:r>
              <a:r>
                <a:rPr lang="en-US" sz="2400" dirty="0" smtClean="0"/>
                <a:t> </a:t>
              </a:r>
              <a:r>
                <a:rPr lang="sr-Latn-RS" sz="2400" dirty="0" smtClean="0"/>
                <a:t>vodenih </a:t>
              </a:r>
              <a:r>
                <a:rPr lang="sr-Latn-RS" sz="2400" dirty="0"/>
                <a:t>staništa od međunarodnog značaja (</a:t>
              </a:r>
              <a:r>
                <a:rPr lang="sr-Latn-RS" sz="2400" b="1" dirty="0"/>
                <a:t>RAMSAR</a:t>
              </a:r>
              <a:r>
                <a:rPr lang="sr-Latn-RS" sz="2400" dirty="0"/>
                <a:t>)</a:t>
              </a:r>
              <a:endParaRPr lang="en-GB" sz="2400" dirty="0"/>
            </a:p>
          </p:txBody>
        </p:sp>
      </p:grpSp>
      <p:pic>
        <p:nvPicPr>
          <p:cNvPr id="6" name="Picture 2" descr="Резултат слика за medal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4639">
            <a:off x="4942606" y="2188478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Резултат слика за medal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037">
            <a:off x="8562975" y="830263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00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FFFFFF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</TotalTime>
  <Words>207</Words>
  <Application>Microsoft Office PowerPoint</Application>
  <PresentationFormat>Widescreen</PresentationFormat>
  <Paragraphs>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맑은 고딕</vt:lpstr>
      <vt:lpstr>MS PGothic</vt:lpstr>
      <vt:lpstr>Arial</vt:lpstr>
      <vt:lpstr>Bahnschrift Light SemiCondensed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Jana</dc:creator>
  <cp:lastModifiedBy>Jana Vuković</cp:lastModifiedBy>
  <cp:revision>46</cp:revision>
  <dcterms:created xsi:type="dcterms:W3CDTF">2021-02-16T14:23:17Z</dcterms:created>
  <dcterms:modified xsi:type="dcterms:W3CDTF">2021-02-20T16:35:55Z</dcterms:modified>
</cp:coreProperties>
</file>