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9FDFA-4711-469C-81A2-0FFD44D48D14}" type="datetimeFigureOut">
              <a:rPr lang="sr-Latn-ME" smtClean="0"/>
              <a:t>17.4.2021.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FAC6-61F0-4E14-A52F-C07FA3283BF7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701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FAC6-61F0-4E14-A52F-C07FA3283BF7}" type="slidenum">
              <a:rPr lang="sr-Latn-ME" smtClean="0"/>
              <a:t>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3739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2438400"/>
            <a:ext cx="2597007" cy="194775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38057"/>
            <a:ext cx="2774683" cy="208101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b="15714"/>
          <a:stretch/>
        </p:blipFill>
        <p:spPr>
          <a:xfrm rot="5400000">
            <a:off x="2370449" y="1046488"/>
            <a:ext cx="3162300" cy="235383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2" t="-1100" b="34792"/>
          <a:stretch/>
        </p:blipFill>
        <p:spPr>
          <a:xfrm rot="5573408">
            <a:off x="1998603" y="4126043"/>
            <a:ext cx="3045425" cy="247262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9198" b="11700"/>
          <a:stretch/>
        </p:blipFill>
        <p:spPr>
          <a:xfrm rot="5400000">
            <a:off x="6425657" y="1956342"/>
            <a:ext cx="3205112" cy="218802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91932" y="-25848"/>
            <a:ext cx="2736583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r-Latn-ME" sz="3600" dirty="0" smtClean="0"/>
              <a:t>MATEMATIKA</a:t>
            </a:r>
            <a:endParaRPr lang="sr-Latn-ME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3333" r="25715" b="28810"/>
          <a:stretch/>
        </p:blipFill>
        <p:spPr>
          <a:xfrm>
            <a:off x="69706" y="4261757"/>
            <a:ext cx="2500087" cy="259624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b="35714"/>
          <a:stretch/>
        </p:blipFill>
        <p:spPr>
          <a:xfrm rot="5400000">
            <a:off x="4266875" y="1085842"/>
            <a:ext cx="3772996" cy="204971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0973">
            <a:off x="4525482" y="4496059"/>
            <a:ext cx="2641598" cy="19811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3247">
            <a:off x="7026337" y="4605917"/>
            <a:ext cx="2447195" cy="183539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62000" r="20264" b="8130"/>
          <a:stretch/>
        </p:blipFill>
        <p:spPr bwMode="auto">
          <a:xfrm>
            <a:off x="7716981" y="694099"/>
            <a:ext cx="1454728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1"/>
          <a:stretch/>
        </p:blipFill>
        <p:spPr bwMode="auto">
          <a:xfrm>
            <a:off x="7290706" y="34636"/>
            <a:ext cx="1475013" cy="6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8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86" y="2304823"/>
            <a:ext cx="3394472" cy="4525963"/>
          </a:xfr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-1"/>
            <a:ext cx="4191000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r-Latn-ME" sz="3200" dirty="0" smtClean="0"/>
              <a:t>PRIRODA I DRUŠTVO</a:t>
            </a:r>
            <a:endParaRPr lang="sr-Latn-ME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21" y="2616200"/>
            <a:ext cx="3181350" cy="42418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563586" cy="341811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8"/>
          <a:stretch/>
        </p:blipFill>
        <p:spPr bwMode="auto">
          <a:xfrm>
            <a:off x="5347855" y="152400"/>
            <a:ext cx="3768436" cy="216352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28354"/>
          <a:stretch/>
        </p:blipFill>
        <p:spPr bwMode="auto">
          <a:xfrm>
            <a:off x="0" y="1752600"/>
            <a:ext cx="3197775" cy="20027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/>
          <a:srcRect t="16470"/>
          <a:stretch/>
        </p:blipFill>
        <p:spPr bwMode="auto">
          <a:xfrm>
            <a:off x="1066800" y="605556"/>
            <a:ext cx="4281055" cy="1764145"/>
          </a:xfrm>
          <a:prstGeom prst="rect">
            <a:avLst/>
          </a:prstGeom>
          <a:ln w="762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581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2" y="15589"/>
            <a:ext cx="9123218" cy="40011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r-Latn-ME" sz="2000" dirty="0" smtClean="0"/>
              <a:t>CRNOGORSKI-SRPSKI, HRVATSKI I BOSANSKI JEZIK I KNJIŽEVNOST</a:t>
            </a:r>
            <a:endParaRPr lang="sr-Latn-M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/>
          <a:stretch/>
        </p:blipFill>
        <p:spPr>
          <a:xfrm>
            <a:off x="-16330" y="3817673"/>
            <a:ext cx="3649791" cy="304032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033816" y="507438"/>
            <a:ext cx="2666179" cy="203132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r-Latn-ME" dirty="0" smtClean="0"/>
              <a:t>MIMOZA</a:t>
            </a:r>
          </a:p>
          <a:p>
            <a:endParaRPr lang="sr-Latn-ME" dirty="0" smtClean="0"/>
          </a:p>
          <a:p>
            <a:r>
              <a:rPr lang="sr-Latn-ME" dirty="0" smtClean="0"/>
              <a:t>MIMOZA KAO DA JE ROZA,</a:t>
            </a:r>
          </a:p>
          <a:p>
            <a:r>
              <a:rPr lang="sr-Latn-ME" dirty="0" smtClean="0"/>
              <a:t>NA DRVETU KRAJ PUTA,</a:t>
            </a:r>
          </a:p>
          <a:p>
            <a:r>
              <a:rPr lang="sr-Latn-ME" dirty="0" smtClean="0"/>
              <a:t> IPAK JE ŽUTA.</a:t>
            </a:r>
          </a:p>
          <a:p>
            <a:r>
              <a:rPr lang="sr-Latn-ME" dirty="0" smtClean="0"/>
              <a:t>A, ULICOM IDE  KLOVN </a:t>
            </a:r>
          </a:p>
          <a:p>
            <a:r>
              <a:rPr lang="sr-Latn-ME" dirty="0" smtClean="0"/>
              <a:t>I GEGA SE KAO SLON.</a:t>
            </a:r>
            <a:endParaRPr lang="sr-Latn-M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446" r="12110"/>
          <a:stretch/>
        </p:blipFill>
        <p:spPr>
          <a:xfrm>
            <a:off x="3202137" y="4691117"/>
            <a:ext cx="3100693" cy="211503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8" r="168"/>
          <a:stretch/>
        </p:blipFill>
        <p:spPr>
          <a:xfrm>
            <a:off x="7200816" y="491109"/>
            <a:ext cx="2008414" cy="24384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73" y="2611114"/>
            <a:ext cx="3162317" cy="213121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b="32302"/>
          <a:stretch/>
        </p:blipFill>
        <p:spPr>
          <a:xfrm rot="16200000">
            <a:off x="5360587" y="938968"/>
            <a:ext cx="2271844" cy="14087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r="12543"/>
          <a:stretch/>
        </p:blipFill>
        <p:spPr>
          <a:xfrm rot="155848">
            <a:off x="6342464" y="2872171"/>
            <a:ext cx="1200693" cy="177632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 b="6428"/>
          <a:stretch/>
        </p:blipFill>
        <p:spPr>
          <a:xfrm>
            <a:off x="6115965" y="4691117"/>
            <a:ext cx="3093265" cy="204008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10714" r="2143" b="12143"/>
          <a:stretch/>
        </p:blipFill>
        <p:spPr>
          <a:xfrm rot="5400000">
            <a:off x="7227355" y="2896335"/>
            <a:ext cx="2291443" cy="137741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4379" b="6796"/>
          <a:stretch/>
        </p:blipFill>
        <p:spPr bwMode="auto">
          <a:xfrm>
            <a:off x="20782" y="413745"/>
            <a:ext cx="2921496" cy="202557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6"/>
          <a:stretch/>
        </p:blipFill>
        <p:spPr bwMode="auto">
          <a:xfrm>
            <a:off x="-44286" y="2538763"/>
            <a:ext cx="2740561" cy="169126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20126" r="184" b="12776"/>
          <a:stretch/>
        </p:blipFill>
        <p:spPr>
          <a:xfrm rot="21419373">
            <a:off x="529413" y="3940566"/>
            <a:ext cx="3573086" cy="284614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/>
          <a:stretch/>
        </p:blipFill>
        <p:spPr>
          <a:xfrm>
            <a:off x="43542" y="497517"/>
            <a:ext cx="3309257" cy="354108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542" y="-10886"/>
            <a:ext cx="7728857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r-Latn-ME" sz="3200" dirty="0" smtClean="0"/>
              <a:t>MUZIČKA KULTURA  I FIZIČKO VASPITANJE</a:t>
            </a:r>
            <a:endParaRPr lang="sr-Latn-M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143" r="4106"/>
          <a:stretch/>
        </p:blipFill>
        <p:spPr>
          <a:xfrm rot="697921">
            <a:off x="4587154" y="3643391"/>
            <a:ext cx="4155622" cy="284117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r="1965" b="7857"/>
          <a:stretch/>
        </p:blipFill>
        <p:spPr>
          <a:xfrm rot="478122">
            <a:off x="4167647" y="772634"/>
            <a:ext cx="4155762" cy="268137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681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86" y="0"/>
            <a:ext cx="3744686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r-Latn-ME" sz="3200" dirty="0" smtClean="0"/>
              <a:t>LIKOVNA KULTURA</a:t>
            </a:r>
            <a:endParaRPr lang="sr-Latn-M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 b="34047"/>
          <a:stretch/>
        </p:blipFill>
        <p:spPr>
          <a:xfrm>
            <a:off x="3483477" y="2288601"/>
            <a:ext cx="1992086" cy="151595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8526" r="13750" b="14286"/>
          <a:stretch/>
        </p:blipFill>
        <p:spPr>
          <a:xfrm rot="5021842">
            <a:off x="3510913" y="347561"/>
            <a:ext cx="2302691" cy="1790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19763" r="10357" b="22856"/>
          <a:stretch/>
        </p:blipFill>
        <p:spPr>
          <a:xfrm>
            <a:off x="5475563" y="66533"/>
            <a:ext cx="3526810" cy="180458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03" y="3864428"/>
            <a:ext cx="1641726" cy="29718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3" r="5143" b="15142"/>
          <a:stretch/>
        </p:blipFill>
        <p:spPr>
          <a:xfrm>
            <a:off x="7137402" y="2090058"/>
            <a:ext cx="2006598" cy="145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9524" r="3714" b="8572"/>
          <a:stretch/>
        </p:blipFill>
        <p:spPr>
          <a:xfrm>
            <a:off x="5662847" y="2090058"/>
            <a:ext cx="1488449" cy="1545771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r="1756"/>
          <a:stretch/>
        </p:blipFill>
        <p:spPr>
          <a:xfrm>
            <a:off x="4659102" y="3586997"/>
            <a:ext cx="2766940" cy="173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1577" y="5023757"/>
            <a:ext cx="2438400" cy="18288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0959" b="1112"/>
          <a:stretch/>
        </p:blipFill>
        <p:spPr>
          <a:xfrm rot="5400000">
            <a:off x="-711067" y="1366182"/>
            <a:ext cx="5014051" cy="345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239" r="1549" b="11707"/>
          <a:stretch/>
        </p:blipFill>
        <p:spPr>
          <a:xfrm rot="736714">
            <a:off x="89995" y="5284264"/>
            <a:ext cx="2857499" cy="140966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59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0887" y="457200"/>
            <a:ext cx="2159686" cy="3429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0"/>
          <a:stretch/>
        </p:blipFill>
        <p:spPr>
          <a:xfrm rot="21057957">
            <a:off x="2550130" y="862427"/>
            <a:ext cx="2236071" cy="35409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" y="3592149"/>
            <a:ext cx="2974200" cy="158945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43144"/>
          <a:stretch/>
        </p:blipFill>
        <p:spPr>
          <a:xfrm rot="20369116">
            <a:off x="5872283" y="194633"/>
            <a:ext cx="2880257" cy="256889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231"/>
            <a:ext cx="3429000" cy="158376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6309" r="40894" b="-6309"/>
          <a:stretch/>
        </p:blipFill>
        <p:spPr>
          <a:xfrm rot="997704">
            <a:off x="6723507" y="2269603"/>
            <a:ext cx="2085638" cy="264509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96" y="4556920"/>
            <a:ext cx="4934904" cy="227930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7" r="42857"/>
          <a:stretch/>
        </p:blipFill>
        <p:spPr>
          <a:xfrm rot="20463998">
            <a:off x="4917487" y="503458"/>
            <a:ext cx="1191987" cy="422338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81200" y="147843"/>
            <a:ext cx="4097725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r-Latn-ME" dirty="0" smtClean="0"/>
              <a:t>SARADNJA SA LOKALNOM ZAJEDNICOM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3028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640</TotalTime>
  <Words>52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dgjztsvc</dc:title>
  <dc:creator>vesna koljensic</dc:creator>
  <cp:lastModifiedBy>vesna koljensic</cp:lastModifiedBy>
  <cp:revision>33</cp:revision>
  <dcterms:created xsi:type="dcterms:W3CDTF">2006-08-16T00:00:00Z</dcterms:created>
  <dcterms:modified xsi:type="dcterms:W3CDTF">2021-04-17T19:30:49Z</dcterms:modified>
</cp:coreProperties>
</file>