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4"/>
  </p:sldMasterIdLst>
  <p:sldIdLst>
    <p:sldId id="256" r:id="rId5"/>
    <p:sldId id="282" r:id="rId6"/>
    <p:sldId id="281" r:id="rId7"/>
    <p:sldId id="259" r:id="rId8"/>
    <p:sldId id="260" r:id="rId9"/>
    <p:sldId id="261" r:id="rId10"/>
    <p:sldId id="262" r:id="rId11"/>
    <p:sldId id="264" r:id="rId12"/>
    <p:sldId id="274" r:id="rId13"/>
    <p:sldId id="273" r:id="rId14"/>
    <p:sldId id="275" r:id="rId15"/>
    <p:sldId id="265" r:id="rId16"/>
    <p:sldId id="267" r:id="rId17"/>
    <p:sldId id="279" r:id="rId18"/>
    <p:sldId id="271" r:id="rId19"/>
    <p:sldId id="269" r:id="rId20"/>
    <p:sldId id="270" r:id="rId21"/>
    <p:sldId id="280" r:id="rId22"/>
    <p:sldId id="276" r:id="rId23"/>
    <p:sldId id="28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C78116-EC33-4731-BF2F-451C59605BD0}" v="211" dt="2021-02-21T10:52:34.483"/>
    <p1510:client id="{59ABD43D-260E-49A6-83B4-7741F672DF8C}" v="180" dt="2021-02-19T12:50:28.076"/>
    <p1510:client id="{7BD685D3-CD6F-4A53-B1D6-D185F6A6A035}" v="53" dt="2021-02-16T09:29:39.033"/>
    <p1510:client id="{8A77C4A1-B987-4253-B4EF-092CAA8F5315}" v="3" dt="2021-02-16T09:41:55.972"/>
    <p1510:client id="{AA5C52C9-7F3B-417E-B47B-0F781DAB15DF}" v="19" dt="2021-02-16T17:53:30.302"/>
    <p1510:client id="{AA87F509-D01E-4D96-944E-AED86BE2D817}" v="155" dt="2021-02-16T10:00:58.186"/>
    <p1510:client id="{B2BD484E-B7F7-498B-A20D-6434809B6DFA}" v="42" dt="2021-03-03T13:36:15.255"/>
    <p1510:client id="{B41497F1-A263-4974-A8D9-E752C2BA3426}" v="522" dt="2021-02-03T08:41:15.242"/>
    <p1510:client id="{B441E7F6-CC77-4AF7-B399-CC2D5246CC71}" v="10" dt="2021-02-17T15:43:25.439"/>
    <p1510:client id="{CCEA7785-7B23-4CE0-878C-4A6C7B249918}" v="107" dt="2021-02-16T09:38:03.4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-1956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odora Derikonjić" userId="S::4atd@os-smakarije.edu.me::429f5336-d782-423b-b149-8baa0a2fb88e" providerId="AD" clId="Web-{7BD685D3-CD6F-4A53-B1D6-D185F6A6A035}"/>
    <pc:docChg chg="modSld">
      <pc:chgData name="Teodora Derikonjić" userId="S::4atd@os-smakarije.edu.me::429f5336-d782-423b-b149-8baa0a2fb88e" providerId="AD" clId="Web-{7BD685D3-CD6F-4A53-B1D6-D185F6A6A035}" dt="2021-02-16T09:29:39.033" v="34"/>
      <pc:docMkLst>
        <pc:docMk/>
      </pc:docMkLst>
      <pc:sldChg chg="addSp modSp addAnim modAnim">
        <pc:chgData name="Teodora Derikonjić" userId="S::4atd@os-smakarije.edu.me::429f5336-d782-423b-b149-8baa0a2fb88e" providerId="AD" clId="Web-{7BD685D3-CD6F-4A53-B1D6-D185F6A6A035}" dt="2021-02-16T09:29:39.033" v="34"/>
        <pc:sldMkLst>
          <pc:docMk/>
          <pc:sldMk cId="2125585261" sldId="269"/>
        </pc:sldMkLst>
        <pc:spChg chg="add mod">
          <ac:chgData name="Teodora Derikonjić" userId="S::4atd@os-smakarije.edu.me::429f5336-d782-423b-b149-8baa0a2fb88e" providerId="AD" clId="Web-{7BD685D3-CD6F-4A53-B1D6-D185F6A6A035}" dt="2021-02-16T09:29:38.486" v="32" actId="20577"/>
          <ac:spMkLst>
            <pc:docMk/>
            <pc:sldMk cId="2125585261" sldId="269"/>
            <ac:spMk id="3" creationId="{AD82B997-2187-44FE-AEF0-CC66FF7A3ABE}"/>
          </ac:spMkLst>
        </pc:spChg>
        <pc:spChg chg="mod">
          <ac:chgData name="Teodora Derikonjić" userId="S::4atd@os-smakarije.edu.me::429f5336-d782-423b-b149-8baa0a2fb88e" providerId="AD" clId="Web-{7BD685D3-CD6F-4A53-B1D6-D185F6A6A035}" dt="2021-02-16T09:25:37.089" v="1" actId="20577"/>
          <ac:spMkLst>
            <pc:docMk/>
            <pc:sldMk cId="2125585261" sldId="269"/>
            <ac:spMk id="4" creationId="{00000000-0000-0000-0000-000000000000}"/>
          </ac:spMkLst>
        </pc:spChg>
        <pc:spChg chg="mod">
          <ac:chgData name="Teodora Derikonjić" userId="S::4atd@os-smakarije.edu.me::429f5336-d782-423b-b149-8baa0a2fb88e" providerId="AD" clId="Web-{7BD685D3-CD6F-4A53-B1D6-D185F6A6A035}" dt="2021-02-16T09:25:46.012" v="3" actId="20577"/>
          <ac:spMkLst>
            <pc:docMk/>
            <pc:sldMk cId="2125585261" sldId="269"/>
            <ac:spMk id="5" creationId="{00000000-0000-0000-0000-000000000000}"/>
          </ac:spMkLst>
        </pc:spChg>
        <pc:picChg chg="mod">
          <ac:chgData name="Teodora Derikonjić" userId="S::4atd@os-smakarije.edu.me::429f5336-d782-423b-b149-8baa0a2fb88e" providerId="AD" clId="Web-{7BD685D3-CD6F-4A53-B1D6-D185F6A6A035}" dt="2021-02-16T09:28:24.463" v="22" actId="1076"/>
          <ac:picMkLst>
            <pc:docMk/>
            <pc:sldMk cId="2125585261" sldId="269"/>
            <ac:picMk id="7" creationId="{00000000-0000-0000-0000-000000000000}"/>
          </ac:picMkLst>
        </pc:picChg>
      </pc:sldChg>
      <pc:sldChg chg="modSp">
        <pc:chgData name="Teodora Derikonjić" userId="S::4atd@os-smakarije.edu.me::429f5336-d782-423b-b149-8baa0a2fb88e" providerId="AD" clId="Web-{7BD685D3-CD6F-4A53-B1D6-D185F6A6A035}" dt="2021-02-16T09:25:52.215" v="5" actId="20577"/>
        <pc:sldMkLst>
          <pc:docMk/>
          <pc:sldMk cId="3708469131" sldId="270"/>
        </pc:sldMkLst>
        <pc:spChg chg="mod">
          <ac:chgData name="Teodora Derikonjić" userId="S::4atd@os-smakarije.edu.me::429f5336-d782-423b-b149-8baa0a2fb88e" providerId="AD" clId="Web-{7BD685D3-CD6F-4A53-B1D6-D185F6A6A035}" dt="2021-02-16T09:25:52.215" v="5" actId="20577"/>
          <ac:spMkLst>
            <pc:docMk/>
            <pc:sldMk cId="3708469131" sldId="270"/>
            <ac:spMk id="2" creationId="{00000000-0000-0000-0000-000000000000}"/>
          </ac:spMkLst>
        </pc:spChg>
      </pc:sldChg>
    </pc:docChg>
  </pc:docChgLst>
  <pc:docChgLst>
    <pc:chgData name="Teodora Derikonjić" userId="S::4atd@os-smakarije.edu.me::429f5336-d782-423b-b149-8baa0a2fb88e" providerId="AD" clId="Web-{CCEA7785-7B23-4CE0-878C-4A6C7B249918}"/>
    <pc:docChg chg="addSld modSld">
      <pc:chgData name="Teodora Derikonjić" userId="S::4atd@os-smakarije.edu.me::429f5336-d782-423b-b149-8baa0a2fb88e" providerId="AD" clId="Web-{CCEA7785-7B23-4CE0-878C-4A6C7B249918}" dt="2021-02-16T09:38:03.438" v="74"/>
      <pc:docMkLst>
        <pc:docMk/>
      </pc:docMkLst>
      <pc:sldChg chg="addSp modSp">
        <pc:chgData name="Teodora Derikonjić" userId="S::4atd@os-smakarije.edu.me::429f5336-d782-423b-b149-8baa0a2fb88e" providerId="AD" clId="Web-{CCEA7785-7B23-4CE0-878C-4A6C7B249918}" dt="2021-02-16T09:32:42.258" v="25" actId="1076"/>
        <pc:sldMkLst>
          <pc:docMk/>
          <pc:sldMk cId="3708469131" sldId="270"/>
        </pc:sldMkLst>
        <pc:spChg chg="add mod">
          <ac:chgData name="Teodora Derikonjić" userId="S::4atd@os-smakarije.edu.me::429f5336-d782-423b-b149-8baa0a2fb88e" providerId="AD" clId="Web-{CCEA7785-7B23-4CE0-878C-4A6C7B249918}" dt="2021-02-16T09:32:42.258" v="25" actId="1076"/>
          <ac:spMkLst>
            <pc:docMk/>
            <pc:sldMk cId="3708469131" sldId="270"/>
            <ac:spMk id="5" creationId="{F76A176D-EBAB-44D1-8501-B738BF404D7F}"/>
          </ac:spMkLst>
        </pc:spChg>
        <pc:picChg chg="mod">
          <ac:chgData name="Teodora Derikonjić" userId="S::4atd@os-smakarije.edu.me::429f5336-d782-423b-b149-8baa0a2fb88e" providerId="AD" clId="Web-{CCEA7785-7B23-4CE0-878C-4A6C7B249918}" dt="2021-02-16T09:30:21.630" v="2" actId="1076"/>
          <ac:picMkLst>
            <pc:docMk/>
            <pc:sldMk cId="3708469131" sldId="270"/>
            <ac:picMk id="3" creationId="{00000000-0000-0000-0000-000000000000}"/>
          </ac:picMkLst>
        </pc:picChg>
        <pc:picChg chg="mod">
          <ac:chgData name="Teodora Derikonjić" userId="S::4atd@os-smakarije.edu.me::429f5336-d782-423b-b149-8baa0a2fb88e" providerId="AD" clId="Web-{CCEA7785-7B23-4CE0-878C-4A6C7B249918}" dt="2021-02-16T09:30:27.067" v="4" actId="1076"/>
          <ac:picMkLst>
            <pc:docMk/>
            <pc:sldMk cId="3708469131" sldId="270"/>
            <ac:picMk id="4" creationId="{00000000-0000-0000-0000-000000000000}"/>
          </ac:picMkLst>
        </pc:picChg>
      </pc:sldChg>
      <pc:sldChg chg="addSp modSp new addAnim modAnim">
        <pc:chgData name="Teodora Derikonjić" userId="S::4atd@os-smakarije.edu.me::429f5336-d782-423b-b149-8baa0a2fb88e" providerId="AD" clId="Web-{CCEA7785-7B23-4CE0-878C-4A6C7B249918}" dt="2021-02-16T09:37:52.203" v="72"/>
        <pc:sldMkLst>
          <pc:docMk/>
          <pc:sldMk cId="3185061204" sldId="277"/>
        </pc:sldMkLst>
        <pc:spChg chg="add mod">
          <ac:chgData name="Teodora Derikonjić" userId="S::4atd@os-smakarije.edu.me::429f5336-d782-423b-b149-8baa0a2fb88e" providerId="AD" clId="Web-{CCEA7785-7B23-4CE0-878C-4A6C7B249918}" dt="2021-02-16T09:35:22.825" v="47" actId="1076"/>
          <ac:spMkLst>
            <pc:docMk/>
            <pc:sldMk cId="3185061204" sldId="277"/>
            <ac:spMk id="2" creationId="{9DDA01B3-83EF-4DD5-AB80-68B7DE29D33F}"/>
          </ac:spMkLst>
        </pc:spChg>
      </pc:sldChg>
      <pc:sldChg chg="addSp modSp new addAnim modAnim">
        <pc:chgData name="Teodora Derikonjić" userId="S::4atd@os-smakarije.edu.me::429f5336-d782-423b-b149-8baa0a2fb88e" providerId="AD" clId="Web-{CCEA7785-7B23-4CE0-878C-4A6C7B249918}" dt="2021-02-16T09:38:03.438" v="74"/>
        <pc:sldMkLst>
          <pc:docMk/>
          <pc:sldMk cId="2730135205" sldId="278"/>
        </pc:sldMkLst>
        <pc:spChg chg="add mod">
          <ac:chgData name="Teodora Derikonjić" userId="S::4atd@os-smakarije.edu.me::429f5336-d782-423b-b149-8baa0a2fb88e" providerId="AD" clId="Web-{CCEA7785-7B23-4CE0-878C-4A6C7B249918}" dt="2021-02-16T09:37:27.312" v="70" actId="14100"/>
          <ac:spMkLst>
            <pc:docMk/>
            <pc:sldMk cId="2730135205" sldId="278"/>
            <ac:spMk id="2" creationId="{CBF26870-7029-482B-B0E9-DCD4451DAA30}"/>
          </ac:spMkLst>
        </pc:spChg>
      </pc:sldChg>
    </pc:docChg>
  </pc:docChgLst>
  <pc:docChgLst>
    <pc:chgData name="Teodora Derikonjić" userId="S::4atd@os-smakarije.edu.me::429f5336-d782-423b-b149-8baa0a2fb88e" providerId="AD" clId="Web-{8A77C4A1-B987-4253-B4EF-092CAA8F5315}"/>
    <pc:docChg chg="modSld">
      <pc:chgData name="Teodora Derikonjić" userId="S::4atd@os-smakarije.edu.me::429f5336-d782-423b-b149-8baa0a2fb88e" providerId="AD" clId="Web-{8A77C4A1-B987-4253-B4EF-092CAA8F5315}" dt="2021-02-16T09:41:55.972" v="2"/>
      <pc:docMkLst>
        <pc:docMk/>
      </pc:docMkLst>
      <pc:sldChg chg="modTransition">
        <pc:chgData name="Teodora Derikonjić" userId="S::4atd@os-smakarije.edu.me::429f5336-d782-423b-b149-8baa0a2fb88e" providerId="AD" clId="Web-{8A77C4A1-B987-4253-B4EF-092CAA8F5315}" dt="2021-02-16T09:41:40.550" v="0"/>
        <pc:sldMkLst>
          <pc:docMk/>
          <pc:sldMk cId="956594755" sldId="267"/>
        </pc:sldMkLst>
      </pc:sldChg>
      <pc:sldChg chg="modTransition">
        <pc:chgData name="Teodora Derikonjić" userId="S::4atd@os-smakarije.edu.me::429f5336-d782-423b-b149-8baa0a2fb88e" providerId="AD" clId="Web-{8A77C4A1-B987-4253-B4EF-092CAA8F5315}" dt="2021-02-16T09:41:52.628" v="1"/>
        <pc:sldMkLst>
          <pc:docMk/>
          <pc:sldMk cId="3185061204" sldId="277"/>
        </pc:sldMkLst>
      </pc:sldChg>
      <pc:sldChg chg="modTransition">
        <pc:chgData name="Teodora Derikonjić" userId="S::4atd@os-smakarije.edu.me::429f5336-d782-423b-b149-8baa0a2fb88e" providerId="AD" clId="Web-{8A77C4A1-B987-4253-B4EF-092CAA8F5315}" dt="2021-02-16T09:41:55.972" v="2"/>
        <pc:sldMkLst>
          <pc:docMk/>
          <pc:sldMk cId="2730135205" sldId="278"/>
        </pc:sldMkLst>
      </pc:sldChg>
    </pc:docChg>
  </pc:docChgLst>
  <pc:docChgLst>
    <pc:chgData name="Teodora Derikonjić" userId="S::4atd@os-smakarije.edu.me::429f5336-d782-423b-b149-8baa0a2fb88e" providerId="AD" clId="Web-{B441E7F6-CC77-4AF7-B399-CC2D5246CC71}"/>
    <pc:docChg chg="addSld delSld modSld addMainMaster delMainMaster">
      <pc:chgData name="Teodora Derikonjić" userId="S::4atd@os-smakarije.edu.me::429f5336-d782-423b-b149-8baa0a2fb88e" providerId="AD" clId="Web-{B441E7F6-CC77-4AF7-B399-CC2D5246CC71}" dt="2021-02-17T15:43:25.439" v="9"/>
      <pc:docMkLst>
        <pc:docMk/>
      </pc:docMkLst>
      <pc:sldChg chg="modSp mod modClrScheme chgLayout">
        <pc:chgData name="Teodora Derikonjić" userId="S::4atd@os-smakarije.edu.me::429f5336-d782-423b-b149-8baa0a2fb88e" providerId="AD" clId="Web-{B441E7F6-CC77-4AF7-B399-CC2D5246CC71}" dt="2021-02-17T15:43:25.439" v="9"/>
        <pc:sldMkLst>
          <pc:docMk/>
          <pc:sldMk cId="3560639275" sldId="256"/>
        </pc:sldMkLst>
        <pc:spChg chg="mod ord">
          <ac:chgData name="Teodora Derikonjić" userId="S::4atd@os-smakarije.edu.me::429f5336-d782-423b-b149-8baa0a2fb88e" providerId="AD" clId="Web-{B441E7F6-CC77-4AF7-B399-CC2D5246CC71}" dt="2021-02-17T15:43:25.439" v="9"/>
          <ac:spMkLst>
            <pc:docMk/>
            <pc:sldMk cId="3560639275" sldId="256"/>
            <ac:spMk id="2" creationId="{00000000-0000-0000-0000-000000000000}"/>
          </ac:spMkLst>
        </pc:spChg>
        <pc:spChg chg="mod ord">
          <ac:chgData name="Teodora Derikonjić" userId="S::4atd@os-smakarije.edu.me::429f5336-d782-423b-b149-8baa0a2fb88e" providerId="AD" clId="Web-{B441E7F6-CC77-4AF7-B399-CC2D5246CC71}" dt="2021-02-17T15:43:25.439" v="9"/>
          <ac:spMkLst>
            <pc:docMk/>
            <pc:sldMk cId="3560639275" sldId="256"/>
            <ac:spMk id="3" creationId="{00000000-0000-0000-0000-000000000000}"/>
          </ac:spMkLst>
        </pc:spChg>
      </pc:sldChg>
      <pc:sldChg chg="mod modClrScheme chgLayout">
        <pc:chgData name="Teodora Derikonjić" userId="S::4atd@os-smakarije.edu.me::429f5336-d782-423b-b149-8baa0a2fb88e" providerId="AD" clId="Web-{B441E7F6-CC77-4AF7-B399-CC2D5246CC71}" dt="2021-02-17T15:43:25.439" v="9"/>
        <pc:sldMkLst>
          <pc:docMk/>
          <pc:sldMk cId="2943945353" sldId="259"/>
        </pc:sldMkLst>
      </pc:sldChg>
      <pc:sldChg chg="mod modClrScheme chgLayout">
        <pc:chgData name="Teodora Derikonjić" userId="S::4atd@os-smakarije.edu.me::429f5336-d782-423b-b149-8baa0a2fb88e" providerId="AD" clId="Web-{B441E7F6-CC77-4AF7-B399-CC2D5246CC71}" dt="2021-02-17T15:43:25.439" v="9"/>
        <pc:sldMkLst>
          <pc:docMk/>
          <pc:sldMk cId="3394441736" sldId="260"/>
        </pc:sldMkLst>
      </pc:sldChg>
      <pc:sldChg chg="mod modClrScheme chgLayout">
        <pc:chgData name="Teodora Derikonjić" userId="S::4atd@os-smakarije.edu.me::429f5336-d782-423b-b149-8baa0a2fb88e" providerId="AD" clId="Web-{B441E7F6-CC77-4AF7-B399-CC2D5246CC71}" dt="2021-02-17T15:43:25.439" v="9"/>
        <pc:sldMkLst>
          <pc:docMk/>
          <pc:sldMk cId="497942697" sldId="261"/>
        </pc:sldMkLst>
      </pc:sldChg>
      <pc:sldChg chg="mod modClrScheme chgLayout">
        <pc:chgData name="Teodora Derikonjić" userId="S::4atd@os-smakarije.edu.me::429f5336-d782-423b-b149-8baa0a2fb88e" providerId="AD" clId="Web-{B441E7F6-CC77-4AF7-B399-CC2D5246CC71}" dt="2021-02-17T15:43:25.439" v="9"/>
        <pc:sldMkLst>
          <pc:docMk/>
          <pc:sldMk cId="3292700643" sldId="262"/>
        </pc:sldMkLst>
      </pc:sldChg>
      <pc:sldChg chg="mod modClrScheme chgLayout">
        <pc:chgData name="Teodora Derikonjić" userId="S::4atd@os-smakarije.edu.me::429f5336-d782-423b-b149-8baa0a2fb88e" providerId="AD" clId="Web-{B441E7F6-CC77-4AF7-B399-CC2D5246CC71}" dt="2021-02-17T15:43:25.439" v="9"/>
        <pc:sldMkLst>
          <pc:docMk/>
          <pc:sldMk cId="2685154642" sldId="264"/>
        </pc:sldMkLst>
      </pc:sldChg>
      <pc:sldChg chg="mod modClrScheme chgLayout">
        <pc:chgData name="Teodora Derikonjić" userId="S::4atd@os-smakarije.edu.me::429f5336-d782-423b-b149-8baa0a2fb88e" providerId="AD" clId="Web-{B441E7F6-CC77-4AF7-B399-CC2D5246CC71}" dt="2021-02-17T15:43:25.439" v="9"/>
        <pc:sldMkLst>
          <pc:docMk/>
          <pc:sldMk cId="3667862719" sldId="265"/>
        </pc:sldMkLst>
      </pc:sldChg>
      <pc:sldChg chg="mod modClrScheme chgLayout">
        <pc:chgData name="Teodora Derikonjić" userId="S::4atd@os-smakarije.edu.me::429f5336-d782-423b-b149-8baa0a2fb88e" providerId="AD" clId="Web-{B441E7F6-CC77-4AF7-B399-CC2D5246CC71}" dt="2021-02-17T15:43:25.439" v="9"/>
        <pc:sldMkLst>
          <pc:docMk/>
          <pc:sldMk cId="3092369204" sldId="266"/>
        </pc:sldMkLst>
      </pc:sldChg>
      <pc:sldChg chg="mod modClrScheme chgLayout">
        <pc:chgData name="Teodora Derikonjić" userId="S::4atd@os-smakarije.edu.me::429f5336-d782-423b-b149-8baa0a2fb88e" providerId="AD" clId="Web-{B441E7F6-CC77-4AF7-B399-CC2D5246CC71}" dt="2021-02-17T15:43:25.439" v="9"/>
        <pc:sldMkLst>
          <pc:docMk/>
          <pc:sldMk cId="956594755" sldId="267"/>
        </pc:sldMkLst>
      </pc:sldChg>
      <pc:sldChg chg="del">
        <pc:chgData name="Teodora Derikonjić" userId="S::4atd@os-smakarije.edu.me::429f5336-d782-423b-b149-8baa0a2fb88e" providerId="AD" clId="Web-{B441E7F6-CC77-4AF7-B399-CC2D5246CC71}" dt="2021-02-17T15:40:22.459" v="0"/>
        <pc:sldMkLst>
          <pc:docMk/>
          <pc:sldMk cId="1884723336" sldId="268"/>
        </pc:sldMkLst>
      </pc:sldChg>
      <pc:sldChg chg="mod modClrScheme chgLayout">
        <pc:chgData name="Teodora Derikonjić" userId="S::4atd@os-smakarije.edu.me::429f5336-d782-423b-b149-8baa0a2fb88e" providerId="AD" clId="Web-{B441E7F6-CC77-4AF7-B399-CC2D5246CC71}" dt="2021-02-17T15:43:25.439" v="9"/>
        <pc:sldMkLst>
          <pc:docMk/>
          <pc:sldMk cId="2125585261" sldId="269"/>
        </pc:sldMkLst>
      </pc:sldChg>
      <pc:sldChg chg="mod modClrScheme chgLayout">
        <pc:chgData name="Teodora Derikonjić" userId="S::4atd@os-smakarije.edu.me::429f5336-d782-423b-b149-8baa0a2fb88e" providerId="AD" clId="Web-{B441E7F6-CC77-4AF7-B399-CC2D5246CC71}" dt="2021-02-17T15:43:25.439" v="9"/>
        <pc:sldMkLst>
          <pc:docMk/>
          <pc:sldMk cId="3708469131" sldId="270"/>
        </pc:sldMkLst>
      </pc:sldChg>
      <pc:sldChg chg="mod modClrScheme chgLayout">
        <pc:chgData name="Teodora Derikonjić" userId="S::4atd@os-smakarije.edu.me::429f5336-d782-423b-b149-8baa0a2fb88e" providerId="AD" clId="Web-{B441E7F6-CC77-4AF7-B399-CC2D5246CC71}" dt="2021-02-17T15:43:25.439" v="9"/>
        <pc:sldMkLst>
          <pc:docMk/>
          <pc:sldMk cId="1243980425" sldId="271"/>
        </pc:sldMkLst>
      </pc:sldChg>
      <pc:sldChg chg="mod modClrScheme chgLayout">
        <pc:chgData name="Teodora Derikonjić" userId="S::4atd@os-smakarije.edu.me::429f5336-d782-423b-b149-8baa0a2fb88e" providerId="AD" clId="Web-{B441E7F6-CC77-4AF7-B399-CC2D5246CC71}" dt="2021-02-17T15:43:25.439" v="9"/>
        <pc:sldMkLst>
          <pc:docMk/>
          <pc:sldMk cId="3439651732" sldId="272"/>
        </pc:sldMkLst>
      </pc:sldChg>
      <pc:sldChg chg="mod modClrScheme chgLayout">
        <pc:chgData name="Teodora Derikonjić" userId="S::4atd@os-smakarije.edu.me::429f5336-d782-423b-b149-8baa0a2fb88e" providerId="AD" clId="Web-{B441E7F6-CC77-4AF7-B399-CC2D5246CC71}" dt="2021-02-17T15:43:25.439" v="9"/>
        <pc:sldMkLst>
          <pc:docMk/>
          <pc:sldMk cId="2983852050" sldId="273"/>
        </pc:sldMkLst>
      </pc:sldChg>
      <pc:sldChg chg="mod modClrScheme chgLayout">
        <pc:chgData name="Teodora Derikonjić" userId="S::4atd@os-smakarije.edu.me::429f5336-d782-423b-b149-8baa0a2fb88e" providerId="AD" clId="Web-{B441E7F6-CC77-4AF7-B399-CC2D5246CC71}" dt="2021-02-17T15:43:25.439" v="9"/>
        <pc:sldMkLst>
          <pc:docMk/>
          <pc:sldMk cId="3153345702" sldId="274"/>
        </pc:sldMkLst>
      </pc:sldChg>
      <pc:sldChg chg="mod modClrScheme chgLayout">
        <pc:chgData name="Teodora Derikonjić" userId="S::4atd@os-smakarije.edu.me::429f5336-d782-423b-b149-8baa0a2fb88e" providerId="AD" clId="Web-{B441E7F6-CC77-4AF7-B399-CC2D5246CC71}" dt="2021-02-17T15:43:25.439" v="9"/>
        <pc:sldMkLst>
          <pc:docMk/>
          <pc:sldMk cId="3731436198" sldId="275"/>
        </pc:sldMkLst>
      </pc:sldChg>
      <pc:sldChg chg="mod modClrScheme chgLayout">
        <pc:chgData name="Teodora Derikonjić" userId="S::4atd@os-smakarije.edu.me::429f5336-d782-423b-b149-8baa0a2fb88e" providerId="AD" clId="Web-{B441E7F6-CC77-4AF7-B399-CC2D5246CC71}" dt="2021-02-17T15:43:25.439" v="9"/>
        <pc:sldMkLst>
          <pc:docMk/>
          <pc:sldMk cId="4270214252" sldId="276"/>
        </pc:sldMkLst>
      </pc:sldChg>
      <pc:sldChg chg="mod modClrScheme chgLayout">
        <pc:chgData name="Teodora Derikonjić" userId="S::4atd@os-smakarije.edu.me::429f5336-d782-423b-b149-8baa0a2fb88e" providerId="AD" clId="Web-{B441E7F6-CC77-4AF7-B399-CC2D5246CC71}" dt="2021-02-17T15:43:25.439" v="9"/>
        <pc:sldMkLst>
          <pc:docMk/>
          <pc:sldMk cId="3185061204" sldId="277"/>
        </pc:sldMkLst>
      </pc:sldChg>
      <pc:sldChg chg="mod modClrScheme chgLayout">
        <pc:chgData name="Teodora Derikonjić" userId="S::4atd@os-smakarije.edu.me::429f5336-d782-423b-b149-8baa0a2fb88e" providerId="AD" clId="Web-{B441E7F6-CC77-4AF7-B399-CC2D5246CC71}" dt="2021-02-17T15:43:25.439" v="9"/>
        <pc:sldMkLst>
          <pc:docMk/>
          <pc:sldMk cId="2730135205" sldId="278"/>
        </pc:sldMkLst>
      </pc:sldChg>
      <pc:sldChg chg="mod modClrScheme chgLayout">
        <pc:chgData name="Teodora Derikonjić" userId="S::4atd@os-smakarije.edu.me::429f5336-d782-423b-b149-8baa0a2fb88e" providerId="AD" clId="Web-{B441E7F6-CC77-4AF7-B399-CC2D5246CC71}" dt="2021-02-17T15:43:25.439" v="9"/>
        <pc:sldMkLst>
          <pc:docMk/>
          <pc:sldMk cId="4260612183" sldId="279"/>
        </pc:sldMkLst>
      </pc:sldChg>
      <pc:sldChg chg="new mod modClrScheme chgLayout">
        <pc:chgData name="Teodora Derikonjić" userId="S::4atd@os-smakarije.edu.me::429f5336-d782-423b-b149-8baa0a2fb88e" providerId="AD" clId="Web-{B441E7F6-CC77-4AF7-B399-CC2D5246CC71}" dt="2021-02-17T15:43:25.439" v="9"/>
        <pc:sldMkLst>
          <pc:docMk/>
          <pc:sldMk cId="1338071696" sldId="280"/>
        </pc:sldMkLst>
      </pc:sldChg>
      <pc:sldChg chg="new del">
        <pc:chgData name="Teodora Derikonjić" userId="S::4atd@os-smakarije.edu.me::429f5336-d782-423b-b149-8baa0a2fb88e" providerId="AD" clId="Web-{B441E7F6-CC77-4AF7-B399-CC2D5246CC71}" dt="2021-02-17T15:41:28.792" v="5"/>
        <pc:sldMkLst>
          <pc:docMk/>
          <pc:sldMk cId="3322212803" sldId="281"/>
        </pc:sldMkLst>
      </pc:sldChg>
      <pc:sldChg chg="new del">
        <pc:chgData name="Teodora Derikonjić" userId="S::4atd@os-smakarije.edu.me::429f5336-d782-423b-b149-8baa0a2fb88e" providerId="AD" clId="Web-{B441E7F6-CC77-4AF7-B399-CC2D5246CC71}" dt="2021-02-17T15:41:31.604" v="6"/>
        <pc:sldMkLst>
          <pc:docMk/>
          <pc:sldMk cId="3381642388" sldId="282"/>
        </pc:sldMkLst>
      </pc:sldChg>
      <pc:sldChg chg="new del">
        <pc:chgData name="Teodora Derikonjić" userId="S::4atd@os-smakarije.edu.me::429f5336-d782-423b-b149-8baa0a2fb88e" providerId="AD" clId="Web-{B441E7F6-CC77-4AF7-B399-CC2D5246CC71}" dt="2021-02-17T15:41:34.636" v="7"/>
        <pc:sldMkLst>
          <pc:docMk/>
          <pc:sldMk cId="931200508" sldId="283"/>
        </pc:sldMkLst>
      </pc:sldChg>
      <pc:sldMasterChg chg="del delSldLayout">
        <pc:chgData name="Teodora Derikonjić" userId="S::4atd@os-smakarije.edu.me::429f5336-d782-423b-b149-8baa0a2fb88e" providerId="AD" clId="Web-{B441E7F6-CC77-4AF7-B399-CC2D5246CC71}" dt="2021-02-17T15:42:58.906" v="8"/>
        <pc:sldMasterMkLst>
          <pc:docMk/>
          <pc:sldMasterMk cId="1378532224" sldId="2147483744"/>
        </pc:sldMasterMkLst>
        <pc:sldLayoutChg chg="del">
          <pc:chgData name="Teodora Derikonjić" userId="S::4atd@os-smakarije.edu.me::429f5336-d782-423b-b149-8baa0a2fb88e" providerId="AD" clId="Web-{B441E7F6-CC77-4AF7-B399-CC2D5246CC71}" dt="2021-02-17T15:42:58.906" v="8"/>
          <pc:sldLayoutMkLst>
            <pc:docMk/>
            <pc:sldMasterMk cId="1378532224" sldId="2147483744"/>
            <pc:sldLayoutMk cId="764265801" sldId="2147483745"/>
          </pc:sldLayoutMkLst>
        </pc:sldLayoutChg>
        <pc:sldLayoutChg chg="del">
          <pc:chgData name="Teodora Derikonjić" userId="S::4atd@os-smakarije.edu.me::429f5336-d782-423b-b149-8baa0a2fb88e" providerId="AD" clId="Web-{B441E7F6-CC77-4AF7-B399-CC2D5246CC71}" dt="2021-02-17T15:42:58.906" v="8"/>
          <pc:sldLayoutMkLst>
            <pc:docMk/>
            <pc:sldMasterMk cId="1378532224" sldId="2147483744"/>
            <pc:sldLayoutMk cId="2864231625" sldId="2147483746"/>
          </pc:sldLayoutMkLst>
        </pc:sldLayoutChg>
        <pc:sldLayoutChg chg="del">
          <pc:chgData name="Teodora Derikonjić" userId="S::4atd@os-smakarije.edu.me::429f5336-d782-423b-b149-8baa0a2fb88e" providerId="AD" clId="Web-{B441E7F6-CC77-4AF7-B399-CC2D5246CC71}" dt="2021-02-17T15:42:58.906" v="8"/>
          <pc:sldLayoutMkLst>
            <pc:docMk/>
            <pc:sldMasterMk cId="1378532224" sldId="2147483744"/>
            <pc:sldLayoutMk cId="3305565162" sldId="2147483747"/>
          </pc:sldLayoutMkLst>
        </pc:sldLayoutChg>
        <pc:sldLayoutChg chg="del">
          <pc:chgData name="Teodora Derikonjić" userId="S::4atd@os-smakarije.edu.me::429f5336-d782-423b-b149-8baa0a2fb88e" providerId="AD" clId="Web-{B441E7F6-CC77-4AF7-B399-CC2D5246CC71}" dt="2021-02-17T15:42:58.906" v="8"/>
          <pc:sldLayoutMkLst>
            <pc:docMk/>
            <pc:sldMasterMk cId="1378532224" sldId="2147483744"/>
            <pc:sldLayoutMk cId="2959167420" sldId="2147483748"/>
          </pc:sldLayoutMkLst>
        </pc:sldLayoutChg>
        <pc:sldLayoutChg chg="del">
          <pc:chgData name="Teodora Derikonjić" userId="S::4atd@os-smakarije.edu.me::429f5336-d782-423b-b149-8baa0a2fb88e" providerId="AD" clId="Web-{B441E7F6-CC77-4AF7-B399-CC2D5246CC71}" dt="2021-02-17T15:42:58.906" v="8"/>
          <pc:sldLayoutMkLst>
            <pc:docMk/>
            <pc:sldMasterMk cId="1378532224" sldId="2147483744"/>
            <pc:sldLayoutMk cId="3907251630" sldId="2147483749"/>
          </pc:sldLayoutMkLst>
        </pc:sldLayoutChg>
        <pc:sldLayoutChg chg="del">
          <pc:chgData name="Teodora Derikonjić" userId="S::4atd@os-smakarije.edu.me::429f5336-d782-423b-b149-8baa0a2fb88e" providerId="AD" clId="Web-{B441E7F6-CC77-4AF7-B399-CC2D5246CC71}" dt="2021-02-17T15:42:58.906" v="8"/>
          <pc:sldLayoutMkLst>
            <pc:docMk/>
            <pc:sldMasterMk cId="1378532224" sldId="2147483744"/>
            <pc:sldLayoutMk cId="4105748750" sldId="2147483750"/>
          </pc:sldLayoutMkLst>
        </pc:sldLayoutChg>
        <pc:sldLayoutChg chg="del">
          <pc:chgData name="Teodora Derikonjić" userId="S::4atd@os-smakarije.edu.me::429f5336-d782-423b-b149-8baa0a2fb88e" providerId="AD" clId="Web-{B441E7F6-CC77-4AF7-B399-CC2D5246CC71}" dt="2021-02-17T15:42:58.906" v="8"/>
          <pc:sldLayoutMkLst>
            <pc:docMk/>
            <pc:sldMasterMk cId="1378532224" sldId="2147483744"/>
            <pc:sldLayoutMk cId="243768160" sldId="2147483751"/>
          </pc:sldLayoutMkLst>
        </pc:sldLayoutChg>
        <pc:sldLayoutChg chg="del">
          <pc:chgData name="Teodora Derikonjić" userId="S::4atd@os-smakarije.edu.me::429f5336-d782-423b-b149-8baa0a2fb88e" providerId="AD" clId="Web-{B441E7F6-CC77-4AF7-B399-CC2D5246CC71}" dt="2021-02-17T15:42:58.906" v="8"/>
          <pc:sldLayoutMkLst>
            <pc:docMk/>
            <pc:sldMasterMk cId="1378532224" sldId="2147483744"/>
            <pc:sldLayoutMk cId="1583350157" sldId="2147483752"/>
          </pc:sldLayoutMkLst>
        </pc:sldLayoutChg>
        <pc:sldLayoutChg chg="del">
          <pc:chgData name="Teodora Derikonjić" userId="S::4atd@os-smakarije.edu.me::429f5336-d782-423b-b149-8baa0a2fb88e" providerId="AD" clId="Web-{B441E7F6-CC77-4AF7-B399-CC2D5246CC71}" dt="2021-02-17T15:42:58.906" v="8"/>
          <pc:sldLayoutMkLst>
            <pc:docMk/>
            <pc:sldMasterMk cId="1378532224" sldId="2147483744"/>
            <pc:sldLayoutMk cId="121601682" sldId="2147483753"/>
          </pc:sldLayoutMkLst>
        </pc:sldLayoutChg>
        <pc:sldLayoutChg chg="del">
          <pc:chgData name="Teodora Derikonjić" userId="S::4atd@os-smakarije.edu.me::429f5336-d782-423b-b149-8baa0a2fb88e" providerId="AD" clId="Web-{B441E7F6-CC77-4AF7-B399-CC2D5246CC71}" dt="2021-02-17T15:42:58.906" v="8"/>
          <pc:sldLayoutMkLst>
            <pc:docMk/>
            <pc:sldMasterMk cId="1378532224" sldId="2147483744"/>
            <pc:sldLayoutMk cId="2834511556" sldId="2147483754"/>
          </pc:sldLayoutMkLst>
        </pc:sldLayoutChg>
        <pc:sldLayoutChg chg="del">
          <pc:chgData name="Teodora Derikonjić" userId="S::4atd@os-smakarije.edu.me::429f5336-d782-423b-b149-8baa0a2fb88e" providerId="AD" clId="Web-{B441E7F6-CC77-4AF7-B399-CC2D5246CC71}" dt="2021-02-17T15:42:58.906" v="8"/>
          <pc:sldLayoutMkLst>
            <pc:docMk/>
            <pc:sldMasterMk cId="1378532224" sldId="2147483744"/>
            <pc:sldLayoutMk cId="1089609384" sldId="2147483755"/>
          </pc:sldLayoutMkLst>
        </pc:sldLayoutChg>
      </pc:sldMasterChg>
      <pc:sldMasterChg chg="add del addSldLayout delSldLayout modSldLayout">
        <pc:chgData name="Teodora Derikonjić" userId="S::4atd@os-smakarije.edu.me::429f5336-d782-423b-b149-8baa0a2fb88e" providerId="AD" clId="Web-{B441E7F6-CC77-4AF7-B399-CC2D5246CC71}" dt="2021-02-17T15:43:25.439" v="9"/>
        <pc:sldMasterMkLst>
          <pc:docMk/>
          <pc:sldMasterMk cId="2710619224" sldId="2147483756"/>
        </pc:sldMasterMkLst>
        <pc:sldLayoutChg chg="add del mod replId">
          <pc:chgData name="Teodora Derikonjić" userId="S::4atd@os-smakarije.edu.me::429f5336-d782-423b-b149-8baa0a2fb88e" providerId="AD" clId="Web-{B441E7F6-CC77-4AF7-B399-CC2D5246CC71}" dt="2021-02-17T15:43:25.439" v="9"/>
          <pc:sldLayoutMkLst>
            <pc:docMk/>
            <pc:sldMasterMk cId="2710619224" sldId="2147483756"/>
            <pc:sldLayoutMk cId="1007861297" sldId="2147483757"/>
          </pc:sldLayoutMkLst>
        </pc:sldLayoutChg>
        <pc:sldLayoutChg chg="add del mod replId">
          <pc:chgData name="Teodora Derikonjić" userId="S::4atd@os-smakarije.edu.me::429f5336-d782-423b-b149-8baa0a2fb88e" providerId="AD" clId="Web-{B441E7F6-CC77-4AF7-B399-CC2D5246CC71}" dt="2021-02-17T15:43:25.439" v="9"/>
          <pc:sldLayoutMkLst>
            <pc:docMk/>
            <pc:sldMasterMk cId="2710619224" sldId="2147483756"/>
            <pc:sldLayoutMk cId="1468284153" sldId="2147483758"/>
          </pc:sldLayoutMkLst>
        </pc:sldLayoutChg>
        <pc:sldLayoutChg chg="add del mod replId">
          <pc:chgData name="Teodora Derikonjić" userId="S::4atd@os-smakarije.edu.me::429f5336-d782-423b-b149-8baa0a2fb88e" providerId="AD" clId="Web-{B441E7F6-CC77-4AF7-B399-CC2D5246CC71}" dt="2021-02-17T15:43:25.439" v="9"/>
          <pc:sldLayoutMkLst>
            <pc:docMk/>
            <pc:sldMasterMk cId="2710619224" sldId="2147483756"/>
            <pc:sldLayoutMk cId="3032778799" sldId="2147483759"/>
          </pc:sldLayoutMkLst>
        </pc:sldLayoutChg>
        <pc:sldLayoutChg chg="add del mod replId">
          <pc:chgData name="Teodora Derikonjić" userId="S::4atd@os-smakarije.edu.me::429f5336-d782-423b-b149-8baa0a2fb88e" providerId="AD" clId="Web-{B441E7F6-CC77-4AF7-B399-CC2D5246CC71}" dt="2021-02-17T15:43:25.439" v="9"/>
          <pc:sldLayoutMkLst>
            <pc:docMk/>
            <pc:sldMasterMk cId="2710619224" sldId="2147483756"/>
            <pc:sldLayoutMk cId="3490809498" sldId="2147483760"/>
          </pc:sldLayoutMkLst>
        </pc:sldLayoutChg>
        <pc:sldLayoutChg chg="add del mod replId">
          <pc:chgData name="Teodora Derikonjić" userId="S::4atd@os-smakarije.edu.me::429f5336-d782-423b-b149-8baa0a2fb88e" providerId="AD" clId="Web-{B441E7F6-CC77-4AF7-B399-CC2D5246CC71}" dt="2021-02-17T15:43:25.439" v="9"/>
          <pc:sldLayoutMkLst>
            <pc:docMk/>
            <pc:sldMasterMk cId="2710619224" sldId="2147483756"/>
            <pc:sldLayoutMk cId="3215917781" sldId="2147483761"/>
          </pc:sldLayoutMkLst>
        </pc:sldLayoutChg>
        <pc:sldLayoutChg chg="add del mod replId">
          <pc:chgData name="Teodora Derikonjić" userId="S::4atd@os-smakarije.edu.me::429f5336-d782-423b-b149-8baa0a2fb88e" providerId="AD" clId="Web-{B441E7F6-CC77-4AF7-B399-CC2D5246CC71}" dt="2021-02-17T15:43:25.439" v="9"/>
          <pc:sldLayoutMkLst>
            <pc:docMk/>
            <pc:sldMasterMk cId="2710619224" sldId="2147483756"/>
            <pc:sldLayoutMk cId="330461178" sldId="2147483762"/>
          </pc:sldLayoutMkLst>
        </pc:sldLayoutChg>
        <pc:sldLayoutChg chg="add del mod replId">
          <pc:chgData name="Teodora Derikonjić" userId="S::4atd@os-smakarije.edu.me::429f5336-d782-423b-b149-8baa0a2fb88e" providerId="AD" clId="Web-{B441E7F6-CC77-4AF7-B399-CC2D5246CC71}" dt="2021-02-17T15:43:25.439" v="9"/>
          <pc:sldLayoutMkLst>
            <pc:docMk/>
            <pc:sldMasterMk cId="2710619224" sldId="2147483756"/>
            <pc:sldLayoutMk cId="2298955730" sldId="2147483763"/>
          </pc:sldLayoutMkLst>
        </pc:sldLayoutChg>
        <pc:sldLayoutChg chg="add del mod replId">
          <pc:chgData name="Teodora Derikonjić" userId="S::4atd@os-smakarije.edu.me::429f5336-d782-423b-b149-8baa0a2fb88e" providerId="AD" clId="Web-{B441E7F6-CC77-4AF7-B399-CC2D5246CC71}" dt="2021-02-17T15:43:25.439" v="9"/>
          <pc:sldLayoutMkLst>
            <pc:docMk/>
            <pc:sldMasterMk cId="2710619224" sldId="2147483756"/>
            <pc:sldLayoutMk cId="2103295142" sldId="2147483764"/>
          </pc:sldLayoutMkLst>
        </pc:sldLayoutChg>
        <pc:sldLayoutChg chg="add del mod replId">
          <pc:chgData name="Teodora Derikonjić" userId="S::4atd@os-smakarije.edu.me::429f5336-d782-423b-b149-8baa0a2fb88e" providerId="AD" clId="Web-{B441E7F6-CC77-4AF7-B399-CC2D5246CC71}" dt="2021-02-17T15:43:25.439" v="9"/>
          <pc:sldLayoutMkLst>
            <pc:docMk/>
            <pc:sldMasterMk cId="2710619224" sldId="2147483756"/>
            <pc:sldLayoutMk cId="3328046756" sldId="2147483765"/>
          </pc:sldLayoutMkLst>
        </pc:sldLayoutChg>
        <pc:sldLayoutChg chg="add del mod replId">
          <pc:chgData name="Teodora Derikonjić" userId="S::4atd@os-smakarije.edu.me::429f5336-d782-423b-b149-8baa0a2fb88e" providerId="AD" clId="Web-{B441E7F6-CC77-4AF7-B399-CC2D5246CC71}" dt="2021-02-17T15:43:25.439" v="9"/>
          <pc:sldLayoutMkLst>
            <pc:docMk/>
            <pc:sldMasterMk cId="2710619224" sldId="2147483756"/>
            <pc:sldLayoutMk cId="2910680457" sldId="2147483766"/>
          </pc:sldLayoutMkLst>
        </pc:sldLayoutChg>
        <pc:sldLayoutChg chg="add del mod replId">
          <pc:chgData name="Teodora Derikonjić" userId="S::4atd@os-smakarije.edu.me::429f5336-d782-423b-b149-8baa0a2fb88e" providerId="AD" clId="Web-{B441E7F6-CC77-4AF7-B399-CC2D5246CC71}" dt="2021-02-17T15:43:25.439" v="9"/>
          <pc:sldLayoutMkLst>
            <pc:docMk/>
            <pc:sldMasterMk cId="2710619224" sldId="2147483756"/>
            <pc:sldLayoutMk cId="883982081" sldId="2147483767"/>
          </pc:sldLayoutMkLst>
        </pc:sldLayoutChg>
        <pc:sldLayoutChg chg="add del mod replId">
          <pc:chgData name="Teodora Derikonjić" userId="S::4atd@os-smakarije.edu.me::429f5336-d782-423b-b149-8baa0a2fb88e" providerId="AD" clId="Web-{B441E7F6-CC77-4AF7-B399-CC2D5246CC71}" dt="2021-02-17T15:43:25.439" v="9"/>
          <pc:sldLayoutMkLst>
            <pc:docMk/>
            <pc:sldMasterMk cId="2710619224" sldId="2147483756"/>
            <pc:sldLayoutMk cId="574625230" sldId="2147483768"/>
          </pc:sldLayoutMkLst>
        </pc:sldLayoutChg>
        <pc:sldLayoutChg chg="add del mod replId">
          <pc:chgData name="Teodora Derikonjić" userId="S::4atd@os-smakarije.edu.me::429f5336-d782-423b-b149-8baa0a2fb88e" providerId="AD" clId="Web-{B441E7F6-CC77-4AF7-B399-CC2D5246CC71}" dt="2021-02-17T15:43:25.439" v="9"/>
          <pc:sldLayoutMkLst>
            <pc:docMk/>
            <pc:sldMasterMk cId="2710619224" sldId="2147483756"/>
            <pc:sldLayoutMk cId="839593079" sldId="2147483769"/>
          </pc:sldLayoutMkLst>
        </pc:sldLayoutChg>
        <pc:sldLayoutChg chg="add del mod replId">
          <pc:chgData name="Teodora Derikonjić" userId="S::4atd@os-smakarije.edu.me::429f5336-d782-423b-b149-8baa0a2fb88e" providerId="AD" clId="Web-{B441E7F6-CC77-4AF7-B399-CC2D5246CC71}" dt="2021-02-17T15:43:25.439" v="9"/>
          <pc:sldLayoutMkLst>
            <pc:docMk/>
            <pc:sldMasterMk cId="2710619224" sldId="2147483756"/>
            <pc:sldLayoutMk cId="36272626" sldId="2147483770"/>
          </pc:sldLayoutMkLst>
        </pc:sldLayoutChg>
        <pc:sldLayoutChg chg="add del mod replId">
          <pc:chgData name="Teodora Derikonjić" userId="S::4atd@os-smakarije.edu.me::429f5336-d782-423b-b149-8baa0a2fb88e" providerId="AD" clId="Web-{B441E7F6-CC77-4AF7-B399-CC2D5246CC71}" dt="2021-02-17T15:43:25.439" v="9"/>
          <pc:sldLayoutMkLst>
            <pc:docMk/>
            <pc:sldMasterMk cId="2710619224" sldId="2147483756"/>
            <pc:sldLayoutMk cId="789952897" sldId="2147483771"/>
          </pc:sldLayoutMkLst>
        </pc:sldLayoutChg>
        <pc:sldLayoutChg chg="add del mod replId">
          <pc:chgData name="Teodora Derikonjić" userId="S::4atd@os-smakarije.edu.me::429f5336-d782-423b-b149-8baa0a2fb88e" providerId="AD" clId="Web-{B441E7F6-CC77-4AF7-B399-CC2D5246CC71}" dt="2021-02-17T15:43:25.439" v="9"/>
          <pc:sldLayoutMkLst>
            <pc:docMk/>
            <pc:sldMasterMk cId="2710619224" sldId="2147483756"/>
            <pc:sldLayoutMk cId="3969482250" sldId="2147483772"/>
          </pc:sldLayoutMkLst>
        </pc:sldLayoutChg>
        <pc:sldLayoutChg chg="add del mod replId">
          <pc:chgData name="Teodora Derikonjić" userId="S::4atd@os-smakarije.edu.me::429f5336-d782-423b-b149-8baa0a2fb88e" providerId="AD" clId="Web-{B441E7F6-CC77-4AF7-B399-CC2D5246CC71}" dt="2021-02-17T15:43:25.439" v="9"/>
          <pc:sldLayoutMkLst>
            <pc:docMk/>
            <pc:sldMasterMk cId="2710619224" sldId="2147483756"/>
            <pc:sldLayoutMk cId="3232162345" sldId="2147483773"/>
          </pc:sldLayoutMkLst>
        </pc:sldLayoutChg>
      </pc:sldMasterChg>
      <pc:sldMasterChg chg="add addSldLayout modSldLayout">
        <pc:chgData name="Teodora Derikonjić" userId="S::4atd@os-smakarije.edu.me::429f5336-d782-423b-b149-8baa0a2fb88e" providerId="AD" clId="Web-{B441E7F6-CC77-4AF7-B399-CC2D5246CC71}" dt="2021-02-17T15:43:25.439" v="9"/>
        <pc:sldMasterMkLst>
          <pc:docMk/>
          <pc:sldMasterMk cId="3765448285" sldId="2147483774"/>
        </pc:sldMasterMkLst>
        <pc:sldLayoutChg chg="add mod replId">
          <pc:chgData name="Teodora Derikonjić" userId="S::4atd@os-smakarije.edu.me::429f5336-d782-423b-b149-8baa0a2fb88e" providerId="AD" clId="Web-{B441E7F6-CC77-4AF7-B399-CC2D5246CC71}" dt="2021-02-17T15:43:25.439" v="9"/>
          <pc:sldLayoutMkLst>
            <pc:docMk/>
            <pc:sldMasterMk cId="3765448285" sldId="2147483774"/>
            <pc:sldLayoutMk cId="2194198687" sldId="2147483775"/>
          </pc:sldLayoutMkLst>
        </pc:sldLayoutChg>
        <pc:sldLayoutChg chg="add mod replId">
          <pc:chgData name="Teodora Derikonjić" userId="S::4atd@os-smakarije.edu.me::429f5336-d782-423b-b149-8baa0a2fb88e" providerId="AD" clId="Web-{B441E7F6-CC77-4AF7-B399-CC2D5246CC71}" dt="2021-02-17T15:43:25.439" v="9"/>
          <pc:sldLayoutMkLst>
            <pc:docMk/>
            <pc:sldMasterMk cId="3765448285" sldId="2147483774"/>
            <pc:sldLayoutMk cId="1633160930" sldId="2147483776"/>
          </pc:sldLayoutMkLst>
        </pc:sldLayoutChg>
        <pc:sldLayoutChg chg="add mod replId">
          <pc:chgData name="Teodora Derikonjić" userId="S::4atd@os-smakarije.edu.me::429f5336-d782-423b-b149-8baa0a2fb88e" providerId="AD" clId="Web-{B441E7F6-CC77-4AF7-B399-CC2D5246CC71}" dt="2021-02-17T15:43:25.439" v="9"/>
          <pc:sldLayoutMkLst>
            <pc:docMk/>
            <pc:sldMasterMk cId="3765448285" sldId="2147483774"/>
            <pc:sldLayoutMk cId="2157213381" sldId="2147483777"/>
          </pc:sldLayoutMkLst>
        </pc:sldLayoutChg>
        <pc:sldLayoutChg chg="add mod replId">
          <pc:chgData name="Teodora Derikonjić" userId="S::4atd@os-smakarije.edu.me::429f5336-d782-423b-b149-8baa0a2fb88e" providerId="AD" clId="Web-{B441E7F6-CC77-4AF7-B399-CC2D5246CC71}" dt="2021-02-17T15:43:25.439" v="9"/>
          <pc:sldLayoutMkLst>
            <pc:docMk/>
            <pc:sldMasterMk cId="3765448285" sldId="2147483774"/>
            <pc:sldLayoutMk cId="2469738528" sldId="2147483778"/>
          </pc:sldLayoutMkLst>
        </pc:sldLayoutChg>
        <pc:sldLayoutChg chg="add mod replId">
          <pc:chgData name="Teodora Derikonjić" userId="S::4atd@os-smakarije.edu.me::429f5336-d782-423b-b149-8baa0a2fb88e" providerId="AD" clId="Web-{B441E7F6-CC77-4AF7-B399-CC2D5246CC71}" dt="2021-02-17T15:43:25.439" v="9"/>
          <pc:sldLayoutMkLst>
            <pc:docMk/>
            <pc:sldMasterMk cId="3765448285" sldId="2147483774"/>
            <pc:sldLayoutMk cId="2627770935" sldId="2147483779"/>
          </pc:sldLayoutMkLst>
        </pc:sldLayoutChg>
        <pc:sldLayoutChg chg="add mod replId">
          <pc:chgData name="Teodora Derikonjić" userId="S::4atd@os-smakarije.edu.me::429f5336-d782-423b-b149-8baa0a2fb88e" providerId="AD" clId="Web-{B441E7F6-CC77-4AF7-B399-CC2D5246CC71}" dt="2021-02-17T15:43:25.439" v="9"/>
          <pc:sldLayoutMkLst>
            <pc:docMk/>
            <pc:sldMasterMk cId="3765448285" sldId="2147483774"/>
            <pc:sldLayoutMk cId="835803420" sldId="2147483780"/>
          </pc:sldLayoutMkLst>
        </pc:sldLayoutChg>
        <pc:sldLayoutChg chg="add mod replId">
          <pc:chgData name="Teodora Derikonjić" userId="S::4atd@os-smakarije.edu.me::429f5336-d782-423b-b149-8baa0a2fb88e" providerId="AD" clId="Web-{B441E7F6-CC77-4AF7-B399-CC2D5246CC71}" dt="2021-02-17T15:43:25.439" v="9"/>
          <pc:sldLayoutMkLst>
            <pc:docMk/>
            <pc:sldMasterMk cId="3765448285" sldId="2147483774"/>
            <pc:sldLayoutMk cId="1452716776" sldId="2147483781"/>
          </pc:sldLayoutMkLst>
        </pc:sldLayoutChg>
        <pc:sldLayoutChg chg="add mod replId">
          <pc:chgData name="Teodora Derikonjić" userId="S::4atd@os-smakarije.edu.me::429f5336-d782-423b-b149-8baa0a2fb88e" providerId="AD" clId="Web-{B441E7F6-CC77-4AF7-B399-CC2D5246CC71}" dt="2021-02-17T15:43:25.439" v="9"/>
          <pc:sldLayoutMkLst>
            <pc:docMk/>
            <pc:sldMasterMk cId="3765448285" sldId="2147483774"/>
            <pc:sldLayoutMk cId="1098148419" sldId="2147483782"/>
          </pc:sldLayoutMkLst>
        </pc:sldLayoutChg>
        <pc:sldLayoutChg chg="add mod replId">
          <pc:chgData name="Teodora Derikonjić" userId="S::4atd@os-smakarije.edu.me::429f5336-d782-423b-b149-8baa0a2fb88e" providerId="AD" clId="Web-{B441E7F6-CC77-4AF7-B399-CC2D5246CC71}" dt="2021-02-17T15:43:25.439" v="9"/>
          <pc:sldLayoutMkLst>
            <pc:docMk/>
            <pc:sldMasterMk cId="3765448285" sldId="2147483774"/>
            <pc:sldLayoutMk cId="532902874" sldId="2147483783"/>
          </pc:sldLayoutMkLst>
        </pc:sldLayoutChg>
        <pc:sldLayoutChg chg="add mod replId">
          <pc:chgData name="Teodora Derikonjić" userId="S::4atd@os-smakarije.edu.me::429f5336-d782-423b-b149-8baa0a2fb88e" providerId="AD" clId="Web-{B441E7F6-CC77-4AF7-B399-CC2D5246CC71}" dt="2021-02-17T15:43:25.439" v="9"/>
          <pc:sldLayoutMkLst>
            <pc:docMk/>
            <pc:sldMasterMk cId="3765448285" sldId="2147483774"/>
            <pc:sldLayoutMk cId="3279040862" sldId="2147483784"/>
          </pc:sldLayoutMkLst>
        </pc:sldLayoutChg>
        <pc:sldLayoutChg chg="add mod replId">
          <pc:chgData name="Teodora Derikonjić" userId="S::4atd@os-smakarije.edu.me::429f5336-d782-423b-b149-8baa0a2fb88e" providerId="AD" clId="Web-{B441E7F6-CC77-4AF7-B399-CC2D5246CC71}" dt="2021-02-17T15:43:25.439" v="9"/>
          <pc:sldLayoutMkLst>
            <pc:docMk/>
            <pc:sldMasterMk cId="3765448285" sldId="2147483774"/>
            <pc:sldLayoutMk cId="3037801831" sldId="2147483785"/>
          </pc:sldLayoutMkLst>
        </pc:sldLayoutChg>
      </pc:sldMasterChg>
    </pc:docChg>
  </pc:docChgLst>
  <pc:docChgLst>
    <pc:chgData name="Teodora Derikonjić" userId="S::4atd@os-smakarije.edu.me::429f5336-d782-423b-b149-8baa0a2fb88e" providerId="AD" clId="Web-{59ABD43D-260E-49A6-83B4-7741F672DF8C}"/>
    <pc:docChg chg="modSld">
      <pc:chgData name="Teodora Derikonjić" userId="S::4atd@os-smakarije.edu.me::429f5336-d782-423b-b149-8baa0a2fb88e" providerId="AD" clId="Web-{59ABD43D-260E-49A6-83B4-7741F672DF8C}" dt="2021-02-19T12:50:28.076" v="172"/>
      <pc:docMkLst>
        <pc:docMk/>
      </pc:docMkLst>
      <pc:sldChg chg="addAnim modAnim">
        <pc:chgData name="Teodora Derikonjić" userId="S::4atd@os-smakarije.edu.me::429f5336-d782-423b-b149-8baa0a2fb88e" providerId="AD" clId="Web-{59ABD43D-260E-49A6-83B4-7741F672DF8C}" dt="2021-02-19T12:50:28.076" v="172"/>
        <pc:sldMkLst>
          <pc:docMk/>
          <pc:sldMk cId="2685154642" sldId="264"/>
        </pc:sldMkLst>
      </pc:sldChg>
      <pc:sldChg chg="modSp">
        <pc:chgData name="Teodora Derikonjić" userId="S::4atd@os-smakarije.edu.me::429f5336-d782-423b-b149-8baa0a2fb88e" providerId="AD" clId="Web-{59ABD43D-260E-49A6-83B4-7741F672DF8C}" dt="2021-02-19T12:48:41.179" v="170" actId="1076"/>
        <pc:sldMkLst>
          <pc:docMk/>
          <pc:sldMk cId="3092369204" sldId="266"/>
        </pc:sldMkLst>
        <pc:picChg chg="mod">
          <ac:chgData name="Teodora Derikonjić" userId="S::4atd@os-smakarije.edu.me::429f5336-d782-423b-b149-8baa0a2fb88e" providerId="AD" clId="Web-{59ABD43D-260E-49A6-83B4-7741F672DF8C}" dt="2021-02-19T12:48:06.505" v="166" actId="14100"/>
          <ac:picMkLst>
            <pc:docMk/>
            <pc:sldMk cId="3092369204" sldId="266"/>
            <ac:picMk id="14" creationId="{00000000-0000-0000-0000-000000000000}"/>
          </ac:picMkLst>
        </pc:picChg>
        <pc:picChg chg="mod">
          <ac:chgData name="Teodora Derikonjić" userId="S::4atd@os-smakarije.edu.me::429f5336-d782-423b-b149-8baa0a2fb88e" providerId="AD" clId="Web-{59ABD43D-260E-49A6-83B4-7741F672DF8C}" dt="2021-02-19T12:48:41.179" v="170" actId="1076"/>
          <ac:picMkLst>
            <pc:docMk/>
            <pc:sldMk cId="3092369204" sldId="266"/>
            <ac:picMk id="18" creationId="{00000000-0000-0000-0000-000000000000}"/>
          </ac:picMkLst>
        </pc:picChg>
      </pc:sldChg>
      <pc:sldChg chg="modAnim">
        <pc:chgData name="Teodora Derikonjić" userId="S::4atd@os-smakarije.edu.me::429f5336-d782-423b-b149-8baa0a2fb88e" providerId="AD" clId="Web-{59ABD43D-260E-49A6-83B4-7741F672DF8C}" dt="2021-02-19T12:45:08.416" v="145"/>
        <pc:sldMkLst>
          <pc:docMk/>
          <pc:sldMk cId="2125585261" sldId="269"/>
        </pc:sldMkLst>
      </pc:sldChg>
      <pc:sldChg chg="addAnim modAnim">
        <pc:chgData name="Teodora Derikonjić" userId="S::4atd@os-smakarije.edu.me::429f5336-d782-423b-b149-8baa0a2fb88e" providerId="AD" clId="Web-{59ABD43D-260E-49A6-83B4-7741F672DF8C}" dt="2021-02-19T12:44:59.510" v="144"/>
        <pc:sldMkLst>
          <pc:docMk/>
          <pc:sldMk cId="3708469131" sldId="270"/>
        </pc:sldMkLst>
      </pc:sldChg>
      <pc:sldChg chg="addSp delSp modSp mod setBg addAnim delAnim modAnim">
        <pc:chgData name="Teodora Derikonjić" userId="S::4atd@os-smakarije.edu.me::429f5336-d782-423b-b149-8baa0a2fb88e" providerId="AD" clId="Web-{59ABD43D-260E-49A6-83B4-7741F672DF8C}" dt="2021-02-19T12:39:30.553" v="140"/>
        <pc:sldMkLst>
          <pc:docMk/>
          <pc:sldMk cId="3153345702" sldId="274"/>
        </pc:sldMkLst>
        <pc:spChg chg="mod">
          <ac:chgData name="Teodora Derikonjić" userId="S::4atd@os-smakarije.edu.me::429f5336-d782-423b-b149-8baa0a2fb88e" providerId="AD" clId="Web-{59ABD43D-260E-49A6-83B4-7741F672DF8C}" dt="2021-02-19T12:33:46.954" v="100"/>
          <ac:spMkLst>
            <pc:docMk/>
            <pc:sldMk cId="3153345702" sldId="274"/>
            <ac:spMk id="7" creationId="{00000000-0000-0000-0000-000000000000}"/>
          </ac:spMkLst>
        </pc:spChg>
        <pc:spChg chg="mod">
          <ac:chgData name="Teodora Derikonjić" userId="S::4atd@os-smakarije.edu.me::429f5336-d782-423b-b149-8baa0a2fb88e" providerId="AD" clId="Web-{59ABD43D-260E-49A6-83B4-7741F672DF8C}" dt="2021-02-19T12:34:05.940" v="103" actId="20577"/>
          <ac:spMkLst>
            <pc:docMk/>
            <pc:sldMk cId="3153345702" sldId="274"/>
            <ac:spMk id="8" creationId="{00000000-0000-0000-0000-000000000000}"/>
          </ac:spMkLst>
        </pc:spChg>
        <pc:spChg chg="add">
          <ac:chgData name="Teodora Derikonjić" userId="S::4atd@os-smakarije.edu.me::429f5336-d782-423b-b149-8baa0a2fb88e" providerId="AD" clId="Web-{59ABD43D-260E-49A6-83B4-7741F672DF8C}" dt="2021-02-19T12:33:46.954" v="100"/>
          <ac:spMkLst>
            <pc:docMk/>
            <pc:sldMk cId="3153345702" sldId="274"/>
            <ac:spMk id="13" creationId="{231BF440-39FA-4087-84CC-2EEC0BBDAF29}"/>
          </ac:spMkLst>
        </pc:spChg>
        <pc:spChg chg="add">
          <ac:chgData name="Teodora Derikonjić" userId="S::4atd@os-smakarije.edu.me::429f5336-d782-423b-b149-8baa0a2fb88e" providerId="AD" clId="Web-{59ABD43D-260E-49A6-83B4-7741F672DF8C}" dt="2021-02-19T12:33:46.954" v="100"/>
          <ac:spMkLst>
            <pc:docMk/>
            <pc:sldMk cId="3153345702" sldId="274"/>
            <ac:spMk id="15" creationId="{F04E4CBA-303B-48BD-8451-C2701CB0EEBF}"/>
          </ac:spMkLst>
        </pc:spChg>
        <pc:spChg chg="add">
          <ac:chgData name="Teodora Derikonjić" userId="S::4atd@os-smakarije.edu.me::429f5336-d782-423b-b149-8baa0a2fb88e" providerId="AD" clId="Web-{59ABD43D-260E-49A6-83B4-7741F672DF8C}" dt="2021-02-19T12:33:46.954" v="100"/>
          <ac:spMkLst>
            <pc:docMk/>
            <pc:sldMk cId="3153345702" sldId="274"/>
            <ac:spMk id="17" creationId="{F6CA58B3-AFCC-4A40-9882-50D5080879B0}"/>
          </ac:spMkLst>
        </pc:spChg>
        <pc:spChg chg="add">
          <ac:chgData name="Teodora Derikonjić" userId="S::4atd@os-smakarije.edu.me::429f5336-d782-423b-b149-8baa0a2fb88e" providerId="AD" clId="Web-{59ABD43D-260E-49A6-83B4-7741F672DF8C}" dt="2021-02-19T12:33:46.954" v="100"/>
          <ac:spMkLst>
            <pc:docMk/>
            <pc:sldMk cId="3153345702" sldId="274"/>
            <ac:spMk id="19" creationId="{75C56826-D4E5-42ED-8529-079651CB3005}"/>
          </ac:spMkLst>
        </pc:spChg>
        <pc:spChg chg="add">
          <ac:chgData name="Teodora Derikonjić" userId="S::4atd@os-smakarije.edu.me::429f5336-d782-423b-b149-8baa0a2fb88e" providerId="AD" clId="Web-{59ABD43D-260E-49A6-83B4-7741F672DF8C}" dt="2021-02-19T12:33:46.954" v="100"/>
          <ac:spMkLst>
            <pc:docMk/>
            <pc:sldMk cId="3153345702" sldId="274"/>
            <ac:spMk id="21" creationId="{82095FCE-EF05-4443-B97A-85DEE3A5CA17}"/>
          </ac:spMkLst>
        </pc:spChg>
        <pc:spChg chg="add">
          <ac:chgData name="Teodora Derikonjić" userId="S::4atd@os-smakarije.edu.me::429f5336-d782-423b-b149-8baa0a2fb88e" providerId="AD" clId="Web-{59ABD43D-260E-49A6-83B4-7741F672DF8C}" dt="2021-02-19T12:33:46.954" v="100"/>
          <ac:spMkLst>
            <pc:docMk/>
            <pc:sldMk cId="3153345702" sldId="274"/>
            <ac:spMk id="23" creationId="{CA00AE6B-AA30-4CF8-BA6F-339B780AD76C}"/>
          </ac:spMkLst>
        </pc:spChg>
        <pc:picChg chg="add mod ord">
          <ac:chgData name="Teodora Derikonjić" userId="S::4atd@os-smakarije.edu.me::429f5336-d782-423b-b149-8baa0a2fb88e" providerId="AD" clId="Web-{59ABD43D-260E-49A6-83B4-7741F672DF8C}" dt="2021-02-19T12:33:46.954" v="100"/>
          <ac:picMkLst>
            <pc:docMk/>
            <pc:sldMk cId="3153345702" sldId="274"/>
            <ac:picMk id="2" creationId="{CE2E4D56-8E2D-4A31-9782-2211ED8ED349}"/>
          </ac:picMkLst>
        </pc:picChg>
        <pc:picChg chg="mod">
          <ac:chgData name="Teodora Derikonjić" userId="S::4atd@os-smakarije.edu.me::429f5336-d782-423b-b149-8baa0a2fb88e" providerId="AD" clId="Web-{59ABD43D-260E-49A6-83B4-7741F672DF8C}" dt="2021-02-19T12:33:46.954" v="100"/>
          <ac:picMkLst>
            <pc:docMk/>
            <pc:sldMk cId="3153345702" sldId="274"/>
            <ac:picMk id="5" creationId="{00000000-0000-0000-0000-000000000000}"/>
          </ac:picMkLst>
        </pc:picChg>
        <pc:picChg chg="del">
          <ac:chgData name="Teodora Derikonjić" userId="S::4atd@os-smakarije.edu.me::429f5336-d782-423b-b149-8baa0a2fb88e" providerId="AD" clId="Web-{59ABD43D-260E-49A6-83B4-7741F672DF8C}" dt="2021-02-19T12:32:57.107" v="97"/>
          <ac:picMkLst>
            <pc:docMk/>
            <pc:sldMk cId="3153345702" sldId="274"/>
            <ac:picMk id="6" creationId="{00000000-0000-0000-0000-000000000000}"/>
          </ac:picMkLst>
        </pc:picChg>
      </pc:sldChg>
      <pc:sldChg chg="modAnim">
        <pc:chgData name="Teodora Derikonjić" userId="S::4atd@os-smakarije.edu.me::429f5336-d782-423b-b149-8baa0a2fb88e" providerId="AD" clId="Web-{59ABD43D-260E-49A6-83B4-7741F672DF8C}" dt="2021-02-19T12:44:44.884" v="141"/>
        <pc:sldMkLst>
          <pc:docMk/>
          <pc:sldMk cId="3185061204" sldId="277"/>
        </pc:sldMkLst>
      </pc:sldChg>
      <pc:sldChg chg="modAnim">
        <pc:chgData name="Teodora Derikonjić" userId="S::4atd@os-smakarije.edu.me::429f5336-d782-423b-b149-8baa0a2fb88e" providerId="AD" clId="Web-{59ABD43D-260E-49A6-83B4-7741F672DF8C}" dt="2021-02-19T12:44:51.978" v="142"/>
        <pc:sldMkLst>
          <pc:docMk/>
          <pc:sldMk cId="2730135205" sldId="278"/>
        </pc:sldMkLst>
      </pc:sldChg>
      <pc:sldChg chg="addSp delSp modSp mod setBg addAnim delAnim modAnim">
        <pc:chgData name="Teodora Derikonjić" userId="S::4atd@os-smakarije.edu.me::429f5336-d782-423b-b149-8baa0a2fb88e" providerId="AD" clId="Web-{59ABD43D-260E-49A6-83B4-7741F672DF8C}" dt="2021-02-19T12:47:21.252" v="164" actId="1076"/>
        <pc:sldMkLst>
          <pc:docMk/>
          <pc:sldMk cId="4260612183" sldId="279"/>
        </pc:sldMkLst>
        <pc:spChg chg="mod">
          <ac:chgData name="Teodora Derikonjić" userId="S::4atd@os-smakarije.edu.me::429f5336-d782-423b-b149-8baa0a2fb88e" providerId="AD" clId="Web-{59ABD43D-260E-49A6-83B4-7741F672DF8C}" dt="2021-02-19T12:47:02.204" v="161" actId="1076"/>
          <ac:spMkLst>
            <pc:docMk/>
            <pc:sldMk cId="4260612183" sldId="279"/>
            <ac:spMk id="3" creationId="{5210E075-9144-4C73-8283-2D6F1178DD74}"/>
          </ac:spMkLst>
        </pc:spChg>
        <pc:spChg chg="mod">
          <ac:chgData name="Teodora Derikonjić" userId="S::4atd@os-smakarije.edu.me::429f5336-d782-423b-b149-8baa0a2fb88e" providerId="AD" clId="Web-{59ABD43D-260E-49A6-83B4-7741F672DF8C}" dt="2021-02-19T12:47:08.486" v="162" actId="1076"/>
          <ac:spMkLst>
            <pc:docMk/>
            <pc:sldMk cId="4260612183" sldId="279"/>
            <ac:spMk id="4" creationId="{B8899C2A-6715-4893-A5B0-A730D9CD630C}"/>
          </ac:spMkLst>
        </pc:spChg>
        <pc:spChg chg="mod">
          <ac:chgData name="Teodora Derikonjić" userId="S::4atd@os-smakarije.edu.me::429f5336-d782-423b-b149-8baa0a2fb88e" providerId="AD" clId="Web-{59ABD43D-260E-49A6-83B4-7741F672DF8C}" dt="2021-02-19T12:47:13.564" v="163" actId="1076"/>
          <ac:spMkLst>
            <pc:docMk/>
            <pc:sldMk cId="4260612183" sldId="279"/>
            <ac:spMk id="5" creationId="{CF1F1946-FB4E-428A-B144-AB11058A9A06}"/>
          </ac:spMkLst>
        </pc:spChg>
        <pc:spChg chg="mod ord">
          <ac:chgData name="Teodora Derikonjić" userId="S::4atd@os-smakarije.edu.me::429f5336-d782-423b-b149-8baa0a2fb88e" providerId="AD" clId="Web-{59ABD43D-260E-49A6-83B4-7741F672DF8C}" dt="2021-02-19T12:47:21.252" v="164" actId="1076"/>
          <ac:spMkLst>
            <pc:docMk/>
            <pc:sldMk cId="4260612183" sldId="279"/>
            <ac:spMk id="6" creationId="{23B158AF-2FBF-41F7-8DCE-98C2001FB393}"/>
          </ac:spMkLst>
        </pc:spChg>
        <pc:spChg chg="add del">
          <ac:chgData name="Teodora Derikonjić" userId="S::4atd@os-smakarije.edu.me::429f5336-d782-423b-b149-8baa0a2fb88e" providerId="AD" clId="Web-{59ABD43D-260E-49A6-83B4-7741F672DF8C}" dt="2021-02-19T12:35:50.899" v="117"/>
          <ac:spMkLst>
            <pc:docMk/>
            <pc:sldMk cId="4260612183" sldId="279"/>
            <ac:spMk id="8" creationId="{5C8908E2-EE49-44D2-9428-A28D2312A8D5}"/>
          </ac:spMkLst>
        </pc:spChg>
        <pc:spChg chg="add del">
          <ac:chgData name="Teodora Derikonjić" userId="S::4atd@os-smakarije.edu.me::429f5336-d782-423b-b149-8baa0a2fb88e" providerId="AD" clId="Web-{59ABD43D-260E-49A6-83B4-7741F672DF8C}" dt="2021-02-19T12:46:52.079" v="159"/>
          <ac:spMkLst>
            <pc:docMk/>
            <pc:sldMk cId="4260612183" sldId="279"/>
            <ac:spMk id="10" creationId="{3B854194-185D-494D-905C-7C7CB2E30F6E}"/>
          </ac:spMkLst>
        </pc:spChg>
        <pc:spChg chg="add del">
          <ac:chgData name="Teodora Derikonjić" userId="S::4atd@os-smakarije.edu.me::429f5336-d782-423b-b149-8baa0a2fb88e" providerId="AD" clId="Web-{59ABD43D-260E-49A6-83B4-7741F672DF8C}" dt="2021-02-19T12:35:09.412" v="105"/>
          <ac:spMkLst>
            <pc:docMk/>
            <pc:sldMk cId="4260612183" sldId="279"/>
            <ac:spMk id="11" creationId="{2B566528-1B12-4246-9431-5C2D7D081168}"/>
          </ac:spMkLst>
        </pc:spChg>
        <pc:spChg chg="add del">
          <ac:chgData name="Teodora Derikonjić" userId="S::4atd@os-smakarije.edu.me::429f5336-d782-423b-b149-8baa0a2fb88e" providerId="AD" clId="Web-{59ABD43D-260E-49A6-83B4-7741F672DF8C}" dt="2021-02-19T12:35:50.899" v="117"/>
          <ac:spMkLst>
            <pc:docMk/>
            <pc:sldMk cId="4260612183" sldId="279"/>
            <ac:spMk id="12" creationId="{D06891CE-5B9C-4B9E-AA78-3A5E25434F86}"/>
          </ac:spMkLst>
        </pc:spChg>
        <pc:spChg chg="add del">
          <ac:chgData name="Teodora Derikonjić" userId="S::4atd@os-smakarije.edu.me::429f5336-d782-423b-b149-8baa0a2fb88e" providerId="AD" clId="Web-{59ABD43D-260E-49A6-83B4-7741F672DF8C}" dt="2021-02-19T12:35:09.412" v="105"/>
          <ac:spMkLst>
            <pc:docMk/>
            <pc:sldMk cId="4260612183" sldId="279"/>
            <ac:spMk id="13" creationId="{2E80C965-DB6D-4F81-9E9E-B027384D0BD6}"/>
          </ac:spMkLst>
        </pc:spChg>
        <pc:spChg chg="add del">
          <ac:chgData name="Teodora Derikonjić" userId="S::4atd@os-smakarije.edu.me::429f5336-d782-423b-b149-8baa0a2fb88e" providerId="AD" clId="Web-{59ABD43D-260E-49A6-83B4-7741F672DF8C}" dt="2021-02-19T12:46:52.079" v="159"/>
          <ac:spMkLst>
            <pc:docMk/>
            <pc:sldMk cId="4260612183" sldId="279"/>
            <ac:spMk id="14" creationId="{B4F5FA0D-0104-4987-8241-EFF7C85B88DE}"/>
          </ac:spMkLst>
        </pc:spChg>
        <pc:spChg chg="add del">
          <ac:chgData name="Teodora Derikonjić" userId="S::4atd@os-smakarije.edu.me::429f5336-d782-423b-b149-8baa0a2fb88e" providerId="AD" clId="Web-{59ABD43D-260E-49A6-83B4-7741F672DF8C}" dt="2021-02-19T12:35:09.412" v="105"/>
          <ac:spMkLst>
            <pc:docMk/>
            <pc:sldMk cId="4260612183" sldId="279"/>
            <ac:spMk id="15" creationId="{A580F890-B085-4E95-96AA-55AEBEC5CE6E}"/>
          </ac:spMkLst>
        </pc:spChg>
        <pc:spChg chg="add del">
          <ac:chgData name="Teodora Derikonjić" userId="S::4atd@os-smakarije.edu.me::429f5336-d782-423b-b149-8baa0a2fb88e" providerId="AD" clId="Web-{59ABD43D-260E-49A6-83B4-7741F672DF8C}" dt="2021-02-19T12:35:50.899" v="117"/>
          <ac:spMkLst>
            <pc:docMk/>
            <pc:sldMk cId="4260612183" sldId="279"/>
            <ac:spMk id="16" creationId="{ED888B23-07FA-482A-96DF-47E31AF1A603}"/>
          </ac:spMkLst>
        </pc:spChg>
        <pc:spChg chg="add del">
          <ac:chgData name="Teodora Derikonjić" userId="S::4atd@os-smakarije.edu.me::429f5336-d782-423b-b149-8baa0a2fb88e" providerId="AD" clId="Web-{59ABD43D-260E-49A6-83B4-7741F672DF8C}" dt="2021-02-19T12:35:09.412" v="105"/>
          <ac:spMkLst>
            <pc:docMk/>
            <pc:sldMk cId="4260612183" sldId="279"/>
            <ac:spMk id="17" creationId="{D3F51FEB-38FB-4F6C-9F7B-2F2AFAB65463}"/>
          </ac:spMkLst>
        </pc:spChg>
        <pc:spChg chg="add del">
          <ac:chgData name="Teodora Derikonjić" userId="S::4atd@os-smakarije.edu.me::429f5336-d782-423b-b149-8baa0a2fb88e" providerId="AD" clId="Web-{59ABD43D-260E-49A6-83B4-7741F672DF8C}" dt="2021-02-19T12:35:09.412" v="105"/>
          <ac:spMkLst>
            <pc:docMk/>
            <pc:sldMk cId="4260612183" sldId="279"/>
            <ac:spMk id="19" creationId="{1E547BA6-BAE0-43BB-A7CA-60F69CE252F0}"/>
          </ac:spMkLst>
        </pc:spChg>
        <pc:spChg chg="add">
          <ac:chgData name="Teodora Derikonjić" userId="S::4atd@os-smakarije.edu.me::429f5336-d782-423b-b149-8baa0a2fb88e" providerId="AD" clId="Web-{59ABD43D-260E-49A6-83B4-7741F672DF8C}" dt="2021-02-19T12:46:52.079" v="159"/>
          <ac:spMkLst>
            <pc:docMk/>
            <pc:sldMk cId="4260612183" sldId="279"/>
            <ac:spMk id="20" creationId="{907EF6B7-1338-4443-8C46-6A318D952DFD}"/>
          </ac:spMkLst>
        </pc:spChg>
        <pc:spChg chg="add del">
          <ac:chgData name="Teodora Derikonjić" userId="S::4atd@os-smakarije.edu.me::429f5336-d782-423b-b149-8baa0a2fb88e" providerId="AD" clId="Web-{59ABD43D-260E-49A6-83B4-7741F672DF8C}" dt="2021-02-19T12:35:42.555" v="114"/>
          <ac:spMkLst>
            <pc:docMk/>
            <pc:sldMk cId="4260612183" sldId="279"/>
            <ac:spMk id="21" creationId="{32BC26D8-82FB-445E-AA49-62A77D7C1EE0}"/>
          </ac:spMkLst>
        </pc:spChg>
        <pc:spChg chg="add del">
          <ac:chgData name="Teodora Derikonjić" userId="S::4atd@os-smakarije.edu.me::429f5336-d782-423b-b149-8baa0a2fb88e" providerId="AD" clId="Web-{59ABD43D-260E-49A6-83B4-7741F672DF8C}" dt="2021-02-19T12:35:42.555" v="114"/>
          <ac:spMkLst>
            <pc:docMk/>
            <pc:sldMk cId="4260612183" sldId="279"/>
            <ac:spMk id="23" creationId="{CB44330D-EA18-4254-AA95-EB49948539B8}"/>
          </ac:spMkLst>
        </pc:spChg>
        <pc:spChg chg="add">
          <ac:chgData name="Teodora Derikonjić" userId="S::4atd@os-smakarije.edu.me::429f5336-d782-423b-b149-8baa0a2fb88e" providerId="AD" clId="Web-{59ABD43D-260E-49A6-83B4-7741F672DF8C}" dt="2021-02-19T12:46:52.079" v="159"/>
          <ac:spMkLst>
            <pc:docMk/>
            <pc:sldMk cId="4260612183" sldId="279"/>
            <ac:spMk id="25" creationId="{DAAE4CDD-124C-4DCF-9584-B6033B545DD5}"/>
          </ac:spMkLst>
        </pc:spChg>
        <pc:spChg chg="add">
          <ac:chgData name="Teodora Derikonjić" userId="S::4atd@os-smakarije.edu.me::429f5336-d782-423b-b149-8baa0a2fb88e" providerId="AD" clId="Web-{59ABD43D-260E-49A6-83B4-7741F672DF8C}" dt="2021-02-19T12:46:52.079" v="159"/>
          <ac:spMkLst>
            <pc:docMk/>
            <pc:sldMk cId="4260612183" sldId="279"/>
            <ac:spMk id="27" creationId="{081E4A58-353D-44AE-B2FC-2A74E2E400F7}"/>
          </ac:spMkLst>
        </pc:spChg>
        <pc:grpChg chg="add del">
          <ac:chgData name="Teodora Derikonjić" userId="S::4atd@os-smakarije.edu.me::429f5336-d782-423b-b149-8baa0a2fb88e" providerId="AD" clId="Web-{59ABD43D-260E-49A6-83B4-7741F672DF8C}" dt="2021-02-19T12:35:50.899" v="117"/>
          <ac:grpSpMkLst>
            <pc:docMk/>
            <pc:sldMk cId="4260612183" sldId="279"/>
            <ac:grpSpMk id="9" creationId="{A23D792D-D9F2-4EB4-ADE2-65A518DA6489}"/>
          </ac:grpSpMkLst>
        </pc:grpChg>
        <pc:picChg chg="add del">
          <ac:chgData name="Teodora Derikonjić" userId="S::4atd@os-smakarije.edu.me::429f5336-d782-423b-b149-8baa0a2fb88e" providerId="AD" clId="Web-{59ABD43D-260E-49A6-83B4-7741F672DF8C}" dt="2021-02-19T12:46:52.079" v="159"/>
          <ac:picMkLst>
            <pc:docMk/>
            <pc:sldMk cId="4260612183" sldId="279"/>
            <ac:picMk id="18" creationId="{2897127E-6CEF-446C-BE87-93B7C46E49D1}"/>
          </ac:picMkLst>
        </pc:picChg>
      </pc:sldChg>
      <pc:sldChg chg="addSp modSp mod setBg addAnim modAnim">
        <pc:chgData name="Teodora Derikonjić" userId="S::4atd@os-smakarije.edu.me::429f5336-d782-423b-b149-8baa0a2fb88e" providerId="AD" clId="Web-{59ABD43D-260E-49A6-83B4-7741F672DF8C}" dt="2021-02-19T12:39:17.677" v="138"/>
        <pc:sldMkLst>
          <pc:docMk/>
          <pc:sldMk cId="1338071696" sldId="280"/>
        </pc:sldMkLst>
        <pc:picChg chg="add mod ord">
          <ac:chgData name="Teodora Derikonjić" userId="S::4atd@os-smakarije.edu.me::429f5336-d782-423b-b149-8baa0a2fb88e" providerId="AD" clId="Web-{59ABD43D-260E-49A6-83B4-7741F672DF8C}" dt="2021-02-19T12:38:37.065" v="127" actId="1076"/>
          <ac:picMkLst>
            <pc:docMk/>
            <pc:sldMk cId="1338071696" sldId="280"/>
            <ac:picMk id="2" creationId="{FD1DC1EE-414F-4356-9CBC-D80FC23B8255}"/>
          </ac:picMkLst>
        </pc:picChg>
        <pc:picChg chg="add mod">
          <ac:chgData name="Teodora Derikonjić" userId="S::4atd@os-smakarije.edu.me::429f5336-d782-423b-b149-8baa0a2fb88e" providerId="AD" clId="Web-{59ABD43D-260E-49A6-83B4-7741F672DF8C}" dt="2021-02-19T12:38:48.253" v="130" actId="1076"/>
          <ac:picMkLst>
            <pc:docMk/>
            <pc:sldMk cId="1338071696" sldId="280"/>
            <ac:picMk id="3" creationId="{2AFEE156-CD9F-4C29-A8AB-D5B7B9EA63DD}"/>
          </ac:picMkLst>
        </pc:picChg>
        <pc:picChg chg="add mod ord">
          <ac:chgData name="Teodora Derikonjić" userId="S::4atd@os-smakarije.edu.me::429f5336-d782-423b-b149-8baa0a2fb88e" providerId="AD" clId="Web-{59ABD43D-260E-49A6-83B4-7741F672DF8C}" dt="2021-02-19T12:38:41.909" v="128" actId="1076"/>
          <ac:picMkLst>
            <pc:docMk/>
            <pc:sldMk cId="1338071696" sldId="280"/>
            <ac:picMk id="4" creationId="{08D2C5D1-7C3D-4A02-A57E-1896EEDB5DAD}"/>
          </ac:picMkLst>
        </pc:picChg>
        <pc:picChg chg="add mod">
          <ac:chgData name="Teodora Derikonjić" userId="S::4atd@os-smakarije.edu.me::429f5336-d782-423b-b149-8baa0a2fb88e" providerId="AD" clId="Web-{59ABD43D-260E-49A6-83B4-7741F672DF8C}" dt="2021-02-19T12:38:44.644" v="129" actId="1076"/>
          <ac:picMkLst>
            <pc:docMk/>
            <pc:sldMk cId="1338071696" sldId="280"/>
            <ac:picMk id="5" creationId="{0476483E-4CC4-430F-8D6E-F3F0E5B0B85A}"/>
          </ac:picMkLst>
        </pc:picChg>
      </pc:sldChg>
    </pc:docChg>
  </pc:docChgLst>
  <pc:docChgLst>
    <pc:chgData name="Teodora Derikonjić" userId="S::4atd@os-smakarije.edu.me::429f5336-d782-423b-b149-8baa0a2fb88e" providerId="AD" clId="Web-{B2BD484E-B7F7-498B-A20D-6434809B6DFA}"/>
    <pc:docChg chg="delSld modSld">
      <pc:chgData name="Teodora Derikonjić" userId="S::4atd@os-smakarije.edu.me::429f5336-d782-423b-b149-8baa0a2fb88e" providerId="AD" clId="Web-{B2BD484E-B7F7-498B-A20D-6434809B6DFA}" dt="2021-03-03T13:36:15.255" v="32"/>
      <pc:docMkLst>
        <pc:docMk/>
      </pc:docMkLst>
      <pc:sldChg chg="modSp">
        <pc:chgData name="Teodora Derikonjić" userId="S::4atd@os-smakarije.edu.me::429f5336-d782-423b-b149-8baa0a2fb88e" providerId="AD" clId="Web-{B2BD484E-B7F7-498B-A20D-6434809B6DFA}" dt="2021-03-03T13:34:15.409" v="11" actId="20577"/>
        <pc:sldMkLst>
          <pc:docMk/>
          <pc:sldMk cId="2685154642" sldId="264"/>
        </pc:sldMkLst>
        <pc:spChg chg="mod">
          <ac:chgData name="Teodora Derikonjić" userId="S::4atd@os-smakarije.edu.me::429f5336-d782-423b-b149-8baa0a2fb88e" providerId="AD" clId="Web-{B2BD484E-B7F7-498B-A20D-6434809B6DFA}" dt="2021-03-03T13:34:15.409" v="11" actId="20577"/>
          <ac:spMkLst>
            <pc:docMk/>
            <pc:sldMk cId="2685154642" sldId="264"/>
            <ac:spMk id="11" creationId="{00000000-0000-0000-0000-000000000000}"/>
          </ac:spMkLst>
        </pc:spChg>
      </pc:sldChg>
      <pc:sldChg chg="delSp modSp delAnim">
        <pc:chgData name="Teodora Derikonjić" userId="S::4atd@os-smakarije.edu.me::429f5336-d782-423b-b149-8baa0a2fb88e" providerId="AD" clId="Web-{B2BD484E-B7F7-498B-A20D-6434809B6DFA}" dt="2021-03-03T13:36:04.849" v="30" actId="1076"/>
        <pc:sldMkLst>
          <pc:docMk/>
          <pc:sldMk cId="3708469131" sldId="270"/>
        </pc:sldMkLst>
        <pc:spChg chg="mod">
          <ac:chgData name="Teodora Derikonjić" userId="S::4atd@os-smakarije.edu.me::429f5336-d782-423b-b149-8baa0a2fb88e" providerId="AD" clId="Web-{B2BD484E-B7F7-498B-A20D-6434809B6DFA}" dt="2021-03-03T13:36:04.849" v="30" actId="1076"/>
          <ac:spMkLst>
            <pc:docMk/>
            <pc:sldMk cId="3708469131" sldId="270"/>
            <ac:spMk id="5" creationId="{F76A176D-EBAB-44D1-8501-B738BF404D7F}"/>
          </ac:spMkLst>
        </pc:spChg>
        <pc:picChg chg="mod">
          <ac:chgData name="Teodora Derikonjić" userId="S::4atd@os-smakarije.edu.me::429f5336-d782-423b-b149-8baa0a2fb88e" providerId="AD" clId="Web-{B2BD484E-B7F7-498B-A20D-6434809B6DFA}" dt="2021-03-03T13:35:57.489" v="29" actId="14100"/>
          <ac:picMkLst>
            <pc:docMk/>
            <pc:sldMk cId="3708469131" sldId="270"/>
            <ac:picMk id="3" creationId="{00000000-0000-0000-0000-000000000000}"/>
          </ac:picMkLst>
        </pc:picChg>
        <pc:picChg chg="del">
          <ac:chgData name="Teodora Derikonjić" userId="S::4atd@os-smakarije.edu.me::429f5336-d782-423b-b149-8baa0a2fb88e" providerId="AD" clId="Web-{B2BD484E-B7F7-498B-A20D-6434809B6DFA}" dt="2021-03-03T13:35:21.067" v="21"/>
          <ac:picMkLst>
            <pc:docMk/>
            <pc:sldMk cId="3708469131" sldId="270"/>
            <ac:picMk id="4" creationId="{00000000-0000-0000-0000-000000000000}"/>
          </ac:picMkLst>
        </pc:picChg>
      </pc:sldChg>
      <pc:sldChg chg="modSp del">
        <pc:chgData name="Teodora Derikonjić" userId="S::4atd@os-smakarije.edu.me::429f5336-d782-423b-b149-8baa0a2fb88e" providerId="AD" clId="Web-{B2BD484E-B7F7-498B-A20D-6434809B6DFA}" dt="2021-03-03T13:36:10.740" v="31"/>
        <pc:sldMkLst>
          <pc:docMk/>
          <pc:sldMk cId="3185061204" sldId="277"/>
        </pc:sldMkLst>
        <pc:spChg chg="mod">
          <ac:chgData name="Teodora Derikonjić" userId="S::4atd@os-smakarije.edu.me::429f5336-d782-423b-b149-8baa0a2fb88e" providerId="AD" clId="Web-{B2BD484E-B7F7-498B-A20D-6434809B6DFA}" dt="2021-03-03T13:35:05.660" v="20" actId="20577"/>
          <ac:spMkLst>
            <pc:docMk/>
            <pc:sldMk cId="3185061204" sldId="277"/>
            <ac:spMk id="2" creationId="{9DDA01B3-83EF-4DD5-AB80-68B7DE29D33F}"/>
          </ac:spMkLst>
        </pc:spChg>
      </pc:sldChg>
      <pc:sldChg chg="del">
        <pc:chgData name="Teodora Derikonjić" userId="S::4atd@os-smakarije.edu.me::429f5336-d782-423b-b149-8baa0a2fb88e" providerId="AD" clId="Web-{B2BD484E-B7F7-498B-A20D-6434809B6DFA}" dt="2021-03-03T13:36:15.255" v="32"/>
        <pc:sldMkLst>
          <pc:docMk/>
          <pc:sldMk cId="2730135205" sldId="278"/>
        </pc:sldMkLst>
      </pc:sldChg>
    </pc:docChg>
  </pc:docChgLst>
  <pc:docChgLst>
    <pc:chgData name="Teodora Derikonjić" userId="S::4atd@os-smakarije.edu.me::429f5336-d782-423b-b149-8baa0a2fb88e" providerId="AD" clId="Web-{AA87F509-D01E-4D96-944E-AED86BE2D817}"/>
    <pc:docChg chg="addSld modSld">
      <pc:chgData name="Teodora Derikonjić" userId="S::4atd@os-smakarije.edu.me::429f5336-d782-423b-b149-8baa0a2fb88e" providerId="AD" clId="Web-{AA87F509-D01E-4D96-944E-AED86BE2D817}" dt="2021-02-16T10:00:58.186" v="92"/>
      <pc:docMkLst>
        <pc:docMk/>
      </pc:docMkLst>
      <pc:sldChg chg="modSp">
        <pc:chgData name="Teodora Derikonjić" userId="S::4atd@os-smakarije.edu.me::429f5336-d782-423b-b149-8baa0a2fb88e" providerId="AD" clId="Web-{AA87F509-D01E-4D96-944E-AED86BE2D817}" dt="2021-02-16T09:47:37.246" v="8" actId="20577"/>
        <pc:sldMkLst>
          <pc:docMk/>
          <pc:sldMk cId="2983852050" sldId="273"/>
        </pc:sldMkLst>
        <pc:spChg chg="mod">
          <ac:chgData name="Teodora Derikonjić" userId="S::4atd@os-smakarije.edu.me::429f5336-d782-423b-b149-8baa0a2fb88e" providerId="AD" clId="Web-{AA87F509-D01E-4D96-944E-AED86BE2D817}" dt="2021-02-16T09:47:37.246" v="8" actId="20577"/>
          <ac:spMkLst>
            <pc:docMk/>
            <pc:sldMk cId="2983852050" sldId="273"/>
            <ac:spMk id="5" creationId="{00000000-0000-0000-0000-000000000000}"/>
          </ac:spMkLst>
        </pc:spChg>
      </pc:sldChg>
      <pc:sldChg chg="modSp">
        <pc:chgData name="Teodora Derikonjić" userId="S::4atd@os-smakarije.edu.me::429f5336-d782-423b-b149-8baa0a2fb88e" providerId="AD" clId="Web-{AA87F509-D01E-4D96-944E-AED86BE2D817}" dt="2021-02-16T09:47:49.558" v="9" actId="1076"/>
        <pc:sldMkLst>
          <pc:docMk/>
          <pc:sldMk cId="4270214252" sldId="276"/>
        </pc:sldMkLst>
        <pc:picChg chg="mod">
          <ac:chgData name="Teodora Derikonjić" userId="S::4atd@os-smakarije.edu.me::429f5336-d782-423b-b149-8baa0a2fb88e" providerId="AD" clId="Web-{AA87F509-D01E-4D96-944E-AED86BE2D817}" dt="2021-02-16T09:47:49.558" v="9" actId="1076"/>
          <ac:picMkLst>
            <pc:docMk/>
            <pc:sldMk cId="4270214252" sldId="276"/>
            <ac:picMk id="21" creationId="{106EAB24-0B4C-4BA7-979D-F7C7F37E0763}"/>
          </ac:picMkLst>
        </pc:picChg>
      </pc:sldChg>
      <pc:sldChg chg="addSp delSp modSp new addAnim modAnim">
        <pc:chgData name="Teodora Derikonjić" userId="S::4atd@os-smakarije.edu.me::429f5336-d782-423b-b149-8baa0a2fb88e" providerId="AD" clId="Web-{AA87F509-D01E-4D96-944E-AED86BE2D817}" dt="2021-02-16T10:00:58.186" v="92"/>
        <pc:sldMkLst>
          <pc:docMk/>
          <pc:sldMk cId="4260612183" sldId="279"/>
        </pc:sldMkLst>
        <pc:spChg chg="add del mod">
          <ac:chgData name="Teodora Derikonjić" userId="S::4atd@os-smakarije.edu.me::429f5336-d782-423b-b149-8baa0a2fb88e" providerId="AD" clId="Web-{AA87F509-D01E-4D96-944E-AED86BE2D817}" dt="2021-02-16T09:55:00.865" v="37"/>
          <ac:spMkLst>
            <pc:docMk/>
            <pc:sldMk cId="4260612183" sldId="279"/>
            <ac:spMk id="2" creationId="{B373D8DA-45F1-4896-A5D0-A466AFFE4BFA}"/>
          </ac:spMkLst>
        </pc:spChg>
        <pc:spChg chg="add mod">
          <ac:chgData name="Teodora Derikonjić" userId="S::4atd@os-smakarije.edu.me::429f5336-d782-423b-b149-8baa0a2fb88e" providerId="AD" clId="Web-{AA87F509-D01E-4D96-944E-AED86BE2D817}" dt="2021-02-16T09:55:44.835" v="52" actId="1076"/>
          <ac:spMkLst>
            <pc:docMk/>
            <pc:sldMk cId="4260612183" sldId="279"/>
            <ac:spMk id="3" creationId="{5210E075-9144-4C73-8283-2D6F1178DD74}"/>
          </ac:spMkLst>
        </pc:spChg>
        <pc:spChg chg="add mod">
          <ac:chgData name="Teodora Derikonjić" userId="S::4atd@os-smakarije.edu.me::429f5336-d782-423b-b149-8baa0a2fb88e" providerId="AD" clId="Web-{AA87F509-D01E-4D96-944E-AED86BE2D817}" dt="2021-02-16T09:57:47.572" v="72" actId="14100"/>
          <ac:spMkLst>
            <pc:docMk/>
            <pc:sldMk cId="4260612183" sldId="279"/>
            <ac:spMk id="4" creationId="{B8899C2A-6715-4893-A5B0-A730D9CD630C}"/>
          </ac:spMkLst>
        </pc:spChg>
        <pc:spChg chg="add mod">
          <ac:chgData name="Teodora Derikonjić" userId="S::4atd@os-smakarije.edu.me::429f5336-d782-423b-b149-8baa0a2fb88e" providerId="AD" clId="Web-{AA87F509-D01E-4D96-944E-AED86BE2D817}" dt="2021-02-16T09:57:57.072" v="74" actId="20577"/>
          <ac:spMkLst>
            <pc:docMk/>
            <pc:sldMk cId="4260612183" sldId="279"/>
            <ac:spMk id="5" creationId="{CF1F1946-FB4E-428A-B144-AB11058A9A06}"/>
          </ac:spMkLst>
        </pc:spChg>
        <pc:spChg chg="add mod">
          <ac:chgData name="Teodora Derikonjić" userId="S::4atd@os-smakarije.edu.me::429f5336-d782-423b-b149-8baa0a2fb88e" providerId="AD" clId="Web-{AA87F509-D01E-4D96-944E-AED86BE2D817}" dt="2021-02-16T10:00:27.388" v="84" actId="20577"/>
          <ac:spMkLst>
            <pc:docMk/>
            <pc:sldMk cId="4260612183" sldId="279"/>
            <ac:spMk id="6" creationId="{23B158AF-2FBF-41F7-8DCE-98C2001FB393}"/>
          </ac:spMkLst>
        </pc:spChg>
      </pc:sldChg>
    </pc:docChg>
  </pc:docChgLst>
  <pc:docChgLst>
    <pc:chgData name="Teodora Derikonjić" userId="S::4atd@os-smakarije.edu.me::429f5336-d782-423b-b149-8baa0a2fb88e" providerId="AD" clId="Web-{AA5C52C9-7F3B-417E-B47B-0F781DAB15DF}"/>
    <pc:docChg chg="modSld">
      <pc:chgData name="Teodora Derikonjić" userId="S::4atd@os-smakarije.edu.me::429f5336-d782-423b-b149-8baa0a2fb88e" providerId="AD" clId="Web-{AA5C52C9-7F3B-417E-B47B-0F781DAB15DF}" dt="2021-02-16T17:53:30.302" v="9" actId="20577"/>
      <pc:docMkLst>
        <pc:docMk/>
      </pc:docMkLst>
      <pc:sldChg chg="modSp">
        <pc:chgData name="Teodora Derikonjić" userId="S::4atd@os-smakarije.edu.me::429f5336-d782-423b-b149-8baa0a2fb88e" providerId="AD" clId="Web-{AA5C52C9-7F3B-417E-B47B-0F781DAB15DF}" dt="2021-02-16T17:53:30.302" v="9" actId="20577"/>
        <pc:sldMkLst>
          <pc:docMk/>
          <pc:sldMk cId="3560639275" sldId="256"/>
        </pc:sldMkLst>
        <pc:spChg chg="mod">
          <ac:chgData name="Teodora Derikonjić" userId="S::4atd@os-smakarije.edu.me::429f5336-d782-423b-b149-8baa0a2fb88e" providerId="AD" clId="Web-{AA5C52C9-7F3B-417E-B47B-0F781DAB15DF}" dt="2021-02-16T17:53:30.302" v="9" actId="20577"/>
          <ac:spMkLst>
            <pc:docMk/>
            <pc:sldMk cId="3560639275" sldId="256"/>
            <ac:spMk id="3" creationId="{00000000-0000-0000-0000-000000000000}"/>
          </ac:spMkLst>
        </pc:spChg>
      </pc:sldChg>
    </pc:docChg>
  </pc:docChgLst>
  <pc:docChgLst>
    <pc:chgData name="Teodora Derikonjić" userId="S::4atd@os-smakarije.edu.me::429f5336-d782-423b-b149-8baa0a2fb88e" providerId="AD" clId="Web-{41C78116-EC33-4731-BF2F-451C59605BD0}"/>
    <pc:docChg chg="addSld delSld modSld sldOrd">
      <pc:chgData name="Teodora Derikonjić" userId="S::4atd@os-smakarije.edu.me::429f5336-d782-423b-b149-8baa0a2fb88e" providerId="AD" clId="Web-{41C78116-EC33-4731-BF2F-451C59605BD0}" dt="2021-02-21T10:52:45.358" v="193"/>
      <pc:docMkLst>
        <pc:docMk/>
      </pc:docMkLst>
      <pc:sldChg chg="addSp delSp modSp">
        <pc:chgData name="Teodora Derikonjić" userId="S::4atd@os-smakarije.edu.me::429f5336-d782-423b-b149-8baa0a2fb88e" providerId="AD" clId="Web-{41C78116-EC33-4731-BF2F-451C59605BD0}" dt="2021-02-21T10:35:14.781" v="96"/>
        <pc:sldMkLst>
          <pc:docMk/>
          <pc:sldMk cId="3560639275" sldId="256"/>
        </pc:sldMkLst>
        <pc:spChg chg="mod">
          <ac:chgData name="Teodora Derikonjić" userId="S::4atd@os-smakarije.edu.me::429f5336-d782-423b-b149-8baa0a2fb88e" providerId="AD" clId="Web-{41C78116-EC33-4731-BF2F-451C59605BD0}" dt="2021-02-21T10:35:09.703" v="91" actId="20577"/>
          <ac:spMkLst>
            <pc:docMk/>
            <pc:sldMk cId="3560639275" sldId="256"/>
            <ac:spMk id="3" creationId="{00000000-0000-0000-0000-000000000000}"/>
          </ac:spMkLst>
        </pc:spChg>
        <pc:spChg chg="add del">
          <ac:chgData name="Teodora Derikonjić" userId="S::4atd@os-smakarije.edu.me::429f5336-d782-423b-b149-8baa0a2fb88e" providerId="AD" clId="Web-{41C78116-EC33-4731-BF2F-451C59605BD0}" dt="2021-02-21T10:35:08.609" v="80"/>
          <ac:spMkLst>
            <pc:docMk/>
            <pc:sldMk cId="3560639275" sldId="256"/>
            <ac:spMk id="4" creationId="{726F7208-7548-4FB7-A11D-12462F4DBA68}"/>
          </ac:spMkLst>
        </pc:spChg>
        <pc:picChg chg="add del mod">
          <ac:chgData name="Teodora Derikonjić" userId="S::4atd@os-smakarije.edu.me::429f5336-d782-423b-b149-8baa0a2fb88e" providerId="AD" clId="Web-{41C78116-EC33-4731-BF2F-451C59605BD0}" dt="2021-02-21T10:35:06.593" v="78"/>
          <ac:picMkLst>
            <pc:docMk/>
            <pc:sldMk cId="3560639275" sldId="256"/>
            <ac:picMk id="5" creationId="{DB8CEA21-B728-42B0-82FA-BDEAD03D449B}"/>
          </ac:picMkLst>
        </pc:picChg>
        <pc:picChg chg="add del">
          <ac:chgData name="Teodora Derikonjić" userId="S::4atd@os-smakarije.edu.me::429f5336-d782-423b-b149-8baa0a2fb88e" providerId="AD" clId="Web-{41C78116-EC33-4731-BF2F-451C59605BD0}" dt="2021-02-21T10:35:13.703" v="95"/>
          <ac:picMkLst>
            <pc:docMk/>
            <pc:sldMk cId="3560639275" sldId="256"/>
            <ac:picMk id="6" creationId="{00000000-0000-0000-0000-000000000000}"/>
          </ac:picMkLst>
        </pc:picChg>
        <pc:picChg chg="add del">
          <ac:chgData name="Teodora Derikonjić" userId="S::4atd@os-smakarije.edu.me::429f5336-d782-423b-b149-8baa0a2fb88e" providerId="AD" clId="Web-{41C78116-EC33-4731-BF2F-451C59605BD0}" dt="2021-02-21T10:35:13.031" v="94"/>
          <ac:picMkLst>
            <pc:docMk/>
            <pc:sldMk cId="3560639275" sldId="256"/>
            <ac:picMk id="7" creationId="{00000000-0000-0000-0000-000000000000}"/>
          </ac:picMkLst>
        </pc:picChg>
        <pc:picChg chg="add del mod">
          <ac:chgData name="Teodora Derikonjić" userId="S::4atd@os-smakarije.edu.me::429f5336-d782-423b-b149-8baa0a2fb88e" providerId="AD" clId="Web-{41C78116-EC33-4731-BF2F-451C59605BD0}" dt="2021-02-21T10:35:11.640" v="93" actId="1076"/>
          <ac:picMkLst>
            <pc:docMk/>
            <pc:sldMk cId="3560639275" sldId="256"/>
            <ac:picMk id="8" creationId="{00000000-0000-0000-0000-000000000000}"/>
          </ac:picMkLst>
        </pc:picChg>
        <pc:picChg chg="add del">
          <ac:chgData name="Teodora Derikonjić" userId="S::4atd@os-smakarije.edu.me::429f5336-d782-423b-b149-8baa0a2fb88e" providerId="AD" clId="Web-{41C78116-EC33-4731-BF2F-451C59605BD0}" dt="2021-02-21T10:35:14.781" v="96"/>
          <ac:picMkLst>
            <pc:docMk/>
            <pc:sldMk cId="3560639275" sldId="256"/>
            <ac:picMk id="9" creationId="{00000000-0000-0000-0000-000000000000}"/>
          </ac:picMkLst>
        </pc:picChg>
        <pc:picChg chg="add del mod">
          <ac:chgData name="Teodora Derikonjić" userId="S::4atd@os-smakarije.edu.me::429f5336-d782-423b-b149-8baa0a2fb88e" providerId="AD" clId="Web-{41C78116-EC33-4731-BF2F-451C59605BD0}" dt="2021-02-21T10:35:04.984" v="76"/>
          <ac:picMkLst>
            <pc:docMk/>
            <pc:sldMk cId="3560639275" sldId="256"/>
            <ac:picMk id="10" creationId="{E48844B6-73F1-4633-918E-62872C83DE91}"/>
          </ac:picMkLst>
        </pc:picChg>
      </pc:sldChg>
      <pc:sldChg chg="addSp delSp modSp del delAnim">
        <pc:chgData name="Teodora Derikonjić" userId="S::4atd@os-smakarije.edu.me::429f5336-d782-423b-b149-8baa0a2fb88e" providerId="AD" clId="Web-{41C78116-EC33-4731-BF2F-451C59605BD0}" dt="2021-02-21T10:40:49.728" v="113"/>
        <pc:sldMkLst>
          <pc:docMk/>
          <pc:sldMk cId="3092369204" sldId="266"/>
        </pc:sldMkLst>
        <pc:spChg chg="mod">
          <ac:chgData name="Teodora Derikonjić" userId="S::4atd@os-smakarije.edu.me::429f5336-d782-423b-b149-8baa0a2fb88e" providerId="AD" clId="Web-{41C78116-EC33-4731-BF2F-451C59605BD0}" dt="2021-02-21T10:22:32.665" v="1" actId="20577"/>
          <ac:spMkLst>
            <pc:docMk/>
            <pc:sldMk cId="3092369204" sldId="266"/>
            <ac:spMk id="3" creationId="{00000000-0000-0000-0000-000000000000}"/>
          </ac:spMkLst>
        </pc:spChg>
        <pc:picChg chg="add del mod">
          <ac:chgData name="Teodora Derikonjić" userId="S::4atd@os-smakarije.edu.me::429f5336-d782-423b-b149-8baa0a2fb88e" providerId="AD" clId="Web-{41C78116-EC33-4731-BF2F-451C59605BD0}" dt="2021-02-21T10:40:43.665" v="112"/>
          <ac:picMkLst>
            <pc:docMk/>
            <pc:sldMk cId="3092369204" sldId="266"/>
            <ac:picMk id="2" creationId="{7C6F2030-1D40-4478-BB78-3A1334F9FD5F}"/>
          </ac:picMkLst>
        </pc:picChg>
        <pc:picChg chg="del mod">
          <ac:chgData name="Teodora Derikonjić" userId="S::4atd@os-smakarije.edu.me::429f5336-d782-423b-b149-8baa0a2fb88e" providerId="AD" clId="Web-{41C78116-EC33-4731-BF2F-451C59605BD0}" dt="2021-02-21T10:24:47.685" v="34"/>
          <ac:picMkLst>
            <pc:docMk/>
            <pc:sldMk cId="3092369204" sldId="266"/>
            <ac:picMk id="4" creationId="{00000000-0000-0000-0000-000000000000}"/>
          </ac:picMkLst>
        </pc:picChg>
        <pc:picChg chg="del mod">
          <ac:chgData name="Teodora Derikonjić" userId="S::4atd@os-smakarije.edu.me::429f5336-d782-423b-b149-8baa0a2fb88e" providerId="AD" clId="Web-{41C78116-EC33-4731-BF2F-451C59605BD0}" dt="2021-02-21T10:24:40.982" v="33"/>
          <ac:picMkLst>
            <pc:docMk/>
            <pc:sldMk cId="3092369204" sldId="266"/>
            <ac:picMk id="5" creationId="{00000000-0000-0000-0000-000000000000}"/>
          </ac:picMkLst>
        </pc:picChg>
        <pc:picChg chg="del mod">
          <ac:chgData name="Teodora Derikonjić" userId="S::4atd@os-smakarije.edu.me::429f5336-d782-423b-b149-8baa0a2fb88e" providerId="AD" clId="Web-{41C78116-EC33-4731-BF2F-451C59605BD0}" dt="2021-02-21T10:36:43.112" v="107"/>
          <ac:picMkLst>
            <pc:docMk/>
            <pc:sldMk cId="3092369204" sldId="266"/>
            <ac:picMk id="7" creationId="{00000000-0000-0000-0000-000000000000}"/>
          </ac:picMkLst>
        </pc:picChg>
        <pc:picChg chg="del mod">
          <ac:chgData name="Teodora Derikonjić" userId="S::4atd@os-smakarije.edu.me::429f5336-d782-423b-b149-8baa0a2fb88e" providerId="AD" clId="Web-{41C78116-EC33-4731-BF2F-451C59605BD0}" dt="2021-02-21T10:23:41.246" v="16"/>
          <ac:picMkLst>
            <pc:docMk/>
            <pc:sldMk cId="3092369204" sldId="266"/>
            <ac:picMk id="8" creationId="{00000000-0000-0000-0000-000000000000}"/>
          </ac:picMkLst>
        </pc:picChg>
        <pc:picChg chg="del">
          <ac:chgData name="Teodora Derikonjić" userId="S::4atd@os-smakarije.edu.me::429f5336-d782-423b-b149-8baa0a2fb88e" providerId="AD" clId="Web-{41C78116-EC33-4731-BF2F-451C59605BD0}" dt="2021-02-21T10:23:54.574" v="18"/>
          <ac:picMkLst>
            <pc:docMk/>
            <pc:sldMk cId="3092369204" sldId="266"/>
            <ac:picMk id="9" creationId="{00000000-0000-0000-0000-000000000000}"/>
          </ac:picMkLst>
        </pc:picChg>
        <pc:picChg chg="del mod">
          <ac:chgData name="Teodora Derikonjić" userId="S::4atd@os-smakarije.edu.me::429f5336-d782-423b-b149-8baa0a2fb88e" providerId="AD" clId="Web-{41C78116-EC33-4731-BF2F-451C59605BD0}" dt="2021-02-21T10:23:49.355" v="17"/>
          <ac:picMkLst>
            <pc:docMk/>
            <pc:sldMk cId="3092369204" sldId="266"/>
            <ac:picMk id="10" creationId="{00000000-0000-0000-0000-000000000000}"/>
          </ac:picMkLst>
        </pc:picChg>
        <pc:picChg chg="del">
          <ac:chgData name="Teodora Derikonjić" userId="S::4atd@os-smakarije.edu.me::429f5336-d782-423b-b149-8baa0a2fb88e" providerId="AD" clId="Web-{41C78116-EC33-4731-BF2F-451C59605BD0}" dt="2021-02-21T10:23:56.777" v="19"/>
          <ac:picMkLst>
            <pc:docMk/>
            <pc:sldMk cId="3092369204" sldId="266"/>
            <ac:picMk id="11" creationId="{00000000-0000-0000-0000-000000000000}"/>
          </ac:picMkLst>
        </pc:picChg>
        <pc:picChg chg="del mod">
          <ac:chgData name="Teodora Derikonjić" userId="S::4atd@os-smakarije.edu.me::429f5336-d782-423b-b149-8baa0a2fb88e" providerId="AD" clId="Web-{41C78116-EC33-4731-BF2F-451C59605BD0}" dt="2021-02-21T10:36:40.737" v="106"/>
          <ac:picMkLst>
            <pc:docMk/>
            <pc:sldMk cId="3092369204" sldId="266"/>
            <ac:picMk id="13" creationId="{00000000-0000-0000-0000-000000000000}"/>
          </ac:picMkLst>
        </pc:picChg>
        <pc:picChg chg="del mod">
          <ac:chgData name="Teodora Derikonjić" userId="S::4atd@os-smakarije.edu.me::429f5336-d782-423b-b149-8baa0a2fb88e" providerId="AD" clId="Web-{41C78116-EC33-4731-BF2F-451C59605BD0}" dt="2021-02-21T10:36:46.049" v="108"/>
          <ac:picMkLst>
            <pc:docMk/>
            <pc:sldMk cId="3092369204" sldId="266"/>
            <ac:picMk id="14" creationId="{00000000-0000-0000-0000-000000000000}"/>
          </ac:picMkLst>
        </pc:picChg>
        <pc:picChg chg="del">
          <ac:chgData name="Teodora Derikonjić" userId="S::4atd@os-smakarije.edu.me::429f5336-d782-423b-b149-8baa0a2fb88e" providerId="AD" clId="Web-{41C78116-EC33-4731-BF2F-451C59605BD0}" dt="2021-02-21T10:24:27.153" v="29"/>
          <ac:picMkLst>
            <pc:docMk/>
            <pc:sldMk cId="3092369204" sldId="266"/>
            <ac:picMk id="15" creationId="{00000000-0000-0000-0000-000000000000}"/>
          </ac:picMkLst>
        </pc:picChg>
        <pc:picChg chg="del mod">
          <ac:chgData name="Teodora Derikonjić" userId="S::4atd@os-smakarije.edu.me::429f5336-d782-423b-b149-8baa0a2fb88e" providerId="AD" clId="Web-{41C78116-EC33-4731-BF2F-451C59605BD0}" dt="2021-02-21T10:24:37.122" v="32"/>
          <ac:picMkLst>
            <pc:docMk/>
            <pc:sldMk cId="3092369204" sldId="266"/>
            <ac:picMk id="16" creationId="{00000000-0000-0000-0000-000000000000}"/>
          </ac:picMkLst>
        </pc:picChg>
        <pc:picChg chg="del mod">
          <ac:chgData name="Teodora Derikonjić" userId="S::4atd@os-smakarije.edu.me::429f5336-d782-423b-b149-8baa0a2fb88e" providerId="AD" clId="Web-{41C78116-EC33-4731-BF2F-451C59605BD0}" dt="2021-02-21T10:36:48.081" v="109"/>
          <ac:picMkLst>
            <pc:docMk/>
            <pc:sldMk cId="3092369204" sldId="266"/>
            <ac:picMk id="18" creationId="{00000000-0000-0000-0000-000000000000}"/>
          </ac:picMkLst>
        </pc:picChg>
      </pc:sldChg>
      <pc:sldChg chg="del">
        <pc:chgData name="Teodora Derikonjić" userId="S::4atd@os-smakarije.edu.me::429f5336-d782-423b-b149-8baa0a2fb88e" providerId="AD" clId="Web-{41C78116-EC33-4731-BF2F-451C59605BD0}" dt="2021-02-21T10:46:24.597" v="145"/>
        <pc:sldMkLst>
          <pc:docMk/>
          <pc:sldMk cId="3439651732" sldId="272"/>
        </pc:sldMkLst>
      </pc:sldChg>
      <pc:sldChg chg="addSp modSp new mod setBg">
        <pc:chgData name="Teodora Derikonjić" userId="S::4atd@os-smakarije.edu.me::429f5336-d782-423b-b149-8baa0a2fb88e" providerId="AD" clId="Web-{41C78116-EC33-4731-BF2F-451C59605BD0}" dt="2021-02-21T10:43:11.404" v="132"/>
        <pc:sldMkLst>
          <pc:docMk/>
          <pc:sldMk cId="4257332054" sldId="281"/>
        </pc:sldMkLst>
        <pc:picChg chg="add mod ord">
          <ac:chgData name="Teodora Derikonjić" userId="S::4atd@os-smakarije.edu.me::429f5336-d782-423b-b149-8baa0a2fb88e" providerId="AD" clId="Web-{41C78116-EC33-4731-BF2F-451C59605BD0}" dt="2021-02-21T10:43:11.404" v="132"/>
          <ac:picMkLst>
            <pc:docMk/>
            <pc:sldMk cId="4257332054" sldId="281"/>
            <ac:picMk id="2" creationId="{417D9350-244A-4B06-B435-8B6D075708FD}"/>
          </ac:picMkLst>
        </pc:picChg>
        <pc:picChg chg="add mod">
          <ac:chgData name="Teodora Derikonjić" userId="S::4atd@os-smakarije.edu.me::429f5336-d782-423b-b149-8baa0a2fb88e" providerId="AD" clId="Web-{41C78116-EC33-4731-BF2F-451C59605BD0}" dt="2021-02-21T10:43:11.404" v="132"/>
          <ac:picMkLst>
            <pc:docMk/>
            <pc:sldMk cId="4257332054" sldId="281"/>
            <ac:picMk id="3" creationId="{2AF9547B-E69B-4BF7-B3A2-2DE01782F2E1}"/>
          </ac:picMkLst>
        </pc:picChg>
        <pc:picChg chg="add mod">
          <ac:chgData name="Teodora Derikonjić" userId="S::4atd@os-smakarije.edu.me::429f5336-d782-423b-b149-8baa0a2fb88e" providerId="AD" clId="Web-{41C78116-EC33-4731-BF2F-451C59605BD0}" dt="2021-02-21T10:43:11.404" v="132"/>
          <ac:picMkLst>
            <pc:docMk/>
            <pc:sldMk cId="4257332054" sldId="281"/>
            <ac:picMk id="4" creationId="{A82FE1A6-9A87-42BF-AA08-ED4E8912AA61}"/>
          </ac:picMkLst>
        </pc:picChg>
        <pc:picChg chg="add mod ord">
          <ac:chgData name="Teodora Derikonjić" userId="S::4atd@os-smakarije.edu.me::429f5336-d782-423b-b149-8baa0a2fb88e" providerId="AD" clId="Web-{41C78116-EC33-4731-BF2F-451C59605BD0}" dt="2021-02-21T10:43:11.404" v="132"/>
          <ac:picMkLst>
            <pc:docMk/>
            <pc:sldMk cId="4257332054" sldId="281"/>
            <ac:picMk id="5" creationId="{DAE9CB3C-2A09-48EA-8099-A5474F72ED83}"/>
          </ac:picMkLst>
        </pc:picChg>
      </pc:sldChg>
      <pc:sldChg chg="addSp delSp modSp new mod setBg">
        <pc:chgData name="Teodora Derikonjić" userId="S::4atd@os-smakarije.edu.me::429f5336-d782-423b-b149-8baa0a2fb88e" providerId="AD" clId="Web-{41C78116-EC33-4731-BF2F-451C59605BD0}" dt="2021-02-21T10:45:08.970" v="144" actId="1076"/>
        <pc:sldMkLst>
          <pc:docMk/>
          <pc:sldMk cId="3182439594" sldId="282"/>
        </pc:sldMkLst>
        <pc:spChg chg="add del">
          <ac:chgData name="Teodora Derikonjić" userId="S::4atd@os-smakarije.edu.me::429f5336-d782-423b-b149-8baa0a2fb88e" providerId="AD" clId="Web-{41C78116-EC33-4731-BF2F-451C59605BD0}" dt="2021-02-21T10:45:03.267" v="142"/>
          <ac:spMkLst>
            <pc:docMk/>
            <pc:sldMk cId="3182439594" sldId="282"/>
            <ac:spMk id="10" creationId="{E8DC6FCD-811B-436E-9FEE-FC957486CD7E}"/>
          </ac:spMkLst>
        </pc:spChg>
        <pc:picChg chg="add mod ord">
          <ac:chgData name="Teodora Derikonjić" userId="S::4atd@os-smakarije.edu.me::429f5336-d782-423b-b149-8baa0a2fb88e" providerId="AD" clId="Web-{41C78116-EC33-4731-BF2F-451C59605BD0}" dt="2021-02-21T10:45:03.267" v="143"/>
          <ac:picMkLst>
            <pc:docMk/>
            <pc:sldMk cId="3182439594" sldId="282"/>
            <ac:picMk id="2" creationId="{C384FF02-3C0E-43B1-BE51-00156BB5BFB3}"/>
          </ac:picMkLst>
        </pc:picChg>
        <pc:picChg chg="add mod ord">
          <ac:chgData name="Teodora Derikonjić" userId="S::4atd@os-smakarije.edu.me::429f5336-d782-423b-b149-8baa0a2fb88e" providerId="AD" clId="Web-{41C78116-EC33-4731-BF2F-451C59605BD0}" dt="2021-02-21T10:45:03.267" v="143"/>
          <ac:picMkLst>
            <pc:docMk/>
            <pc:sldMk cId="3182439594" sldId="282"/>
            <ac:picMk id="3" creationId="{2120E85C-D38A-4C48-830F-875D43ED0B01}"/>
          </ac:picMkLst>
        </pc:picChg>
        <pc:picChg chg="add mod">
          <ac:chgData name="Teodora Derikonjić" userId="S::4atd@os-smakarije.edu.me::429f5336-d782-423b-b149-8baa0a2fb88e" providerId="AD" clId="Web-{41C78116-EC33-4731-BF2F-451C59605BD0}" dt="2021-02-21T10:45:03.267" v="143"/>
          <ac:picMkLst>
            <pc:docMk/>
            <pc:sldMk cId="3182439594" sldId="282"/>
            <ac:picMk id="4" creationId="{83C86BD4-B997-432E-9B2E-9F3AF6F10BB3}"/>
          </ac:picMkLst>
        </pc:picChg>
        <pc:picChg chg="add mod">
          <ac:chgData name="Teodora Derikonjić" userId="S::4atd@os-smakarije.edu.me::429f5336-d782-423b-b149-8baa0a2fb88e" providerId="AD" clId="Web-{41C78116-EC33-4731-BF2F-451C59605BD0}" dt="2021-02-21T10:45:08.970" v="144" actId="1076"/>
          <ac:picMkLst>
            <pc:docMk/>
            <pc:sldMk cId="3182439594" sldId="282"/>
            <ac:picMk id="5" creationId="{2D932BC2-5E3C-488D-A272-B2E7B674AC1C}"/>
          </ac:picMkLst>
        </pc:picChg>
      </pc:sldChg>
      <pc:sldChg chg="new del">
        <pc:chgData name="Teodora Derikonjić" userId="S::4atd@os-smakarije.edu.me::429f5336-d782-423b-b149-8baa0a2fb88e" providerId="AD" clId="Web-{41C78116-EC33-4731-BF2F-451C59605BD0}" dt="2021-02-21T10:46:36.910" v="147"/>
        <pc:sldMkLst>
          <pc:docMk/>
          <pc:sldMk cId="48715560" sldId="283"/>
        </pc:sldMkLst>
      </pc:sldChg>
      <pc:sldChg chg="addSp modSp new mod ord setBg">
        <pc:chgData name="Teodora Derikonjić" userId="S::4atd@os-smakarije.edu.me::429f5336-d782-423b-b149-8baa0a2fb88e" providerId="AD" clId="Web-{41C78116-EC33-4731-BF2F-451C59605BD0}" dt="2021-02-21T10:52:45.358" v="193"/>
        <pc:sldMkLst>
          <pc:docMk/>
          <pc:sldMk cId="798771303" sldId="283"/>
        </pc:sldMkLst>
        <pc:spChg chg="mod">
          <ac:chgData name="Teodora Derikonjić" userId="S::4atd@os-smakarije.edu.me::429f5336-d782-423b-b149-8baa0a2fb88e" providerId="AD" clId="Web-{41C78116-EC33-4731-BF2F-451C59605BD0}" dt="2021-02-21T10:52:45.358" v="193"/>
          <ac:spMkLst>
            <pc:docMk/>
            <pc:sldMk cId="798771303" sldId="283"/>
            <ac:spMk id="2" creationId="{1ACF7C52-C59B-4707-BFDB-DE8BE8D571EA}"/>
          </ac:spMkLst>
        </pc:spChg>
        <pc:spChg chg="mod">
          <ac:chgData name="Teodora Derikonjić" userId="S::4atd@os-smakarije.edu.me::429f5336-d782-423b-b149-8baa0a2fb88e" providerId="AD" clId="Web-{41C78116-EC33-4731-BF2F-451C59605BD0}" dt="2021-02-21T10:52:45.358" v="193"/>
          <ac:spMkLst>
            <pc:docMk/>
            <pc:sldMk cId="798771303" sldId="283"/>
            <ac:spMk id="3" creationId="{D16E6DF5-D4BA-47B1-999E-BD28E85FDF37}"/>
          </ac:spMkLst>
        </pc:spChg>
        <pc:spChg chg="add">
          <ac:chgData name="Teodora Derikonjić" userId="S::4atd@os-smakarije.edu.me::429f5336-d782-423b-b149-8baa0a2fb88e" providerId="AD" clId="Web-{41C78116-EC33-4731-BF2F-451C59605BD0}" dt="2021-02-21T10:52:17.310" v="191"/>
          <ac:spMkLst>
            <pc:docMk/>
            <pc:sldMk cId="798771303" sldId="283"/>
            <ac:spMk id="8" creationId="{23962611-DFD5-4092-AAFD-559E3DFCE2C9}"/>
          </ac:spMkLst>
        </pc:spChg>
        <pc:spChg chg="add">
          <ac:chgData name="Teodora Derikonjić" userId="S::4atd@os-smakarije.edu.me::429f5336-d782-423b-b149-8baa0a2fb88e" providerId="AD" clId="Web-{41C78116-EC33-4731-BF2F-451C59605BD0}" dt="2021-02-21T10:52:45.358" v="193"/>
          <ac:spMkLst>
            <pc:docMk/>
            <pc:sldMk cId="798771303" sldId="283"/>
            <ac:spMk id="13" creationId="{FB5B0058-AF13-4859-B429-4EDDE2A26F7F}"/>
          </ac:spMkLst>
        </pc:spChg>
        <pc:spChg chg="add">
          <ac:chgData name="Teodora Derikonjić" userId="S::4atd@os-smakarije.edu.me::429f5336-d782-423b-b149-8baa0a2fb88e" providerId="AD" clId="Web-{41C78116-EC33-4731-BF2F-451C59605BD0}" dt="2021-02-21T10:52:45.358" v="193"/>
          <ac:spMkLst>
            <pc:docMk/>
            <pc:sldMk cId="798771303" sldId="283"/>
            <ac:spMk id="15" creationId="{81BD432D-FAB3-4B5D-BF27-4DA7C75B3238}"/>
          </ac:spMkLst>
        </pc:spChg>
        <pc:picChg chg="add">
          <ac:chgData name="Teodora Derikonjić" userId="S::4atd@os-smakarije.edu.me::429f5336-d782-423b-b149-8baa0a2fb88e" providerId="AD" clId="Web-{41C78116-EC33-4731-BF2F-451C59605BD0}" dt="2021-02-21T10:52:17.310" v="191"/>
          <ac:picMkLst>
            <pc:docMk/>
            <pc:sldMk cId="798771303" sldId="283"/>
            <ac:picMk id="10" creationId="{2270F1FA-0425-408F-9861-80BF5AFB276D}"/>
          </ac:picMkLst>
        </pc:picChg>
        <pc:cxnChg chg="add">
          <ac:chgData name="Teodora Derikonjić" userId="S::4atd@os-smakarije.edu.me::429f5336-d782-423b-b149-8baa0a2fb88e" providerId="AD" clId="Web-{41C78116-EC33-4731-BF2F-451C59605BD0}" dt="2021-02-21T10:52:45.358" v="193"/>
          <ac:cxnSpMkLst>
            <pc:docMk/>
            <pc:sldMk cId="798771303" sldId="283"/>
            <ac:cxnSpMk id="12" creationId="{E6D6B450-4278-45B8-88C7-C061710E3C7E}"/>
          </ac:cxnSpMkLst>
        </pc:cxnChg>
        <pc:cxnChg chg="add">
          <ac:chgData name="Teodora Derikonjić" userId="S::4atd@os-smakarije.edu.me::429f5336-d782-423b-b149-8baa0a2fb88e" providerId="AD" clId="Web-{41C78116-EC33-4731-BF2F-451C59605BD0}" dt="2021-02-21T10:52:45.358" v="193"/>
          <ac:cxnSpMkLst>
            <pc:docMk/>
            <pc:sldMk cId="798771303" sldId="283"/>
            <ac:cxnSpMk id="14" creationId="{74234A4C-A256-4139-A5F4-27078F0D6796}"/>
          </ac:cxnSpMkLst>
        </pc:cxnChg>
      </pc:sldChg>
      <pc:sldChg chg="addSp delSp modSp new del mod setBg setClrOvrMap">
        <pc:chgData name="Teodora Derikonjić" userId="S::4atd@os-smakarije.edu.me::429f5336-d782-423b-b149-8baa0a2fb88e" providerId="AD" clId="Web-{41C78116-EC33-4731-BF2F-451C59605BD0}" dt="2021-02-21T10:51:12.340" v="175"/>
        <pc:sldMkLst>
          <pc:docMk/>
          <pc:sldMk cId="2234401977" sldId="283"/>
        </pc:sldMkLst>
        <pc:spChg chg="mod">
          <ac:chgData name="Teodora Derikonjić" userId="S::4atd@os-smakarije.edu.me::429f5336-d782-423b-b149-8baa0a2fb88e" providerId="AD" clId="Web-{41C78116-EC33-4731-BF2F-451C59605BD0}" dt="2021-02-21T10:49:58.869" v="174"/>
          <ac:spMkLst>
            <pc:docMk/>
            <pc:sldMk cId="2234401977" sldId="283"/>
            <ac:spMk id="2" creationId="{BB91F89E-0788-43C6-ABA7-1CC89F9512C2}"/>
          </ac:spMkLst>
        </pc:spChg>
        <pc:spChg chg="mod">
          <ac:chgData name="Teodora Derikonjić" userId="S::4atd@os-smakarije.edu.me::429f5336-d782-423b-b149-8baa0a2fb88e" providerId="AD" clId="Web-{41C78116-EC33-4731-BF2F-451C59605BD0}" dt="2021-02-21T10:49:58.869" v="174"/>
          <ac:spMkLst>
            <pc:docMk/>
            <pc:sldMk cId="2234401977" sldId="283"/>
            <ac:spMk id="3" creationId="{CF620CF1-6D9B-4FD9-AA95-15672279D62C}"/>
          </ac:spMkLst>
        </pc:spChg>
        <pc:spChg chg="add del">
          <ac:chgData name="Teodora Derikonjić" userId="S::4atd@os-smakarije.edu.me::429f5336-d782-423b-b149-8baa0a2fb88e" providerId="AD" clId="Web-{41C78116-EC33-4731-BF2F-451C59605BD0}" dt="2021-02-21T10:47:47.974" v="160"/>
          <ac:spMkLst>
            <pc:docMk/>
            <pc:sldMk cId="2234401977" sldId="283"/>
            <ac:spMk id="8" creationId="{3A397E3E-B90C-4D82-BAAA-36F7AC6A4565}"/>
          </ac:spMkLst>
        </pc:spChg>
        <pc:spChg chg="add del">
          <ac:chgData name="Teodora Derikonjić" userId="S::4atd@os-smakarije.edu.me::429f5336-d782-423b-b149-8baa0a2fb88e" providerId="AD" clId="Web-{41C78116-EC33-4731-BF2F-451C59605BD0}" dt="2021-02-21T10:47:47.974" v="160"/>
          <ac:spMkLst>
            <pc:docMk/>
            <pc:sldMk cId="2234401977" sldId="283"/>
            <ac:spMk id="10" creationId="{E16C8D8F-10E9-4498-ABDB-0F923F8B6837}"/>
          </ac:spMkLst>
        </pc:spChg>
        <pc:spChg chg="add del">
          <ac:chgData name="Teodora Derikonjić" userId="S::4atd@os-smakarije.edu.me::429f5336-d782-423b-b149-8baa0a2fb88e" providerId="AD" clId="Web-{41C78116-EC33-4731-BF2F-451C59605BD0}" dt="2021-02-21T10:47:47.974" v="160"/>
          <ac:spMkLst>
            <pc:docMk/>
            <pc:sldMk cId="2234401977" sldId="283"/>
            <ac:spMk id="12" creationId="{1E5A83E3-8A11-4492-BB6E-F5F2240316FB}"/>
          </ac:spMkLst>
        </pc:spChg>
        <pc:spChg chg="add del">
          <ac:chgData name="Teodora Derikonjić" userId="S::4atd@os-smakarije.edu.me::429f5336-d782-423b-b149-8baa0a2fb88e" providerId="AD" clId="Web-{41C78116-EC33-4731-BF2F-451C59605BD0}" dt="2021-02-21T10:47:47.974" v="160"/>
          <ac:spMkLst>
            <pc:docMk/>
            <pc:sldMk cId="2234401977" sldId="283"/>
            <ac:spMk id="14" creationId="{8CF5E676-CA04-4CED-9F1E-5026ED66E66D}"/>
          </ac:spMkLst>
        </pc:spChg>
        <pc:spChg chg="add del">
          <ac:chgData name="Teodora Derikonjić" userId="S::4atd@os-smakarije.edu.me::429f5336-d782-423b-b149-8baa0a2fb88e" providerId="AD" clId="Web-{41C78116-EC33-4731-BF2F-451C59605BD0}" dt="2021-02-21T10:47:47.974" v="160"/>
          <ac:spMkLst>
            <pc:docMk/>
            <pc:sldMk cId="2234401977" sldId="283"/>
            <ac:spMk id="16" creationId="{6BA9E676-A8FC-4C2F-8D78-C13ED8ABDBA8}"/>
          </ac:spMkLst>
        </pc:spChg>
        <pc:spChg chg="add del">
          <ac:chgData name="Teodora Derikonjić" userId="S::4atd@os-smakarije.edu.me::429f5336-d782-423b-b149-8baa0a2fb88e" providerId="AD" clId="Web-{41C78116-EC33-4731-BF2F-451C59605BD0}" dt="2021-02-21T10:47:47.974" v="160"/>
          <ac:spMkLst>
            <pc:docMk/>
            <pc:sldMk cId="2234401977" sldId="283"/>
            <ac:spMk id="18" creationId="{A2B5CBEA-F125-49B6-8335-227C325B112B}"/>
          </ac:spMkLst>
        </pc:spChg>
        <pc:spChg chg="add del">
          <ac:chgData name="Teodora Derikonjić" userId="S::4atd@os-smakarije.edu.me::429f5336-d782-423b-b149-8baa0a2fb88e" providerId="AD" clId="Web-{41C78116-EC33-4731-BF2F-451C59605BD0}" dt="2021-02-21T10:47:47.974" v="160"/>
          <ac:spMkLst>
            <pc:docMk/>
            <pc:sldMk cId="2234401977" sldId="283"/>
            <ac:spMk id="20" creationId="{EECD79B5-5FC5-495F-BFD6-346C16E787A7}"/>
          </ac:spMkLst>
        </pc:spChg>
        <pc:spChg chg="add del">
          <ac:chgData name="Teodora Derikonjić" userId="S::4atd@os-smakarije.edu.me::429f5336-d782-423b-b149-8baa0a2fb88e" providerId="AD" clId="Web-{41C78116-EC33-4731-BF2F-451C59605BD0}" dt="2021-02-21T10:47:47.974" v="160"/>
          <ac:spMkLst>
            <pc:docMk/>
            <pc:sldMk cId="2234401977" sldId="283"/>
            <ac:spMk id="22" creationId="{2C1D3151-5F97-4860-B56C-C98BD62CC255}"/>
          </ac:spMkLst>
        </pc:spChg>
        <pc:spChg chg="add del">
          <ac:chgData name="Teodora Derikonjić" userId="S::4atd@os-smakarije.edu.me::429f5336-d782-423b-b149-8baa0a2fb88e" providerId="AD" clId="Web-{41C78116-EC33-4731-BF2F-451C59605BD0}" dt="2021-02-21T10:47:47.974" v="160"/>
          <ac:spMkLst>
            <pc:docMk/>
            <pc:sldMk cId="2234401977" sldId="283"/>
            <ac:spMk id="24" creationId="{32D9D048-3063-435A-8C23-26C1907E9619}"/>
          </ac:spMkLst>
        </pc:spChg>
        <pc:spChg chg="add del">
          <ac:chgData name="Teodora Derikonjić" userId="S::4atd@os-smakarije.edu.me::429f5336-d782-423b-b149-8baa0a2fb88e" providerId="AD" clId="Web-{41C78116-EC33-4731-BF2F-451C59605BD0}" dt="2021-02-21T10:47:47.974" v="160"/>
          <ac:spMkLst>
            <pc:docMk/>
            <pc:sldMk cId="2234401977" sldId="283"/>
            <ac:spMk id="26" creationId="{8DE96824-E506-4448-8704-5EC7BF7BC51B}"/>
          </ac:spMkLst>
        </pc:spChg>
        <pc:spChg chg="add del">
          <ac:chgData name="Teodora Derikonjić" userId="S::4atd@os-smakarije.edu.me::429f5336-d782-423b-b149-8baa0a2fb88e" providerId="AD" clId="Web-{41C78116-EC33-4731-BF2F-451C59605BD0}" dt="2021-02-21T10:47:47.974" v="160"/>
          <ac:spMkLst>
            <pc:docMk/>
            <pc:sldMk cId="2234401977" sldId="283"/>
            <ac:spMk id="28" creationId="{4D1A5E71-B6B6-486A-8CDC-C7ABD9B903F6}"/>
          </ac:spMkLst>
        </pc:spChg>
        <pc:spChg chg="add del">
          <ac:chgData name="Teodora Derikonjić" userId="S::4atd@os-smakarije.edu.me::429f5336-d782-423b-b149-8baa0a2fb88e" providerId="AD" clId="Web-{41C78116-EC33-4731-BF2F-451C59605BD0}" dt="2021-02-21T10:47:47.974" v="160"/>
          <ac:spMkLst>
            <pc:docMk/>
            <pc:sldMk cId="2234401977" sldId="283"/>
            <ac:spMk id="30" creationId="{B6C541AE-9B02-44C0-B8C6-B2DEA7ED3813}"/>
          </ac:spMkLst>
        </pc:spChg>
        <pc:spChg chg="add del">
          <ac:chgData name="Teodora Derikonjić" userId="S::4atd@os-smakarije.edu.me::429f5336-d782-423b-b149-8baa0a2fb88e" providerId="AD" clId="Web-{41C78116-EC33-4731-BF2F-451C59605BD0}" dt="2021-02-21T10:49:58.869" v="174"/>
          <ac:spMkLst>
            <pc:docMk/>
            <pc:sldMk cId="2234401977" sldId="283"/>
            <ac:spMk id="35" creationId="{23962611-DFD5-4092-AAFD-559E3DFCE2C9}"/>
          </ac:spMkLst>
        </pc:spChg>
        <pc:spChg chg="add del">
          <ac:chgData name="Teodora Derikonjić" userId="S::4atd@os-smakarije.edu.me::429f5336-d782-423b-b149-8baa0a2fb88e" providerId="AD" clId="Web-{41C78116-EC33-4731-BF2F-451C59605BD0}" dt="2021-02-21T10:48:55.758" v="165"/>
          <ac:spMkLst>
            <pc:docMk/>
            <pc:sldMk cId="2234401977" sldId="283"/>
            <ac:spMk id="39" creationId="{75F4D120-3921-42A8-A063-46B023CB0CDA}"/>
          </ac:spMkLst>
        </pc:spChg>
        <pc:spChg chg="add del">
          <ac:chgData name="Teodora Derikonjić" userId="S::4atd@os-smakarije.edu.me::429f5336-d782-423b-b149-8baa0a2fb88e" providerId="AD" clId="Web-{41C78116-EC33-4731-BF2F-451C59605BD0}" dt="2021-02-21T10:49:18.758" v="167"/>
          <ac:spMkLst>
            <pc:docMk/>
            <pc:sldMk cId="2234401977" sldId="283"/>
            <ac:spMk id="41" creationId="{9B7AD9F6-8CE7-4299-8FC6-328F4DCD3FF9}"/>
          </ac:spMkLst>
        </pc:spChg>
        <pc:spChg chg="add del">
          <ac:chgData name="Teodora Derikonjić" userId="S::4atd@os-smakarije.edu.me::429f5336-d782-423b-b149-8baa0a2fb88e" providerId="AD" clId="Web-{41C78116-EC33-4731-BF2F-451C59605BD0}" dt="2021-02-21T10:48:35.632" v="163"/>
          <ac:spMkLst>
            <pc:docMk/>
            <pc:sldMk cId="2234401977" sldId="283"/>
            <ac:spMk id="42" creationId="{C1DD1A8A-57D5-4A81-AD04-532B043C5611}"/>
          </ac:spMkLst>
        </pc:spChg>
        <pc:spChg chg="add del">
          <ac:chgData name="Teodora Derikonjić" userId="S::4atd@os-smakarije.edu.me::429f5336-d782-423b-b149-8baa0a2fb88e" providerId="AD" clId="Web-{41C78116-EC33-4731-BF2F-451C59605BD0}" dt="2021-02-21T10:49:18.758" v="167"/>
          <ac:spMkLst>
            <pc:docMk/>
            <pc:sldMk cId="2234401977" sldId="283"/>
            <ac:spMk id="43" creationId="{F49775AF-8896-43EE-92C6-83497D6DC56F}"/>
          </ac:spMkLst>
        </pc:spChg>
        <pc:spChg chg="add del">
          <ac:chgData name="Teodora Derikonjić" userId="S::4atd@os-smakarije.edu.me::429f5336-d782-423b-b149-8baa0a2fb88e" providerId="AD" clId="Web-{41C78116-EC33-4731-BF2F-451C59605BD0}" dt="2021-02-21T10:48:35.632" v="163"/>
          <ac:spMkLst>
            <pc:docMk/>
            <pc:sldMk cId="2234401977" sldId="283"/>
            <ac:spMk id="44" creationId="{007891EC-4501-44ED-A8C8-B11B6DB767AB}"/>
          </ac:spMkLst>
        </pc:spChg>
        <pc:spChg chg="add del">
          <ac:chgData name="Teodora Derikonjić" userId="S::4atd@os-smakarije.edu.me::429f5336-d782-423b-b149-8baa0a2fb88e" providerId="AD" clId="Web-{41C78116-EC33-4731-BF2F-451C59605BD0}" dt="2021-02-21T10:49:31.681" v="169"/>
          <ac:spMkLst>
            <pc:docMk/>
            <pc:sldMk cId="2234401977" sldId="283"/>
            <ac:spMk id="45" creationId="{06DA9DF9-31F7-4056-B42E-878CC92417B8}"/>
          </ac:spMkLst>
        </pc:spChg>
        <pc:spChg chg="add del">
          <ac:chgData name="Teodora Derikonjić" userId="S::4atd@os-smakarije.edu.me::429f5336-d782-423b-b149-8baa0a2fb88e" providerId="AD" clId="Web-{41C78116-EC33-4731-BF2F-451C59605BD0}" dt="2021-02-21T10:49:52.181" v="171"/>
          <ac:spMkLst>
            <pc:docMk/>
            <pc:sldMk cId="2234401977" sldId="283"/>
            <ac:spMk id="46" creationId="{C1DD1A8A-57D5-4A81-AD04-532B043C5611}"/>
          </ac:spMkLst>
        </pc:spChg>
        <pc:spChg chg="add del">
          <ac:chgData name="Teodora Derikonjić" userId="S::4atd@os-smakarije.edu.me::429f5336-d782-423b-b149-8baa0a2fb88e" providerId="AD" clId="Web-{41C78116-EC33-4731-BF2F-451C59605BD0}" dt="2021-02-21T10:49:52.181" v="171"/>
          <ac:spMkLst>
            <pc:docMk/>
            <pc:sldMk cId="2234401977" sldId="283"/>
            <ac:spMk id="47" creationId="{007891EC-4501-44ED-A8C8-B11B6DB767AB}"/>
          </ac:spMkLst>
        </pc:spChg>
        <pc:spChg chg="add del">
          <ac:chgData name="Teodora Derikonjić" userId="S::4atd@os-smakarije.edu.me::429f5336-d782-423b-b149-8baa0a2fb88e" providerId="AD" clId="Web-{41C78116-EC33-4731-BF2F-451C59605BD0}" dt="2021-02-21T10:49:58.775" v="173"/>
          <ac:spMkLst>
            <pc:docMk/>
            <pc:sldMk cId="2234401977" sldId="283"/>
            <ac:spMk id="48" creationId="{657F69E0-C4B0-4BEC-A689-4F8D877F05D4}"/>
          </ac:spMkLst>
        </pc:spChg>
        <pc:spChg chg="add del">
          <ac:chgData name="Teodora Derikonjić" userId="S::4atd@os-smakarije.edu.me::429f5336-d782-423b-b149-8baa0a2fb88e" providerId="AD" clId="Web-{41C78116-EC33-4731-BF2F-451C59605BD0}" dt="2021-02-21T10:49:58.775" v="173"/>
          <ac:spMkLst>
            <pc:docMk/>
            <pc:sldMk cId="2234401977" sldId="283"/>
            <ac:spMk id="49" creationId="{9F6380B4-6A1C-481E-8408-B4E6C75B9B81}"/>
          </ac:spMkLst>
        </pc:spChg>
        <pc:spChg chg="add">
          <ac:chgData name="Teodora Derikonjić" userId="S::4atd@os-smakarije.edu.me::429f5336-d782-423b-b149-8baa0a2fb88e" providerId="AD" clId="Web-{41C78116-EC33-4731-BF2F-451C59605BD0}" dt="2021-02-21T10:49:58.869" v="174"/>
          <ac:spMkLst>
            <pc:docMk/>
            <pc:sldMk cId="2234401977" sldId="283"/>
            <ac:spMk id="51" creationId="{489B7BFD-8F45-4093-AD9C-91B15B0503D9}"/>
          </ac:spMkLst>
        </pc:spChg>
        <pc:spChg chg="add">
          <ac:chgData name="Teodora Derikonjić" userId="S::4atd@os-smakarije.edu.me::429f5336-d782-423b-b149-8baa0a2fb88e" providerId="AD" clId="Web-{41C78116-EC33-4731-BF2F-451C59605BD0}" dt="2021-02-21T10:49:58.869" v="174"/>
          <ac:spMkLst>
            <pc:docMk/>
            <pc:sldMk cId="2234401977" sldId="283"/>
            <ac:spMk id="222" creationId="{4D4C00DC-4DC6-4CD2-9E31-F17E6CEBC5A6}"/>
          </ac:spMkLst>
        </pc:spChg>
        <pc:spChg chg="add">
          <ac:chgData name="Teodora Derikonjić" userId="S::4atd@os-smakarije.edu.me::429f5336-d782-423b-b149-8baa0a2fb88e" providerId="AD" clId="Web-{41C78116-EC33-4731-BF2F-451C59605BD0}" dt="2021-02-21T10:49:58.869" v="174"/>
          <ac:spMkLst>
            <pc:docMk/>
            <pc:sldMk cId="2234401977" sldId="283"/>
            <ac:spMk id="223" creationId="{A499C65A-9B02-4D7F-BD68-CD38D880551F}"/>
          </ac:spMkLst>
        </pc:spChg>
        <pc:grpChg chg="add">
          <ac:chgData name="Teodora Derikonjić" userId="S::4atd@os-smakarije.edu.me::429f5336-d782-423b-b149-8baa0a2fb88e" providerId="AD" clId="Web-{41C78116-EC33-4731-BF2F-451C59605BD0}" dt="2021-02-21T10:49:58.869" v="174"/>
          <ac:grpSpMkLst>
            <pc:docMk/>
            <pc:sldMk cId="2234401977" sldId="283"/>
            <ac:grpSpMk id="52" creationId="{1F4896D7-5AD0-4505-BCCD-82262CFEE2E1}"/>
          </ac:grpSpMkLst>
        </pc:grpChg>
        <pc:grpChg chg="add">
          <ac:chgData name="Teodora Derikonjić" userId="S::4atd@os-smakarije.edu.me::429f5336-d782-423b-b149-8baa0a2fb88e" providerId="AD" clId="Web-{41C78116-EC33-4731-BF2F-451C59605BD0}" dt="2021-02-21T10:49:58.869" v="174"/>
          <ac:grpSpMkLst>
            <pc:docMk/>
            <pc:sldMk cId="2234401977" sldId="283"/>
            <ac:grpSpMk id="224" creationId="{66FB5A75-BDE2-4F12-A95B-C48788A7685C}"/>
          </ac:grpSpMkLst>
        </pc:grpChg>
        <pc:picChg chg="add mod ord">
          <ac:chgData name="Teodora Derikonjić" userId="S::4atd@os-smakarije.edu.me::429f5336-d782-423b-b149-8baa0a2fb88e" providerId="AD" clId="Web-{41C78116-EC33-4731-BF2F-451C59605BD0}" dt="2021-02-21T10:49:58.869" v="174"/>
          <ac:picMkLst>
            <pc:docMk/>
            <pc:sldMk cId="2234401977" sldId="283"/>
            <ac:picMk id="4" creationId="{E3E0AFC5-7D69-47F8-9CBD-B8E95B24944D}"/>
          </ac:picMkLst>
        </pc:picChg>
        <pc:picChg chg="add del">
          <ac:chgData name="Teodora Derikonjić" userId="S::4atd@os-smakarije.edu.me::429f5336-d782-423b-b149-8baa0a2fb88e" providerId="AD" clId="Web-{41C78116-EC33-4731-BF2F-451C59605BD0}" dt="2021-02-21T10:49:58.869" v="174"/>
          <ac:picMkLst>
            <pc:docMk/>
            <pc:sldMk cId="2234401977" sldId="283"/>
            <ac:picMk id="37" creationId="{2270F1FA-0425-408F-9861-80BF5AFB276D}"/>
          </ac:picMkLst>
        </pc:picChg>
        <pc:picChg chg="add del">
          <ac:chgData name="Teodora Derikonjić" userId="S::4atd@os-smakarije.edu.me::429f5336-d782-423b-b149-8baa0a2fb88e" providerId="AD" clId="Web-{41C78116-EC33-4731-BF2F-451C59605BD0}" dt="2021-02-21T10:48:55.758" v="165"/>
          <ac:picMkLst>
            <pc:docMk/>
            <pc:sldMk cId="2234401977" sldId="283"/>
            <ac:picMk id="40" creationId="{9D01B3E5-85F4-41A9-A504-D5E6268DEC1D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16T09:25:13.13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7514 5186 16383 0 0,'0'0'-16383'0'0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11-Mar-21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198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11-Mar-21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040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11-Mar-21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801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11-Mar-21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160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11-Mar-21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213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11-Mar-21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738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11-Mar-21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770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11-Mar-21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803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11-Mar-21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716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11-Mar-21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148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11-Mar-21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902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11-Mar-21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448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0.jpeg"/><Relationship Id="rId4" Type="http://schemas.openxmlformats.org/officeDocument/2006/relationships/image" Target="../media/image39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0.png"/><Relationship Id="rId7" Type="http://schemas.openxmlformats.org/officeDocument/2006/relationships/image" Target="../media/image44.jpe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jpeg"/><Relationship Id="rId5" Type="http://schemas.openxmlformats.org/officeDocument/2006/relationships/image" Target="../media/image42.jpeg"/><Relationship Id="rId4" Type="http://schemas.openxmlformats.org/officeDocument/2006/relationships/image" Target="../media/image4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971800"/>
            <a:ext cx="7772400" cy="1470025"/>
          </a:xfrm>
        </p:spPr>
        <p:txBody>
          <a:bodyPr/>
          <a:lstStyle/>
          <a:p>
            <a:r>
              <a:rPr lang="en-US" err="1"/>
              <a:t>Sisari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81000" y="4419600"/>
            <a:ext cx="8915400" cy="1295400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dirty="0" err="1"/>
              <a:t>Prezentaciju</a:t>
            </a:r>
            <a:r>
              <a:rPr lang="en-US" dirty="0"/>
              <a:t> </a:t>
            </a:r>
            <a:r>
              <a:rPr lang="en-US" dirty="0" err="1"/>
              <a:t>radili</a:t>
            </a:r>
            <a:r>
              <a:rPr lang="en-US" dirty="0"/>
              <a:t>:</a:t>
            </a:r>
          </a:p>
          <a:p>
            <a:r>
              <a:rPr lang="en-US" dirty="0"/>
              <a:t>Sofija </a:t>
            </a:r>
            <a:r>
              <a:rPr lang="en-US" dirty="0" err="1"/>
              <a:t>Mrdak</a:t>
            </a:r>
            <a:r>
              <a:rPr lang="en-US" dirty="0"/>
              <a:t>,</a:t>
            </a:r>
            <a:endParaRPr lang="en-US" dirty="0">
              <a:cs typeface="Calibri"/>
            </a:endParaRPr>
          </a:p>
          <a:p>
            <a:r>
              <a:rPr lang="en-US" dirty="0"/>
              <a:t>Teodora </a:t>
            </a:r>
            <a:r>
              <a:rPr lang="en-US" dirty="0" err="1"/>
              <a:t>Derikonjic</a:t>
            </a:r>
            <a:endParaRPr lang="en-US" dirty="0">
              <a:cs typeface="Calibri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429491"/>
            <a:ext cx="2900150" cy="1905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346" b="100000" l="9633" r="894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4648200"/>
            <a:ext cx="2376347" cy="251805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27" y="4434320"/>
            <a:ext cx="2085975" cy="21907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5917" y="-6927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639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38400" y="147475"/>
            <a:ext cx="5101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cap="none" spc="0" err="1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Mozak</a:t>
            </a:r>
            <a:r>
              <a:rPr lang="en-US" sz="5400" b="1" cap="none" spc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5400" b="1" cap="none" spc="0" err="1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kod</a:t>
            </a:r>
            <a:r>
              <a:rPr lang="en-US" sz="5400" b="1" cap="none" spc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5400" b="1" cap="none" spc="0" err="1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sisara</a:t>
            </a:r>
            <a:endParaRPr lang="en-US" sz="5400" b="1" cap="none" spc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2400"/>
            <a:ext cx="2143125" cy="21431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1000" y="2286000"/>
            <a:ext cx="7130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err="1"/>
              <a:t>Covjek</a:t>
            </a:r>
            <a:r>
              <a:rPr lang="en-US"/>
              <a:t> se </a:t>
            </a:r>
            <a:r>
              <a:rPr lang="en-US" err="1"/>
              <a:t>smatra</a:t>
            </a:r>
            <a:r>
              <a:rPr lang="en-US"/>
              <a:t> </a:t>
            </a:r>
            <a:r>
              <a:rPr lang="en-US" err="1"/>
              <a:t>najinteligentnijim</a:t>
            </a:r>
            <a:r>
              <a:rPr lang="en-US"/>
              <a:t> </a:t>
            </a:r>
            <a:r>
              <a:rPr lang="en-US" err="1"/>
              <a:t>sisarom</a:t>
            </a:r>
            <a:r>
              <a:rPr lang="en-US"/>
              <a:t>, </a:t>
            </a:r>
            <a:r>
              <a:rPr lang="en-US" err="1"/>
              <a:t>jer</a:t>
            </a:r>
            <a:r>
              <a:rPr lang="en-US"/>
              <a:t> </a:t>
            </a:r>
            <a:r>
              <a:rPr lang="en-US" err="1"/>
              <a:t>ima</a:t>
            </a:r>
            <a:r>
              <a:rPr lang="en-US"/>
              <a:t> </a:t>
            </a:r>
            <a:r>
              <a:rPr lang="en-US" err="1"/>
              <a:t>mogucnost</a:t>
            </a:r>
            <a:r>
              <a:rPr lang="en-US"/>
              <a:t> </a:t>
            </a:r>
            <a:r>
              <a:rPr lang="en-US" err="1"/>
              <a:t>govora</a:t>
            </a:r>
            <a:r>
              <a:rPr lang="en-US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2655332"/>
            <a:ext cx="8593058" cy="64633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err="1"/>
              <a:t>Inteligenciju</a:t>
            </a:r>
            <a:r>
              <a:rPr lang="en-US" dirty="0"/>
              <a:t> </a:t>
            </a:r>
            <a:r>
              <a:rPr lang="en-US" dirty="0" err="1"/>
              <a:t>zivotinja</a:t>
            </a:r>
            <a:r>
              <a:rPr lang="en-US" dirty="0"/>
              <a:t> je </a:t>
            </a:r>
            <a:r>
              <a:rPr lang="en-US" dirty="0" err="1"/>
              <a:t>teze</a:t>
            </a:r>
            <a:r>
              <a:rPr lang="en-US" dirty="0"/>
              <a:t> </a:t>
            </a:r>
            <a:r>
              <a:rPr lang="en-US" dirty="0" err="1"/>
              <a:t>procijeniti</a:t>
            </a:r>
            <a:r>
              <a:rPr lang="en-US" dirty="0"/>
              <a:t>, </a:t>
            </a:r>
            <a:r>
              <a:rPr lang="en-US" dirty="0" err="1"/>
              <a:t>zato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naucnici</a:t>
            </a:r>
            <a:r>
              <a:rPr lang="en-US" dirty="0"/>
              <a:t> </a:t>
            </a:r>
            <a:r>
              <a:rPr lang="en-US" dirty="0" err="1"/>
              <a:t>izmislili</a:t>
            </a:r>
            <a:r>
              <a:rPr lang="en-US" dirty="0"/>
              <a:t> </a:t>
            </a:r>
            <a:r>
              <a:rPr lang="en-US" dirty="0" err="1"/>
              <a:t>testove</a:t>
            </a:r>
            <a:r>
              <a:rPr lang="en-US" dirty="0"/>
              <a:t> da bi </a:t>
            </a:r>
            <a:r>
              <a:rPr lang="en-US" dirty="0" err="1"/>
              <a:t>provjerili</a:t>
            </a:r>
            <a:endParaRPr lang="en-US" dirty="0"/>
          </a:p>
          <a:p>
            <a:r>
              <a:rPr lang="en-US" dirty="0"/>
              <a:t> </a:t>
            </a:r>
            <a:r>
              <a:rPr lang="en-US" dirty="0" err="1"/>
              <a:t>sposobnost</a:t>
            </a:r>
            <a:r>
              <a:rPr lang="en-US" dirty="0"/>
              <a:t> </a:t>
            </a:r>
            <a:r>
              <a:rPr lang="en-US" dirty="0" err="1"/>
              <a:t>zivotinja</a:t>
            </a:r>
            <a:r>
              <a:rPr lang="en-US" dirty="0"/>
              <a:t> da  </a:t>
            </a:r>
            <a:r>
              <a:rPr lang="en-US" dirty="0" err="1"/>
              <a:t>uce</a:t>
            </a:r>
            <a:r>
              <a:rPr lang="en-US" dirty="0"/>
              <a:t> I </a:t>
            </a:r>
            <a:r>
              <a:rPr lang="en-US" dirty="0" err="1"/>
              <a:t>pamte</a:t>
            </a:r>
            <a:r>
              <a:rPr lang="en-US" dirty="0"/>
              <a:t>, da </a:t>
            </a:r>
            <a:r>
              <a:rPr lang="en-US" dirty="0" err="1"/>
              <a:t>razumiju</a:t>
            </a:r>
            <a:r>
              <a:rPr lang="en-US" dirty="0"/>
              <a:t> </a:t>
            </a:r>
            <a:r>
              <a:rPr lang="en-US" dirty="0" err="1"/>
              <a:t>brojeve</a:t>
            </a:r>
            <a:r>
              <a:rPr lang="en-US" dirty="0"/>
              <a:t>, da </a:t>
            </a:r>
            <a:r>
              <a:rPr lang="en-US" dirty="0" err="1"/>
              <a:t>resavaju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probleme</a:t>
            </a:r>
            <a:r>
              <a:rPr lang="en-US" dirty="0"/>
              <a:t>….</a:t>
            </a:r>
            <a:endParaRPr lang="en-US" dirty="0">
              <a:cs typeface="Calibri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8451" y="4038600"/>
            <a:ext cx="239077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852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838200"/>
            <a:ext cx="31343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err="1"/>
              <a:t>Kroz</a:t>
            </a:r>
            <a:r>
              <a:rPr lang="en-US"/>
              <a:t> ta </a:t>
            </a:r>
            <a:r>
              <a:rPr lang="en-US" err="1"/>
              <a:t>istrazivanja</a:t>
            </a:r>
            <a:r>
              <a:rPr lang="en-US"/>
              <a:t> </a:t>
            </a:r>
            <a:r>
              <a:rPr lang="en-US" err="1"/>
              <a:t>otkrili</a:t>
            </a:r>
            <a:r>
              <a:rPr lang="en-US"/>
              <a:t> </a:t>
            </a:r>
            <a:r>
              <a:rPr lang="en-US" err="1"/>
              <a:t>su</a:t>
            </a:r>
            <a:r>
              <a:rPr lang="en-US"/>
              <a:t>:</a:t>
            </a:r>
          </a:p>
          <a:p>
            <a:pPr marL="285750" indent="-285750">
              <a:buFont typeface="Wingdings" pitchFamily="2" charset="2"/>
              <a:buChar char="q"/>
            </a:pP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87980" y="1311073"/>
            <a:ext cx="2927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/>
              <a:t>Da kit </a:t>
            </a:r>
            <a:r>
              <a:rPr lang="en-US" err="1"/>
              <a:t>vidi</a:t>
            </a:r>
            <a:r>
              <a:rPr lang="en-US"/>
              <a:t> </a:t>
            </a:r>
            <a:r>
              <a:rPr lang="en-US" err="1"/>
              <a:t>sebe</a:t>
            </a:r>
            <a:r>
              <a:rPr lang="en-US"/>
              <a:t> u </a:t>
            </a:r>
            <a:r>
              <a:rPr lang="en-US" err="1"/>
              <a:t>ogledalu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7980" y="1680405"/>
            <a:ext cx="5038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err="1"/>
              <a:t>Delfini</a:t>
            </a:r>
            <a:r>
              <a:rPr lang="en-US"/>
              <a:t> </a:t>
            </a:r>
            <a:r>
              <a:rPr lang="en-US" err="1"/>
              <a:t>brinu</a:t>
            </a:r>
            <a:r>
              <a:rPr lang="en-US"/>
              <a:t> o </a:t>
            </a:r>
            <a:r>
              <a:rPr lang="en-US" err="1"/>
              <a:t>povrijedjenim</a:t>
            </a:r>
            <a:r>
              <a:rPr lang="en-US"/>
              <a:t> </a:t>
            </a:r>
            <a:r>
              <a:rPr lang="en-US" err="1"/>
              <a:t>clanocima</a:t>
            </a:r>
            <a:r>
              <a:rPr lang="en-US"/>
              <a:t> </a:t>
            </a:r>
            <a:r>
              <a:rPr lang="en-US" err="1"/>
              <a:t>svog</a:t>
            </a:r>
            <a:r>
              <a:rPr lang="en-US"/>
              <a:t> </a:t>
            </a:r>
            <a:r>
              <a:rPr lang="en-US" err="1"/>
              <a:t>jata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81053" y="2049737"/>
            <a:ext cx="5561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err="1"/>
              <a:t>Postoje</a:t>
            </a:r>
            <a:r>
              <a:rPr lang="en-US"/>
              <a:t> I psi </a:t>
            </a:r>
            <a:r>
              <a:rPr lang="en-US" err="1"/>
              <a:t>koji</a:t>
            </a:r>
            <a:r>
              <a:rPr lang="en-US"/>
              <a:t> </a:t>
            </a:r>
            <a:r>
              <a:rPr lang="en-US" err="1"/>
              <a:t>umiju</a:t>
            </a:r>
            <a:r>
              <a:rPr lang="en-US"/>
              <a:t> da </a:t>
            </a:r>
            <a:r>
              <a:rPr lang="en-US" err="1"/>
              <a:t>racunaju</a:t>
            </a:r>
            <a:r>
              <a:rPr lang="en-US"/>
              <a:t>, </a:t>
            </a:r>
            <a:r>
              <a:rPr lang="en-US" err="1"/>
              <a:t>prepoznaju</a:t>
            </a:r>
            <a:r>
              <a:rPr lang="en-US"/>
              <a:t> </a:t>
            </a:r>
            <a:r>
              <a:rPr lang="en-US" err="1"/>
              <a:t>slova</a:t>
            </a:r>
            <a:r>
              <a:rPr lang="en-US"/>
              <a:t>…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48" y="3009900"/>
            <a:ext cx="3315053" cy="17430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3009899"/>
            <a:ext cx="2619375" cy="17430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4876800"/>
            <a:ext cx="3209925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436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68742" y="0"/>
            <a:ext cx="49372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cap="none" spc="0" err="1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Mlijecne</a:t>
            </a:r>
            <a:r>
              <a:rPr lang="en-US" sz="5400" b="1" cap="none" spc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5400" b="1" cap="none" spc="0" err="1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zlijezde</a:t>
            </a:r>
            <a:endParaRPr lang="en-US" sz="5400" b="1" cap="none" spc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1676400"/>
            <a:ext cx="84021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err="1"/>
              <a:t>Sisari</a:t>
            </a:r>
            <a:r>
              <a:rPr lang="en-US"/>
              <a:t> </a:t>
            </a:r>
            <a:r>
              <a:rPr lang="en-US" err="1"/>
              <a:t>su</a:t>
            </a:r>
            <a:r>
              <a:rPr lang="en-US"/>
              <a:t> </a:t>
            </a:r>
            <a:r>
              <a:rPr lang="en-US" err="1"/>
              <a:t>jedine</a:t>
            </a:r>
            <a:r>
              <a:rPr lang="en-US"/>
              <a:t> </a:t>
            </a:r>
            <a:r>
              <a:rPr lang="en-US" err="1"/>
              <a:t>zivotinje</a:t>
            </a:r>
            <a:r>
              <a:rPr lang="en-US"/>
              <a:t> </a:t>
            </a:r>
            <a:r>
              <a:rPr lang="en-US" err="1"/>
              <a:t>koje</a:t>
            </a:r>
            <a:r>
              <a:rPr lang="en-US"/>
              <a:t> </a:t>
            </a:r>
            <a:r>
              <a:rPr lang="en-US" err="1"/>
              <a:t>imaju</a:t>
            </a:r>
            <a:r>
              <a:rPr lang="en-US"/>
              <a:t> </a:t>
            </a:r>
            <a:r>
              <a:rPr lang="en-US" err="1"/>
              <a:t>mlijecne</a:t>
            </a:r>
            <a:r>
              <a:rPr lang="en-US"/>
              <a:t> </a:t>
            </a:r>
            <a:r>
              <a:rPr lang="en-US" err="1"/>
              <a:t>zlijezde</a:t>
            </a:r>
            <a:r>
              <a:rPr lang="en-US"/>
              <a:t>. </a:t>
            </a:r>
            <a:r>
              <a:rPr lang="en-US" err="1"/>
              <a:t>Njihova</a:t>
            </a:r>
            <a:r>
              <a:rPr lang="en-US"/>
              <a:t> </a:t>
            </a:r>
            <a:r>
              <a:rPr lang="en-US" err="1"/>
              <a:t>uloga</a:t>
            </a:r>
            <a:r>
              <a:rPr lang="en-US"/>
              <a:t> je </a:t>
            </a:r>
            <a:r>
              <a:rPr lang="en-US" err="1"/>
              <a:t>lucrnje</a:t>
            </a:r>
            <a:r>
              <a:rPr lang="en-US"/>
              <a:t> </a:t>
            </a:r>
            <a:r>
              <a:rPr lang="en-US" err="1"/>
              <a:t>mlijeka</a:t>
            </a:r>
            <a:r>
              <a:rPr lang="en-US"/>
              <a:t>,</a:t>
            </a:r>
          </a:p>
          <a:p>
            <a:r>
              <a:rPr lang="en-US"/>
              <a:t>      </a:t>
            </a:r>
            <a:r>
              <a:rPr lang="en-US" err="1"/>
              <a:t>kojim</a:t>
            </a:r>
            <a:r>
              <a:rPr lang="en-US"/>
              <a:t> se </a:t>
            </a:r>
            <a:r>
              <a:rPr lang="en-US" err="1"/>
              <a:t>hrane</a:t>
            </a:r>
            <a:r>
              <a:rPr lang="en-US"/>
              <a:t> </a:t>
            </a:r>
            <a:r>
              <a:rPr lang="en-US" err="1"/>
              <a:t>mladunci</a:t>
            </a:r>
            <a:r>
              <a:rPr lang="en-US"/>
              <a:t>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858762"/>
            <a:ext cx="2667000" cy="19976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2590799"/>
            <a:ext cx="2743200" cy="226563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4856438"/>
            <a:ext cx="2495550" cy="183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862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30948" y="11392"/>
            <a:ext cx="38266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err="1">
                <a:ln/>
                <a:solidFill>
                  <a:schemeClr val="accent3"/>
                </a:solidFill>
                <a:effectLst/>
              </a:rPr>
              <a:t>Znacaj</a:t>
            </a:r>
            <a:r>
              <a:rPr lang="en-US" sz="5400" b="1" cap="none" spc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en-US" sz="5400" b="1" cap="none" spc="0" err="1">
                <a:ln/>
                <a:solidFill>
                  <a:schemeClr val="accent3"/>
                </a:solidFill>
                <a:effectLst/>
              </a:rPr>
              <a:t>sisara</a:t>
            </a:r>
            <a:endParaRPr lang="en-US" sz="5400" b="1" cap="none" spc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8709" y="1447800"/>
            <a:ext cx="470256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err="1"/>
              <a:t>Sisari</a:t>
            </a:r>
            <a:r>
              <a:rPr lang="en-US"/>
              <a:t> </a:t>
            </a:r>
            <a:r>
              <a:rPr lang="en-US" err="1"/>
              <a:t>su</a:t>
            </a:r>
            <a:r>
              <a:rPr lang="en-US"/>
              <a:t> </a:t>
            </a:r>
            <a:r>
              <a:rPr lang="en-US" err="1"/>
              <a:t>vazni</a:t>
            </a:r>
            <a:r>
              <a:rPr lang="en-US"/>
              <a:t> </a:t>
            </a:r>
            <a:r>
              <a:rPr lang="en-US" err="1"/>
              <a:t>clanovi</a:t>
            </a:r>
            <a:r>
              <a:rPr lang="en-US"/>
              <a:t> </a:t>
            </a:r>
            <a:r>
              <a:rPr lang="en-US" err="1"/>
              <a:t>lanca</a:t>
            </a:r>
            <a:r>
              <a:rPr lang="en-US"/>
              <a:t> </a:t>
            </a:r>
            <a:r>
              <a:rPr lang="en-US" err="1"/>
              <a:t>ishrane</a:t>
            </a:r>
            <a:r>
              <a:rPr lang="en-US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err="1"/>
              <a:t>Mnoge</a:t>
            </a:r>
            <a:r>
              <a:rPr lang="en-US"/>
              <a:t> </a:t>
            </a:r>
            <a:r>
              <a:rPr lang="en-US" err="1"/>
              <a:t>vrste</a:t>
            </a:r>
            <a:r>
              <a:rPr lang="en-US"/>
              <a:t> </a:t>
            </a:r>
            <a:r>
              <a:rPr lang="en-US" err="1"/>
              <a:t>su</a:t>
            </a:r>
            <a:r>
              <a:rPr lang="en-US"/>
              <a:t> </a:t>
            </a:r>
            <a:r>
              <a:rPr lang="en-US" err="1"/>
              <a:t>hrana</a:t>
            </a:r>
            <a:r>
              <a:rPr lang="en-US"/>
              <a:t> </a:t>
            </a:r>
            <a:r>
              <a:rPr lang="en-US" err="1"/>
              <a:t>covjeku</a:t>
            </a:r>
            <a:r>
              <a:rPr lang="en-US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err="1"/>
              <a:t>Gaje</a:t>
            </a:r>
            <a:r>
              <a:rPr lang="en-US"/>
              <a:t> se I </a:t>
            </a:r>
            <a:r>
              <a:rPr lang="en-US" err="1"/>
              <a:t>zbog</a:t>
            </a:r>
            <a:r>
              <a:rPr lang="en-US"/>
              <a:t> </a:t>
            </a:r>
            <a:r>
              <a:rPr lang="en-US" err="1"/>
              <a:t>dlake</a:t>
            </a:r>
            <a:r>
              <a:rPr lang="en-US"/>
              <a:t>, </a:t>
            </a:r>
            <a:r>
              <a:rPr lang="en-US" err="1"/>
              <a:t>koze</a:t>
            </a:r>
            <a:r>
              <a:rPr lang="en-US"/>
              <a:t> I </a:t>
            </a:r>
            <a:r>
              <a:rPr lang="en-US" err="1"/>
              <a:t>rogova</a:t>
            </a:r>
            <a:r>
              <a:rPr lang="en-US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err="1"/>
              <a:t>Koza</a:t>
            </a:r>
            <a:r>
              <a:rPr lang="en-US"/>
              <a:t> </a:t>
            </a:r>
            <a:r>
              <a:rPr lang="en-US" err="1"/>
              <a:t>nekih</a:t>
            </a:r>
            <a:r>
              <a:rPr lang="en-US"/>
              <a:t> </a:t>
            </a:r>
            <a:r>
              <a:rPr lang="en-US" err="1"/>
              <a:t>sisara</a:t>
            </a:r>
            <a:r>
              <a:rPr lang="en-US"/>
              <a:t> </a:t>
            </a:r>
            <a:r>
              <a:rPr lang="en-US" err="1"/>
              <a:t>koristi</a:t>
            </a:r>
            <a:r>
              <a:rPr lang="en-US"/>
              <a:t> se u </a:t>
            </a:r>
            <a:r>
              <a:rPr lang="en-US" err="1"/>
              <a:t>koznoj</a:t>
            </a:r>
            <a:r>
              <a:rPr lang="en-US"/>
              <a:t> </a:t>
            </a:r>
            <a:r>
              <a:rPr lang="en-US" err="1"/>
              <a:t>industriji</a:t>
            </a:r>
            <a:r>
              <a:rPr lang="en-US"/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952976"/>
            <a:ext cx="1847850" cy="24669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143" y="2925128"/>
            <a:ext cx="1847850" cy="24669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3338943"/>
            <a:ext cx="1743075" cy="26193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8855" y="4158615"/>
            <a:ext cx="1847850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594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22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210E075-9144-4C73-8283-2D6F1178DD74}"/>
              </a:ext>
            </a:extLst>
          </p:cNvPr>
          <p:cNvSpPr txBox="1"/>
          <p:nvPr/>
        </p:nvSpPr>
        <p:spPr>
          <a:xfrm>
            <a:off x="2866922" y="278971"/>
            <a:ext cx="3405024" cy="3036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92500" lnSpcReduction="2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>
                <a:solidFill>
                  <a:schemeClr val="tx1"/>
                </a:solidFill>
              </a:rPr>
              <a:t>     Ugrozene vrste sisara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8899C2A-6715-4893-A5B0-A730D9CD630C}"/>
              </a:ext>
            </a:extLst>
          </p:cNvPr>
          <p:cNvSpPr txBox="1"/>
          <p:nvPr/>
        </p:nvSpPr>
        <p:spPr>
          <a:xfrm>
            <a:off x="3116982" y="1654510"/>
            <a:ext cx="581013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ea typeface="+mn-lt"/>
                <a:cs typeface="+mn-lt"/>
              </a:rPr>
              <a:t>Gotovo</a:t>
            </a:r>
            <a:r>
              <a:rPr lang="en-US" dirty="0">
                <a:ea typeface="+mn-lt"/>
                <a:cs typeface="+mn-lt"/>
              </a:rPr>
              <a:t> da se 15 % </a:t>
            </a:r>
            <a:r>
              <a:rPr lang="en-US" dirty="0" err="1">
                <a:ea typeface="+mn-lt"/>
                <a:cs typeface="+mn-lt"/>
              </a:rPr>
              <a:t>sisara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područuju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Evrope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smatra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ugroženim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svaka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šesta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vrsta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F1F1946-FB4E-428A-B144-AB11058A9A06}"/>
              </a:ext>
            </a:extLst>
          </p:cNvPr>
          <p:cNvSpPr txBox="1"/>
          <p:nvPr/>
        </p:nvSpPr>
        <p:spPr>
          <a:xfrm>
            <a:off x="3231460" y="2450528"/>
            <a:ext cx="542676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ea typeface="+mn-lt"/>
                <a:cs typeface="+mn-lt"/>
              </a:rPr>
              <a:t>Na </a:t>
            </a:r>
            <a:r>
              <a:rPr lang="en-US" dirty="0" err="1">
                <a:ea typeface="+mn-lt"/>
                <a:cs typeface="+mn-lt"/>
              </a:rPr>
              <a:t>Evropskom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kontinentu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živi</a:t>
            </a:r>
            <a:r>
              <a:rPr lang="en-US" dirty="0">
                <a:ea typeface="+mn-lt"/>
                <a:cs typeface="+mn-lt"/>
              </a:rPr>
              <a:t> 231 </a:t>
            </a:r>
            <a:r>
              <a:rPr lang="en-US" dirty="0" err="1">
                <a:ea typeface="+mn-lt"/>
                <a:cs typeface="+mn-lt"/>
              </a:rPr>
              <a:t>vrsta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sisara</a:t>
            </a:r>
            <a:r>
              <a:rPr lang="en-US" dirty="0">
                <a:ea typeface="+mn-lt"/>
                <a:cs typeface="+mn-lt"/>
              </a:rPr>
              <a:t>. Prema </a:t>
            </a:r>
            <a:r>
              <a:rPr lang="en-US" dirty="0" err="1">
                <a:ea typeface="+mn-lt"/>
                <a:cs typeface="+mn-lt"/>
              </a:rPr>
              <a:t>podacima</a:t>
            </a:r>
            <a:r>
              <a:rPr lang="en-US" dirty="0">
                <a:ea typeface="+mn-lt"/>
                <a:cs typeface="+mn-lt"/>
              </a:rPr>
              <a:t> 9 </a:t>
            </a:r>
            <a:r>
              <a:rPr lang="en-US" dirty="0" err="1">
                <a:ea typeface="+mn-lt"/>
                <a:cs typeface="+mn-lt"/>
              </a:rPr>
              <a:t>procenata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nalazi</a:t>
            </a:r>
            <a:r>
              <a:rPr lang="en-US" dirty="0">
                <a:ea typeface="+mn-lt"/>
                <a:cs typeface="+mn-lt"/>
              </a:rPr>
              <a:t> se </a:t>
            </a:r>
            <a:r>
              <a:rPr lang="en-US" dirty="0" err="1">
                <a:ea typeface="+mn-lt"/>
                <a:cs typeface="+mn-lt"/>
              </a:rPr>
              <a:t>pred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istrebljenjem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3B158AF-2FBF-41F7-8DCE-98C2001FB393}"/>
              </a:ext>
            </a:extLst>
          </p:cNvPr>
          <p:cNvSpPr txBox="1"/>
          <p:nvPr/>
        </p:nvSpPr>
        <p:spPr>
          <a:xfrm>
            <a:off x="3232347" y="3388534"/>
            <a:ext cx="5242180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">
                <a:ea typeface="+mn-lt"/>
                <a:cs typeface="+mn-lt"/>
              </a:rPr>
              <a:t>Istraživanja su pokazala da najveći problem nestanka i ugroženosti vrsta predstavlja zauzimanje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degradacija</a:t>
            </a:r>
            <a:r>
              <a:rPr lang="en-US" dirty="0">
                <a:ea typeface="+mn-lt"/>
                <a:cs typeface="+mn-lt"/>
              </a:rPr>
              <a:t> (</a:t>
            </a:r>
            <a:r>
              <a:rPr lang="en-US" dirty="0" err="1">
                <a:ea typeface="+mn-lt"/>
                <a:cs typeface="+mn-lt"/>
              </a:rPr>
              <a:t>zagađenje</a:t>
            </a:r>
            <a:r>
              <a:rPr lang="en-US" dirty="0">
                <a:ea typeface="+mn-lt"/>
                <a:cs typeface="+mn-lt"/>
              </a:rPr>
              <a:t>)</a:t>
            </a:r>
            <a:r>
              <a:rPr lang="sr">
                <a:ea typeface="+mn-lt"/>
                <a:cs typeface="+mn-lt"/>
              </a:rPr>
              <a:t> staništa, trovanja</a:t>
            </a:r>
            <a:r>
              <a:rPr lang="en-US" dirty="0">
                <a:ea typeface="+mn-lt"/>
                <a:cs typeface="+mn-lt"/>
              </a:rPr>
              <a:t>, </a:t>
            </a:r>
            <a:r>
              <a:rPr lang="sr">
                <a:ea typeface="+mn-lt"/>
                <a:cs typeface="+mn-lt"/>
              </a:rPr>
              <a:t>prekomerna eksploatacija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klimatske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promene</a:t>
            </a:r>
            <a:r>
              <a:rPr lang="sr" dirty="0">
                <a:ea typeface="+mn-lt"/>
                <a:cs typeface="+mn-lt"/>
              </a:rPr>
              <a:t>.</a:t>
            </a: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0612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2" descr="hrcak ruke 270x330px"/>
          <p:cNvSpPr>
            <a:spLocks noChangeAspect="1" noChangeArrowheads="1"/>
          </p:cNvSpPr>
          <p:nvPr/>
        </p:nvSpPr>
        <p:spPr bwMode="auto">
          <a:xfrm>
            <a:off x="42863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4" y="0"/>
            <a:ext cx="9253536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4492" y="0"/>
            <a:ext cx="462676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Da li je </a:t>
            </a:r>
            <a:r>
              <a:rPr lang="en-US" err="1"/>
              <a:t>covjek</a:t>
            </a:r>
            <a:r>
              <a:rPr lang="en-US"/>
              <a:t> </a:t>
            </a:r>
            <a:r>
              <a:rPr lang="en-US" err="1"/>
              <a:t>sisar</a:t>
            </a:r>
            <a:r>
              <a:rPr lang="en-US"/>
              <a:t>?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655116" y="0"/>
            <a:ext cx="462676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err="1"/>
              <a:t>Dok</a:t>
            </a:r>
            <a:r>
              <a:rPr lang="en-US"/>
              <a:t> </a:t>
            </a:r>
            <a:r>
              <a:rPr lang="en-US" err="1"/>
              <a:t>su</a:t>
            </a:r>
            <a:r>
              <a:rPr lang="en-US"/>
              <a:t> </a:t>
            </a:r>
            <a:r>
              <a:rPr lang="en-US" err="1"/>
              <a:t>sisari</a:t>
            </a:r>
            <a:r>
              <a:rPr lang="en-US"/>
              <a:t> </a:t>
            </a:r>
            <a:r>
              <a:rPr lang="en-US" err="1"/>
              <a:t>maladuncad</a:t>
            </a:r>
            <a:r>
              <a:rPr lang="en-US"/>
              <a:t>, </a:t>
            </a:r>
            <a:r>
              <a:rPr lang="en-US" err="1"/>
              <a:t>cime</a:t>
            </a:r>
            <a:r>
              <a:rPr lang="en-US"/>
              <a:t> se </a:t>
            </a:r>
            <a:r>
              <a:rPr lang="en-US" err="1"/>
              <a:t>hrane</a:t>
            </a:r>
            <a:r>
              <a:rPr lang="en-US"/>
              <a:t>?</a:t>
            </a:r>
          </a:p>
        </p:txBody>
      </p:sp>
      <p:sp>
        <p:nvSpPr>
          <p:cNvPr id="39" name="Rectangle 38"/>
          <p:cNvSpPr/>
          <p:nvPr/>
        </p:nvSpPr>
        <p:spPr>
          <a:xfrm>
            <a:off x="0" y="3429000"/>
            <a:ext cx="4669633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err="1"/>
              <a:t>Kakvu</a:t>
            </a:r>
            <a:r>
              <a:rPr lang="en-US"/>
              <a:t> </a:t>
            </a:r>
            <a:r>
              <a:rPr lang="en-US" err="1"/>
              <a:t>korist</a:t>
            </a:r>
            <a:r>
              <a:rPr lang="en-US"/>
              <a:t> mi </a:t>
            </a:r>
            <a:r>
              <a:rPr lang="en-US" err="1"/>
              <a:t>imamo</a:t>
            </a:r>
            <a:r>
              <a:rPr lang="en-US"/>
              <a:t> od </a:t>
            </a:r>
            <a:r>
              <a:rPr lang="en-US" err="1"/>
              <a:t>sisara</a:t>
            </a:r>
            <a:r>
              <a:rPr lang="en-US"/>
              <a:t>?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655115" y="3429000"/>
            <a:ext cx="462676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err="1"/>
              <a:t>Ako</a:t>
            </a:r>
            <a:r>
              <a:rPr lang="en-US"/>
              <a:t> </a:t>
            </a:r>
            <a:r>
              <a:rPr lang="en-US" err="1"/>
              <a:t>imamo</a:t>
            </a:r>
            <a:r>
              <a:rPr lang="en-US"/>
              <a:t> </a:t>
            </a:r>
            <a:r>
              <a:rPr lang="en-US" err="1"/>
              <a:t>macku</a:t>
            </a:r>
            <a:r>
              <a:rPr lang="en-US"/>
              <a:t> </a:t>
            </a:r>
            <a:r>
              <a:rPr lang="en-US" err="1"/>
              <a:t>za</a:t>
            </a:r>
            <a:r>
              <a:rPr lang="en-US"/>
              <a:t> </a:t>
            </a:r>
            <a:r>
              <a:rPr lang="en-US" err="1"/>
              <a:t>kucnog</a:t>
            </a:r>
            <a:r>
              <a:rPr lang="en-US"/>
              <a:t> </a:t>
            </a:r>
            <a:r>
              <a:rPr lang="en-US" err="1"/>
              <a:t>ljubimca</a:t>
            </a:r>
            <a:r>
              <a:rPr lang="en-US"/>
              <a:t>, </a:t>
            </a:r>
            <a:r>
              <a:rPr lang="en-US" err="1"/>
              <a:t>sta</a:t>
            </a:r>
            <a:r>
              <a:rPr lang="en-US"/>
              <a:t> </a:t>
            </a:r>
            <a:r>
              <a:rPr lang="en-US" err="1"/>
              <a:t>sve</a:t>
            </a:r>
            <a:r>
              <a:rPr lang="en-US"/>
              <a:t> </a:t>
            </a:r>
            <a:r>
              <a:rPr lang="en-US" err="1"/>
              <a:t>mozemo</a:t>
            </a:r>
            <a:r>
              <a:rPr lang="en-US"/>
              <a:t> da </a:t>
            </a:r>
            <a:r>
              <a:rPr lang="en-US" err="1"/>
              <a:t>joj</a:t>
            </a:r>
            <a:r>
              <a:rPr lang="en-US"/>
              <a:t> </a:t>
            </a:r>
            <a:r>
              <a:rPr lang="en-US" err="1"/>
              <a:t>damo</a:t>
            </a:r>
            <a:r>
              <a:rPr lang="en-US"/>
              <a:t> da </a:t>
            </a:r>
            <a:r>
              <a:rPr lang="en-US" err="1"/>
              <a:t>jede</a:t>
            </a:r>
            <a:r>
              <a:rPr lang="en-US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43980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8" grpId="0" animBg="1"/>
      <p:bldP spid="39" grpId="0" animBg="1"/>
      <p:bldP spid="4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29000" y="0"/>
            <a:ext cx="19148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cap="none" spc="150" err="1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Hrcak</a:t>
            </a:r>
            <a:endParaRPr lang="en-US" sz="5400" b="1" cap="none" spc="15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5228" y="1295400"/>
            <a:ext cx="473206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US"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358" y="2286000"/>
            <a:ext cx="473206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4450" y="4768441"/>
            <a:ext cx="2170517" cy="164105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D82B997-2187-44FE-AEF0-CC66FF7A3ABE}"/>
              </a:ext>
            </a:extLst>
          </p:cNvPr>
          <p:cNvSpPr txBox="1"/>
          <p:nvPr/>
        </p:nvSpPr>
        <p:spPr>
          <a:xfrm>
            <a:off x="275456" y="871804"/>
            <a:ext cx="8862863" cy="42473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ea typeface="+mn-lt"/>
                <a:cs typeface="+mn-lt"/>
              </a:rPr>
              <a:t>*Na </a:t>
            </a:r>
            <a:r>
              <a:rPr lang="en-US" err="1">
                <a:ea typeface="+mn-lt"/>
                <a:cs typeface="+mn-lt"/>
              </a:rPr>
              <a:t>nemačkom</a:t>
            </a:r>
            <a:r>
              <a:rPr lang="en-US">
                <a:ea typeface="+mn-lt"/>
                <a:cs typeface="+mn-lt"/>
              </a:rPr>
              <a:t> se </a:t>
            </a:r>
            <a:r>
              <a:rPr lang="en-US" err="1">
                <a:ea typeface="+mn-lt"/>
                <a:cs typeface="+mn-lt"/>
              </a:rPr>
              <a:t>hrčak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zove</a:t>
            </a:r>
            <a:r>
              <a:rPr lang="en-US">
                <a:ea typeface="+mn-lt"/>
                <a:cs typeface="+mn-lt"/>
              </a:rPr>
              <a:t> „</a:t>
            </a:r>
            <a:r>
              <a:rPr lang="en-US" err="1">
                <a:ea typeface="+mn-lt"/>
                <a:cs typeface="+mn-lt"/>
              </a:rPr>
              <a:t>hamstern</a:t>
            </a:r>
            <a:r>
              <a:rPr lang="en-US">
                <a:ea typeface="+mn-lt"/>
                <a:cs typeface="+mn-lt"/>
              </a:rPr>
              <a:t>“, a </a:t>
            </a:r>
            <a:r>
              <a:rPr lang="en-US" err="1">
                <a:ea typeface="+mn-lt"/>
                <a:cs typeface="+mn-lt"/>
              </a:rPr>
              <a:t>prevof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te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reči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znači</a:t>
            </a:r>
            <a:r>
              <a:rPr lang="en-US">
                <a:ea typeface="+mn-lt"/>
                <a:cs typeface="+mn-lt"/>
              </a:rPr>
              <a:t> „</a:t>
            </a:r>
            <a:r>
              <a:rPr lang="en-US" err="1">
                <a:ea typeface="+mn-lt"/>
                <a:cs typeface="+mn-lt"/>
              </a:rPr>
              <a:t>ostava</a:t>
            </a:r>
            <a:r>
              <a:rPr lang="en-US">
                <a:ea typeface="+mn-lt"/>
                <a:cs typeface="+mn-lt"/>
              </a:rPr>
              <a:t>“, </a:t>
            </a:r>
            <a:r>
              <a:rPr lang="en-US" err="1">
                <a:ea typeface="+mn-lt"/>
                <a:cs typeface="+mn-lt"/>
              </a:rPr>
              <a:t>što</a:t>
            </a:r>
            <a:r>
              <a:rPr lang="en-US">
                <a:ea typeface="+mn-lt"/>
                <a:cs typeface="+mn-lt"/>
              </a:rPr>
              <a:t> je </a:t>
            </a:r>
            <a:r>
              <a:rPr lang="en-US" err="1">
                <a:ea typeface="+mn-lt"/>
                <a:cs typeface="+mn-lt"/>
              </a:rPr>
              <a:t>ujedno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jedno</a:t>
            </a:r>
            <a:r>
              <a:rPr lang="en-US">
                <a:ea typeface="+mn-lt"/>
                <a:cs typeface="+mn-lt"/>
              </a:rPr>
              <a:t> od </a:t>
            </a:r>
            <a:r>
              <a:rPr lang="en-US" err="1">
                <a:ea typeface="+mn-lt"/>
                <a:cs typeface="+mn-lt"/>
              </a:rPr>
              <a:t>omiljenih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mesta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hrčkova</a:t>
            </a:r>
            <a:r>
              <a:rPr lang="en-US">
                <a:ea typeface="+mn-lt"/>
                <a:cs typeface="+mn-lt"/>
              </a:rPr>
              <a:t>.</a:t>
            </a:r>
            <a:br>
              <a:rPr lang="en-US">
                <a:ea typeface="+mn-lt"/>
                <a:cs typeface="+mn-lt"/>
              </a:rPr>
            </a:br>
            <a:r>
              <a:rPr lang="en-US">
                <a:ea typeface="+mn-lt"/>
                <a:cs typeface="+mn-lt"/>
              </a:rPr>
              <a:t> </a:t>
            </a:r>
            <a:br>
              <a:rPr lang="en-US">
                <a:ea typeface="+mn-lt"/>
                <a:cs typeface="+mn-lt"/>
              </a:rPr>
            </a:br>
            <a:r>
              <a:rPr lang="en-US">
                <a:ea typeface="+mn-lt"/>
                <a:cs typeface="+mn-lt"/>
              </a:rPr>
              <a:t>*</a:t>
            </a:r>
            <a:r>
              <a:rPr lang="en-US" err="1">
                <a:ea typeface="+mn-lt"/>
                <a:cs typeface="+mn-lt"/>
              </a:rPr>
              <a:t>Hrčak</a:t>
            </a:r>
            <a:r>
              <a:rPr lang="en-US">
                <a:ea typeface="+mn-lt"/>
                <a:cs typeface="+mn-lt"/>
              </a:rPr>
              <a:t> je </a:t>
            </a:r>
            <a:r>
              <a:rPr lang="en-US" err="1">
                <a:ea typeface="+mn-lt"/>
                <a:cs typeface="+mn-lt"/>
              </a:rPr>
              <a:t>glodar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čije</a:t>
            </a:r>
            <a:r>
              <a:rPr lang="en-US">
                <a:ea typeface="+mn-lt"/>
                <a:cs typeface="+mn-lt"/>
              </a:rPr>
              <a:t> je </a:t>
            </a:r>
            <a:r>
              <a:rPr lang="en-US" err="1">
                <a:ea typeface="+mn-lt"/>
                <a:cs typeface="+mn-lt"/>
              </a:rPr>
              <a:t>naučno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ime</a:t>
            </a:r>
            <a:r>
              <a:rPr lang="en-US">
                <a:ea typeface="+mn-lt"/>
                <a:cs typeface="+mn-lt"/>
              </a:rPr>
              <a:t> „</a:t>
            </a:r>
            <a:r>
              <a:rPr lang="en-US" err="1">
                <a:ea typeface="+mn-lt"/>
                <a:cs typeface="+mn-lt"/>
              </a:rPr>
              <a:t>Cricetinae</a:t>
            </a:r>
            <a:r>
              <a:rPr lang="en-US">
                <a:ea typeface="+mn-lt"/>
                <a:cs typeface="+mn-lt"/>
              </a:rPr>
              <a:t>“.</a:t>
            </a:r>
            <a:br>
              <a:rPr lang="en-US">
                <a:ea typeface="+mn-lt"/>
                <a:cs typeface="+mn-lt"/>
              </a:rPr>
            </a:br>
            <a:r>
              <a:rPr lang="en-US">
                <a:ea typeface="+mn-lt"/>
                <a:cs typeface="+mn-lt"/>
              </a:rPr>
              <a:t> </a:t>
            </a:r>
            <a:br>
              <a:rPr lang="en-US">
                <a:ea typeface="+mn-lt"/>
                <a:cs typeface="+mn-lt"/>
              </a:rPr>
            </a:br>
            <a:r>
              <a:rPr lang="en-US">
                <a:ea typeface="+mn-lt"/>
                <a:cs typeface="+mn-lt"/>
              </a:rPr>
              <a:t>*</a:t>
            </a:r>
            <a:r>
              <a:rPr lang="en-US" err="1">
                <a:ea typeface="+mn-lt"/>
                <a:cs typeface="+mn-lt"/>
              </a:rPr>
              <a:t>Sirijski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hrčak</a:t>
            </a:r>
            <a:r>
              <a:rPr lang="en-US">
                <a:ea typeface="+mn-lt"/>
                <a:cs typeface="+mn-lt"/>
              </a:rPr>
              <a:t> je </a:t>
            </a:r>
            <a:r>
              <a:rPr lang="en-US" err="1">
                <a:ea typeface="+mn-lt"/>
                <a:cs typeface="+mn-lt"/>
              </a:rPr>
              <a:t>najpopulariji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hrčak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ljubimac</a:t>
            </a:r>
            <a:r>
              <a:rPr lang="en-US">
                <a:ea typeface="+mn-lt"/>
                <a:cs typeface="+mn-lt"/>
              </a:rPr>
              <a:t>. </a:t>
            </a:r>
            <a:r>
              <a:rPr lang="en-US" err="1">
                <a:ea typeface="+mn-lt"/>
                <a:cs typeface="+mn-lt"/>
              </a:rPr>
              <a:t>Poznati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su</a:t>
            </a:r>
            <a:r>
              <a:rPr lang="en-US">
                <a:ea typeface="+mn-lt"/>
                <a:cs typeface="+mn-lt"/>
              </a:rPr>
              <a:t> po </a:t>
            </a:r>
            <a:r>
              <a:rPr lang="en-US" err="1">
                <a:ea typeface="+mn-lt"/>
                <a:cs typeface="+mn-lt"/>
              </a:rPr>
              <a:t>svojoj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pitomosti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i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uživaju</a:t>
            </a:r>
            <a:r>
              <a:rPr lang="en-US">
                <a:ea typeface="+mn-lt"/>
                <a:cs typeface="+mn-lt"/>
              </a:rPr>
              <a:t> da se </a:t>
            </a:r>
            <a:r>
              <a:rPr lang="en-US" err="1">
                <a:ea typeface="+mn-lt"/>
                <a:cs typeface="+mn-lt"/>
              </a:rPr>
              <a:t>drže</a:t>
            </a:r>
            <a:r>
              <a:rPr lang="en-US">
                <a:ea typeface="+mn-lt"/>
                <a:cs typeface="+mn-lt"/>
              </a:rPr>
              <a:t> u </a:t>
            </a:r>
            <a:r>
              <a:rPr lang="en-US" err="1">
                <a:ea typeface="+mn-lt"/>
                <a:cs typeface="+mn-lt"/>
              </a:rPr>
              <a:t>ruci</a:t>
            </a:r>
            <a:r>
              <a:rPr lang="en-US">
                <a:ea typeface="+mn-lt"/>
                <a:cs typeface="+mn-lt"/>
              </a:rPr>
              <a:t>.</a:t>
            </a:r>
            <a:br>
              <a:rPr lang="en-US">
                <a:ea typeface="+mn-lt"/>
                <a:cs typeface="+mn-lt"/>
              </a:rPr>
            </a:br>
            <a:r>
              <a:rPr lang="en-US">
                <a:ea typeface="+mn-lt"/>
                <a:cs typeface="+mn-lt"/>
              </a:rPr>
              <a:t> </a:t>
            </a:r>
            <a:br>
              <a:rPr lang="en-US">
                <a:ea typeface="+mn-lt"/>
                <a:cs typeface="+mn-lt"/>
              </a:rPr>
            </a:br>
            <a:r>
              <a:rPr lang="en-US">
                <a:ea typeface="+mn-lt"/>
                <a:cs typeface="+mn-lt"/>
              </a:rPr>
              <a:t>*</a:t>
            </a:r>
            <a:r>
              <a:rPr lang="en-US" err="1">
                <a:ea typeface="+mn-lt"/>
                <a:cs typeface="+mn-lt"/>
              </a:rPr>
              <a:t>Pvri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hrčci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potiču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iz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Sirije</a:t>
            </a:r>
            <a:r>
              <a:rPr lang="en-US">
                <a:ea typeface="+mn-lt"/>
                <a:cs typeface="+mn-lt"/>
              </a:rPr>
              <a:t>.</a:t>
            </a:r>
            <a:br>
              <a:rPr lang="en-US">
                <a:ea typeface="+mn-lt"/>
                <a:cs typeface="+mn-lt"/>
              </a:rPr>
            </a:br>
            <a:r>
              <a:rPr lang="en-US">
                <a:ea typeface="+mn-lt"/>
                <a:cs typeface="+mn-lt"/>
              </a:rPr>
              <a:t> </a:t>
            </a:r>
            <a:br>
              <a:rPr lang="en-US">
                <a:ea typeface="+mn-lt"/>
                <a:cs typeface="+mn-lt"/>
              </a:rPr>
            </a:br>
            <a:r>
              <a:rPr lang="en-US">
                <a:ea typeface="+mn-lt"/>
                <a:cs typeface="+mn-lt"/>
              </a:rPr>
              <a:t>*Sa </a:t>
            </a:r>
            <a:r>
              <a:rPr lang="en-US" err="1">
                <a:ea typeface="+mn-lt"/>
                <a:cs typeface="+mn-lt"/>
              </a:rPr>
              <a:t>adekvatnom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negom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i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pažnjom</a:t>
            </a:r>
            <a:r>
              <a:rPr lang="en-US">
                <a:ea typeface="+mn-lt"/>
                <a:cs typeface="+mn-lt"/>
              </a:rPr>
              <a:t>, </a:t>
            </a:r>
            <a:r>
              <a:rPr lang="en-US" err="1">
                <a:ea typeface="+mn-lt"/>
                <a:cs typeface="+mn-lt"/>
              </a:rPr>
              <a:t>hrčci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mogu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živeti</a:t>
            </a:r>
            <a:r>
              <a:rPr lang="en-US">
                <a:ea typeface="+mn-lt"/>
                <a:cs typeface="+mn-lt"/>
              </a:rPr>
              <a:t> 2-3 </a:t>
            </a:r>
            <a:r>
              <a:rPr lang="en-US" err="1">
                <a:ea typeface="+mn-lt"/>
                <a:cs typeface="+mn-lt"/>
              </a:rPr>
              <a:t>godine</a:t>
            </a:r>
            <a:r>
              <a:rPr lang="en-US">
                <a:ea typeface="+mn-lt"/>
                <a:cs typeface="+mn-lt"/>
              </a:rPr>
              <a:t>.</a:t>
            </a:r>
            <a:br>
              <a:rPr lang="en-US">
                <a:ea typeface="+mn-lt"/>
                <a:cs typeface="+mn-lt"/>
              </a:rPr>
            </a:br>
            <a:r>
              <a:rPr lang="en-US">
                <a:ea typeface="+mn-lt"/>
                <a:cs typeface="+mn-lt"/>
              </a:rPr>
              <a:t> </a:t>
            </a:r>
            <a:br>
              <a:rPr lang="en-US">
                <a:ea typeface="+mn-lt"/>
                <a:cs typeface="+mn-lt"/>
              </a:rPr>
            </a:br>
            <a:r>
              <a:rPr lang="en-US">
                <a:ea typeface="+mn-lt"/>
                <a:cs typeface="+mn-lt"/>
              </a:rPr>
              <a:t>*</a:t>
            </a:r>
            <a:r>
              <a:rPr lang="en-US" err="1">
                <a:ea typeface="+mn-lt"/>
                <a:cs typeface="+mn-lt"/>
              </a:rPr>
              <a:t>Hrčci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uglavnom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spavaju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danju</a:t>
            </a:r>
            <a:r>
              <a:rPr lang="en-US">
                <a:ea typeface="+mn-lt"/>
                <a:cs typeface="+mn-lt"/>
              </a:rPr>
              <a:t>, a </a:t>
            </a:r>
            <a:r>
              <a:rPr lang="en-US" err="1">
                <a:ea typeface="+mn-lt"/>
                <a:cs typeface="+mn-lt"/>
              </a:rPr>
              <a:t>aktivni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su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noću</a:t>
            </a:r>
            <a:r>
              <a:rPr lang="en-US">
                <a:ea typeface="+mn-lt"/>
                <a:cs typeface="+mn-lt"/>
              </a:rPr>
              <a:t>. </a:t>
            </a:r>
            <a:r>
              <a:rPr lang="en-US" err="1">
                <a:ea typeface="+mn-lt"/>
                <a:cs typeface="+mn-lt"/>
              </a:rPr>
              <a:t>Iz</a:t>
            </a:r>
            <a:r>
              <a:rPr lang="en-US">
                <a:ea typeface="+mn-lt"/>
                <a:cs typeface="+mn-lt"/>
              </a:rPr>
              <a:t> tog </a:t>
            </a:r>
            <a:r>
              <a:rPr lang="en-US" err="1">
                <a:ea typeface="+mn-lt"/>
                <a:cs typeface="+mn-lt"/>
              </a:rPr>
              <a:t>razloga</a:t>
            </a:r>
            <a:r>
              <a:rPr lang="en-US">
                <a:ea typeface="+mn-lt"/>
                <a:cs typeface="+mn-lt"/>
              </a:rPr>
              <a:t>, </a:t>
            </a:r>
            <a:r>
              <a:rPr lang="en-US" err="1">
                <a:ea typeface="+mn-lt"/>
                <a:cs typeface="+mn-lt"/>
              </a:rPr>
              <a:t>nemojte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buditi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svog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ljubimca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tokom</a:t>
            </a:r>
            <a:r>
              <a:rPr lang="en-US">
                <a:ea typeface="+mn-lt"/>
                <a:cs typeface="+mn-lt"/>
              </a:rPr>
              <a:t> dana </a:t>
            </a:r>
            <a:r>
              <a:rPr lang="en-US" err="1">
                <a:ea typeface="+mn-lt"/>
                <a:cs typeface="+mn-lt"/>
              </a:rPr>
              <a:t>dok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spava</a:t>
            </a:r>
            <a:r>
              <a:rPr lang="en-US">
                <a:ea typeface="+mn-lt"/>
                <a:cs typeface="+mn-lt"/>
              </a:rPr>
              <a:t>. </a:t>
            </a:r>
            <a:r>
              <a:rPr lang="en-US" err="1">
                <a:ea typeface="+mn-lt"/>
                <a:cs typeface="+mn-lt"/>
              </a:rPr>
              <a:t>Vreme</a:t>
            </a:r>
            <a:r>
              <a:rPr lang="en-US">
                <a:ea typeface="+mn-lt"/>
                <a:cs typeface="+mn-lt"/>
              </a:rPr>
              <a:t> za </a:t>
            </a:r>
            <a:r>
              <a:rPr lang="en-US" err="1">
                <a:ea typeface="+mn-lt"/>
                <a:cs typeface="+mn-lt"/>
              </a:rPr>
              <a:t>igru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ostavite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kasno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popodne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ili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predveče</a:t>
            </a:r>
            <a:r>
              <a:rPr lang="en-US">
                <a:ea typeface="+mn-lt"/>
                <a:cs typeface="+mn-lt"/>
              </a:rPr>
              <a:t>.</a:t>
            </a:r>
            <a:endParaRPr lang="en-US">
              <a:cs typeface="Calibri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5585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mph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mph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98" y="304799"/>
            <a:ext cx="184731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18" y="4210607"/>
            <a:ext cx="4910404" cy="273278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76A176D-EBAB-44D1-8501-B738BF404D7F}"/>
              </a:ext>
            </a:extLst>
          </p:cNvPr>
          <p:cNvSpPr txBox="1"/>
          <p:nvPr/>
        </p:nvSpPr>
        <p:spPr>
          <a:xfrm>
            <a:off x="105072" y="5678"/>
            <a:ext cx="9132640" cy="618630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ea typeface="+mn-lt"/>
                <a:cs typeface="+mn-lt"/>
              </a:rPr>
              <a:t>Hrčak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voli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interakciju</a:t>
            </a:r>
            <a:r>
              <a:rPr lang="en-US" dirty="0">
                <a:ea typeface="+mn-lt"/>
                <a:cs typeface="+mn-lt"/>
              </a:rPr>
              <a:t> sa </a:t>
            </a:r>
            <a:r>
              <a:rPr lang="en-US" dirty="0" err="1">
                <a:ea typeface="+mn-lt"/>
                <a:cs typeface="+mn-lt"/>
              </a:rPr>
              <a:t>svojim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vlasnikom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obožava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kada</a:t>
            </a:r>
            <a:r>
              <a:rPr lang="en-US" dirty="0">
                <a:ea typeface="+mn-lt"/>
                <a:cs typeface="+mn-lt"/>
              </a:rPr>
              <a:t> je </a:t>
            </a:r>
            <a:r>
              <a:rPr lang="en-US" dirty="0" err="1">
                <a:ea typeface="+mn-lt"/>
                <a:cs typeface="+mn-lt"/>
              </a:rPr>
              <a:t>pušten</a:t>
            </a:r>
            <a:r>
              <a:rPr lang="en-US" dirty="0">
                <a:ea typeface="+mn-lt"/>
                <a:cs typeface="+mn-lt"/>
              </a:rPr>
              <a:t> van </a:t>
            </a:r>
            <a:r>
              <a:rPr lang="en-US" dirty="0" err="1">
                <a:ea typeface="+mn-lt"/>
                <a:cs typeface="+mn-lt"/>
              </a:rPr>
              <a:t>kaveza</a:t>
            </a:r>
            <a:r>
              <a:rPr lang="en-US" dirty="0">
                <a:ea typeface="+mn-lt"/>
                <a:cs typeface="+mn-lt"/>
              </a:rPr>
              <a:t> da se </a:t>
            </a:r>
            <a:r>
              <a:rPr lang="en-US" dirty="0" err="1">
                <a:ea typeface="+mn-lt"/>
                <a:cs typeface="+mn-lt"/>
              </a:rPr>
              <a:t>igra</a:t>
            </a:r>
            <a:r>
              <a:rPr lang="en-US" dirty="0">
                <a:ea typeface="+mn-lt"/>
                <a:cs typeface="+mn-lt"/>
              </a:rPr>
              <a:t>. </a:t>
            </a:r>
            <a:r>
              <a:rPr lang="en-US" dirty="0" err="1">
                <a:ea typeface="+mn-lt"/>
                <a:cs typeface="+mn-lt"/>
              </a:rPr>
              <a:t>Mogli</a:t>
            </a:r>
            <a:r>
              <a:rPr lang="en-US" dirty="0">
                <a:ea typeface="+mn-lt"/>
                <a:cs typeface="+mn-lt"/>
              </a:rPr>
              <a:t> bi </a:t>
            </a:r>
            <a:r>
              <a:rPr lang="en-US" dirty="0" err="1">
                <a:ea typeface="+mn-lt"/>
                <a:cs typeface="+mn-lt"/>
              </a:rPr>
              <a:t>ograditi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bezbedan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prostor</a:t>
            </a:r>
            <a:r>
              <a:rPr lang="en-US" dirty="0">
                <a:ea typeface="+mn-lt"/>
                <a:cs typeface="+mn-lt"/>
              </a:rPr>
              <a:t> za </a:t>
            </a:r>
            <a:r>
              <a:rPr lang="en-US" dirty="0" err="1">
                <a:ea typeface="+mn-lt"/>
                <a:cs typeface="+mn-lt"/>
              </a:rPr>
              <a:t>igru</a:t>
            </a:r>
            <a:r>
              <a:rPr lang="en-US" dirty="0">
                <a:ea typeface="+mn-lt"/>
                <a:cs typeface="+mn-lt"/>
              </a:rPr>
              <a:t> za </a:t>
            </a:r>
            <a:r>
              <a:rPr lang="en-US" dirty="0" err="1">
                <a:ea typeface="+mn-lt"/>
                <a:cs typeface="+mn-lt"/>
              </a:rPr>
              <a:t>Vašeg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ljubimca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kada</a:t>
            </a:r>
            <a:r>
              <a:rPr lang="en-US" dirty="0">
                <a:ea typeface="+mn-lt"/>
                <a:cs typeface="+mn-lt"/>
              </a:rPr>
              <a:t> je van </a:t>
            </a:r>
            <a:r>
              <a:rPr lang="en-US" dirty="0" err="1">
                <a:ea typeface="+mn-lt"/>
                <a:cs typeface="+mn-lt"/>
              </a:rPr>
              <a:t>kaveza</a:t>
            </a:r>
            <a:r>
              <a:rPr lang="en-US" dirty="0">
                <a:ea typeface="+mn-lt"/>
                <a:cs typeface="+mn-lt"/>
              </a:rPr>
              <a:t>.</a:t>
            </a:r>
            <a:br>
              <a:rPr lang="en-US" dirty="0">
                <a:ea typeface="+mn-lt"/>
                <a:cs typeface="+mn-lt"/>
              </a:rPr>
            </a:br>
            <a:r>
              <a:rPr lang="en-US" dirty="0">
                <a:ea typeface="+mn-lt"/>
                <a:cs typeface="+mn-lt"/>
              </a:rPr>
              <a:t> </a:t>
            </a:r>
            <a:br>
              <a:rPr lang="en-US" dirty="0">
                <a:ea typeface="+mn-lt"/>
                <a:cs typeface="+mn-lt"/>
              </a:rPr>
            </a:br>
            <a:r>
              <a:rPr lang="en-US" dirty="0" err="1">
                <a:ea typeface="+mn-lt"/>
                <a:cs typeface="+mn-lt"/>
              </a:rPr>
              <a:t>Hrčci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inteligentne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životinjice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koje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mogu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naučiti</a:t>
            </a:r>
            <a:r>
              <a:rPr lang="en-US" dirty="0">
                <a:ea typeface="+mn-lt"/>
                <a:cs typeface="+mn-lt"/>
              </a:rPr>
              <a:t> da se </a:t>
            </a:r>
            <a:r>
              <a:rPr lang="en-US" dirty="0" err="1">
                <a:ea typeface="+mn-lt"/>
                <a:cs typeface="+mn-lt"/>
              </a:rPr>
              <a:t>odazivaju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prema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imenu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kojem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im</a:t>
            </a:r>
            <a:r>
              <a:rPr lang="en-US" dirty="0">
                <a:ea typeface="+mn-lt"/>
                <a:cs typeface="+mn-lt"/>
              </a:rPr>
              <a:t> date. </a:t>
            </a:r>
            <a:r>
              <a:rPr lang="en-US" dirty="0" err="1">
                <a:ea typeface="+mn-lt"/>
                <a:cs typeface="+mn-lt"/>
              </a:rPr>
              <a:t>Mogu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čak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naučiti</a:t>
            </a:r>
            <a:r>
              <a:rPr lang="en-US" dirty="0">
                <a:ea typeface="+mn-lt"/>
                <a:cs typeface="+mn-lt"/>
              </a:rPr>
              <a:t> da </a:t>
            </a:r>
            <a:r>
              <a:rPr lang="en-US" dirty="0" err="1">
                <a:ea typeface="+mn-lt"/>
                <a:cs typeface="+mn-lt"/>
              </a:rPr>
              <a:t>dođu</a:t>
            </a:r>
            <a:r>
              <a:rPr lang="en-US" dirty="0">
                <a:ea typeface="+mn-lt"/>
                <a:cs typeface="+mn-lt"/>
              </a:rPr>
              <a:t> do Vas </a:t>
            </a:r>
            <a:r>
              <a:rPr lang="en-US" dirty="0" err="1">
                <a:ea typeface="+mn-lt"/>
                <a:cs typeface="+mn-lt"/>
              </a:rPr>
              <a:t>kada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ih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pozovete</a:t>
            </a:r>
            <a:r>
              <a:rPr lang="en-US" dirty="0">
                <a:ea typeface="+mn-lt"/>
                <a:cs typeface="+mn-lt"/>
              </a:rPr>
              <a:t>.</a:t>
            </a:r>
            <a:br>
              <a:rPr lang="en-US" dirty="0">
                <a:ea typeface="+mn-lt"/>
                <a:cs typeface="+mn-lt"/>
              </a:rPr>
            </a:br>
            <a:r>
              <a:rPr lang="en-US" dirty="0">
                <a:ea typeface="+mn-lt"/>
                <a:cs typeface="+mn-lt"/>
              </a:rPr>
              <a:t> </a:t>
            </a:r>
            <a:br>
              <a:rPr lang="en-US" dirty="0">
                <a:ea typeface="+mn-lt"/>
                <a:cs typeface="+mn-lt"/>
              </a:rPr>
            </a:br>
            <a:r>
              <a:rPr lang="en-US" dirty="0" err="1">
                <a:ea typeface="+mn-lt"/>
                <a:cs typeface="+mn-lt"/>
              </a:rPr>
              <a:t>Zubići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hrčka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neprekidno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rastu</a:t>
            </a:r>
            <a:r>
              <a:rPr lang="en-US" dirty="0">
                <a:ea typeface="+mn-lt"/>
                <a:cs typeface="+mn-lt"/>
              </a:rPr>
              <a:t>. </a:t>
            </a:r>
            <a:r>
              <a:rPr lang="en-US" dirty="0" err="1">
                <a:ea typeface="+mn-lt"/>
                <a:cs typeface="+mn-lt"/>
              </a:rPr>
              <a:t>Zbog</a:t>
            </a:r>
            <a:r>
              <a:rPr lang="en-US" dirty="0">
                <a:ea typeface="+mn-lt"/>
                <a:cs typeface="+mn-lt"/>
              </a:rPr>
              <a:t> toga, </a:t>
            </a:r>
            <a:r>
              <a:rPr lang="en-US" dirty="0" err="1">
                <a:ea typeface="+mn-lt"/>
                <a:cs typeface="+mn-lt"/>
              </a:rPr>
              <a:t>neophodno</a:t>
            </a:r>
            <a:r>
              <a:rPr lang="en-US" dirty="0">
                <a:ea typeface="+mn-lt"/>
                <a:cs typeface="+mn-lt"/>
              </a:rPr>
              <a:t> je </a:t>
            </a:r>
            <a:r>
              <a:rPr lang="en-US" dirty="0" err="1">
                <a:ea typeface="+mn-lt"/>
                <a:cs typeface="+mn-lt"/>
              </a:rPr>
              <a:t>obezbediti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dovoljno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igračkica</a:t>
            </a:r>
            <a:r>
              <a:rPr lang="en-US" dirty="0">
                <a:ea typeface="+mn-lt"/>
                <a:cs typeface="+mn-lt"/>
              </a:rPr>
              <a:t> za </a:t>
            </a:r>
            <a:r>
              <a:rPr lang="en-US" dirty="0" err="1">
                <a:ea typeface="+mn-lt"/>
                <a:cs typeface="+mn-lt"/>
              </a:rPr>
              <a:t>glodanje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kako</a:t>
            </a:r>
            <a:r>
              <a:rPr lang="en-US" dirty="0">
                <a:ea typeface="+mn-lt"/>
                <a:cs typeface="+mn-lt"/>
              </a:rPr>
              <a:t> bi se </a:t>
            </a:r>
            <a:r>
              <a:rPr lang="en-US" dirty="0" err="1">
                <a:ea typeface="+mn-lt"/>
                <a:cs typeface="+mn-lt"/>
              </a:rPr>
              <a:t>dužina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zubića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održavala</a:t>
            </a:r>
            <a:r>
              <a:rPr lang="en-US" dirty="0">
                <a:ea typeface="+mn-lt"/>
                <a:cs typeface="+mn-lt"/>
              </a:rPr>
              <a:t>.</a:t>
            </a:r>
            <a:br>
              <a:rPr lang="en-US" dirty="0">
                <a:ea typeface="+mn-lt"/>
                <a:cs typeface="+mn-lt"/>
              </a:rPr>
            </a:br>
            <a:r>
              <a:rPr lang="en-US" dirty="0">
                <a:ea typeface="+mn-lt"/>
                <a:cs typeface="+mn-lt"/>
              </a:rPr>
              <a:t> </a:t>
            </a:r>
            <a:br>
              <a:rPr lang="en-US" dirty="0">
                <a:ea typeface="+mn-lt"/>
                <a:cs typeface="+mn-lt"/>
              </a:rPr>
            </a:br>
            <a:r>
              <a:rPr lang="en-US" dirty="0" err="1">
                <a:ea typeface="+mn-lt"/>
                <a:cs typeface="+mn-lt"/>
              </a:rPr>
              <a:t>Hrčci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veoma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uredne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životinje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iz</a:t>
            </a:r>
            <a:r>
              <a:rPr lang="en-US" dirty="0">
                <a:ea typeface="+mn-lt"/>
                <a:cs typeface="+mn-lt"/>
              </a:rPr>
              <a:t> tog </a:t>
            </a:r>
            <a:r>
              <a:rPr lang="en-US" dirty="0" err="1">
                <a:ea typeface="+mn-lt"/>
                <a:cs typeface="+mn-lt"/>
              </a:rPr>
              <a:t>razloga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nuždu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vrše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jednom</a:t>
            </a:r>
            <a:r>
              <a:rPr lang="en-US" dirty="0">
                <a:ea typeface="+mn-lt"/>
                <a:cs typeface="+mn-lt"/>
              </a:rPr>
              <a:t> do </a:t>
            </a:r>
            <a:r>
              <a:rPr lang="en-US" dirty="0" err="1">
                <a:ea typeface="+mn-lt"/>
                <a:cs typeface="+mn-lt"/>
              </a:rPr>
              <a:t>dva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mesta</a:t>
            </a:r>
            <a:r>
              <a:rPr lang="en-US" dirty="0">
                <a:ea typeface="+mn-lt"/>
                <a:cs typeface="+mn-lt"/>
              </a:rPr>
              <a:t>. </a:t>
            </a:r>
            <a:r>
              <a:rPr lang="en-US" dirty="0" err="1">
                <a:ea typeface="+mn-lt"/>
                <a:cs typeface="+mn-lt"/>
              </a:rPr>
              <a:t>Potrudite</a:t>
            </a:r>
            <a:r>
              <a:rPr lang="en-US" dirty="0">
                <a:ea typeface="+mn-lt"/>
                <a:cs typeface="+mn-lt"/>
              </a:rPr>
              <a:t> se da ta </a:t>
            </a:r>
            <a:r>
              <a:rPr lang="en-US" dirty="0" err="1">
                <a:ea typeface="+mn-lt"/>
                <a:cs typeface="+mn-lt"/>
              </a:rPr>
              <a:t>mesta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redovno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čistite</a:t>
            </a:r>
            <a:r>
              <a:rPr lang="en-US" dirty="0">
                <a:ea typeface="+mn-lt"/>
                <a:cs typeface="+mn-lt"/>
              </a:rPr>
              <a:t>.</a:t>
            </a:r>
            <a:br>
              <a:rPr lang="en-US" dirty="0">
                <a:ea typeface="+mn-lt"/>
                <a:cs typeface="+mn-lt"/>
              </a:rPr>
            </a:br>
            <a:r>
              <a:rPr lang="en-US" dirty="0">
                <a:ea typeface="+mn-lt"/>
                <a:cs typeface="+mn-lt"/>
              </a:rPr>
              <a:t> </a:t>
            </a:r>
            <a:br>
              <a:rPr lang="en-US" dirty="0">
                <a:ea typeface="+mn-lt"/>
                <a:cs typeface="+mn-lt"/>
              </a:rPr>
            </a:br>
            <a:r>
              <a:rPr lang="en-US" dirty="0" err="1">
                <a:ea typeface="+mn-lt"/>
                <a:cs typeface="+mn-lt"/>
              </a:rPr>
              <a:t>Hrčci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veoma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brzi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trkači</a:t>
            </a:r>
            <a:r>
              <a:rPr lang="en-US" dirty="0">
                <a:ea typeface="+mn-lt"/>
                <a:cs typeface="+mn-lt"/>
              </a:rPr>
              <a:t>. </a:t>
            </a:r>
            <a:r>
              <a:rPr lang="en-US" dirty="0" err="1">
                <a:ea typeface="+mn-lt"/>
                <a:cs typeface="+mn-lt"/>
              </a:rPr>
              <a:t>Oblik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veličina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zadnjih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šapica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omogućavaju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im</a:t>
            </a:r>
            <a:r>
              <a:rPr lang="en-US" dirty="0">
                <a:ea typeface="+mn-lt"/>
                <a:cs typeface="+mn-lt"/>
              </a:rPr>
              <a:t> da </a:t>
            </a:r>
            <a:r>
              <a:rPr lang="en-US" dirty="0" err="1">
                <a:ea typeface="+mn-lt"/>
                <a:cs typeface="+mn-lt"/>
              </a:rPr>
              <a:t>trče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unazad</a:t>
            </a:r>
            <a:r>
              <a:rPr lang="en-US" dirty="0">
                <a:ea typeface="+mn-lt"/>
                <a:cs typeface="+mn-lt"/>
              </a:rPr>
              <a:t>.</a:t>
            </a:r>
            <a:br>
              <a:rPr lang="en-US" dirty="0">
                <a:ea typeface="+mn-lt"/>
                <a:cs typeface="+mn-lt"/>
              </a:rPr>
            </a:br>
            <a:r>
              <a:rPr lang="en-US" dirty="0">
                <a:ea typeface="+mn-lt"/>
                <a:cs typeface="+mn-lt"/>
              </a:rPr>
              <a:t> </a:t>
            </a:r>
            <a:br>
              <a:rPr lang="en-US" dirty="0">
                <a:ea typeface="+mn-lt"/>
                <a:cs typeface="+mn-lt"/>
              </a:rPr>
            </a:br>
            <a:r>
              <a:rPr lang="en-US" dirty="0" err="1">
                <a:ea typeface="+mn-lt"/>
                <a:cs typeface="+mn-lt"/>
              </a:rPr>
              <a:t>Pošto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hrčci</a:t>
            </a:r>
            <a:r>
              <a:rPr lang="en-US" dirty="0">
                <a:ea typeface="+mn-lt"/>
                <a:cs typeface="+mn-lt"/>
              </a:rPr>
              <a:t> po </a:t>
            </a:r>
            <a:r>
              <a:rPr lang="en-US" dirty="0" err="1">
                <a:ea typeface="+mn-lt"/>
                <a:cs typeface="+mn-lt"/>
              </a:rPr>
              <a:t>prirodi</a:t>
            </a:r>
            <a:r>
              <a:rPr lang="en-US" dirty="0">
                <a:ea typeface="+mn-lt"/>
                <a:cs typeface="+mn-lt"/>
              </a:rPr>
              <a:t> vole da se </a:t>
            </a:r>
            <a:r>
              <a:rPr lang="en-US" dirty="0" err="1">
                <a:ea typeface="+mn-lt"/>
                <a:cs typeface="+mn-lt"/>
              </a:rPr>
              <a:t>skrivaju</a:t>
            </a:r>
            <a:r>
              <a:rPr lang="en-US" dirty="0">
                <a:ea typeface="+mn-lt"/>
                <a:cs typeface="+mn-lt"/>
              </a:rPr>
              <a:t>, u </a:t>
            </a:r>
            <a:r>
              <a:rPr lang="en-US" dirty="0" err="1">
                <a:ea typeface="+mn-lt"/>
                <a:cs typeface="+mn-lt"/>
              </a:rPr>
              <a:t>kavez</a:t>
            </a:r>
            <a:r>
              <a:rPr lang="en-US" dirty="0">
                <a:ea typeface="+mn-lt"/>
                <a:cs typeface="+mn-lt"/>
              </a:rPr>
              <a:t> za </a:t>
            </a:r>
            <a:r>
              <a:rPr lang="en-US" dirty="0" err="1">
                <a:ea typeface="+mn-lt"/>
                <a:cs typeface="+mn-lt"/>
              </a:rPr>
              <a:t>hrčka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postavite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kućicu</a:t>
            </a:r>
            <a:r>
              <a:rPr lang="en-US" dirty="0">
                <a:ea typeface="+mn-lt"/>
                <a:cs typeface="+mn-lt"/>
              </a:rPr>
              <a:t> za </a:t>
            </a:r>
            <a:r>
              <a:rPr lang="en-US" dirty="0" err="1">
                <a:ea typeface="+mn-lt"/>
                <a:cs typeface="+mn-lt"/>
              </a:rPr>
              <a:t>hrčka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koja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će</a:t>
            </a:r>
            <a:r>
              <a:rPr lang="en-US" dirty="0">
                <a:ea typeface="+mn-lt"/>
                <a:cs typeface="+mn-lt"/>
              </a:rPr>
              <a:t> mu </a:t>
            </a:r>
            <a:r>
              <a:rPr lang="en-US" dirty="0" err="1">
                <a:ea typeface="+mn-lt"/>
                <a:cs typeface="+mn-lt"/>
              </a:rPr>
              <a:t>omogućiti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potrebu</a:t>
            </a:r>
            <a:r>
              <a:rPr lang="en-US" dirty="0">
                <a:ea typeface="+mn-lt"/>
                <a:cs typeface="+mn-lt"/>
              </a:rPr>
              <a:t>.</a:t>
            </a:r>
            <a:br>
              <a:rPr lang="en-US" dirty="0">
                <a:ea typeface="+mn-lt"/>
                <a:cs typeface="+mn-lt"/>
              </a:rPr>
            </a:br>
            <a:r>
              <a:rPr lang="en-US" dirty="0">
                <a:ea typeface="+mn-lt"/>
                <a:cs typeface="+mn-lt"/>
              </a:rPr>
              <a:t> </a:t>
            </a:r>
          </a:p>
          <a:p>
            <a:r>
              <a:rPr lang="en-US" dirty="0">
                <a:ea typeface="+mn-lt"/>
                <a:cs typeface="+mn-lt"/>
              </a:rPr>
              <a:t>*</a:t>
            </a:r>
            <a:r>
              <a:rPr lang="en-US" dirty="0" err="1">
                <a:ea typeface="+mn-lt"/>
                <a:cs typeface="+mn-lt"/>
              </a:rPr>
              <a:t>Hrčci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imaju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džepiće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unutar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obraza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koje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koriste</a:t>
            </a:r>
            <a:r>
              <a:rPr lang="en-US" dirty="0">
                <a:ea typeface="+mn-lt"/>
                <a:cs typeface="+mn-lt"/>
              </a:rPr>
              <a:t> za </a:t>
            </a:r>
            <a:r>
              <a:rPr lang="en-US" dirty="0" err="1">
                <a:ea typeface="+mn-lt"/>
                <a:cs typeface="+mn-lt"/>
              </a:rPr>
              <a:t>skladištenje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hrane</a:t>
            </a:r>
            <a:r>
              <a:rPr lang="en-US" dirty="0">
                <a:ea typeface="+mn-lt"/>
                <a:cs typeface="+mn-lt"/>
              </a:rPr>
              <a:t>. Tu </a:t>
            </a:r>
            <a:r>
              <a:rPr lang="en-US" dirty="0" err="1">
                <a:ea typeface="+mn-lt"/>
                <a:cs typeface="+mn-lt"/>
              </a:rPr>
              <a:t>hranu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potom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odnose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na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svoja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tajna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mesta</a:t>
            </a:r>
            <a:r>
              <a:rPr lang="en-US" dirty="0">
                <a:ea typeface="+mn-lt"/>
                <a:cs typeface="+mn-lt"/>
              </a:rPr>
              <a:t>, </a:t>
            </a:r>
            <a:r>
              <a:rPr lang="en-US" dirty="0" err="1">
                <a:ea typeface="+mn-lt"/>
                <a:cs typeface="+mn-lt"/>
              </a:rPr>
              <a:t>jazbine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skrovišta</a:t>
            </a:r>
            <a:r>
              <a:rPr lang="en-US" dirty="0">
                <a:ea typeface="+mn-lt"/>
                <a:cs typeface="+mn-lt"/>
              </a:rPr>
              <a:t>, </a:t>
            </a:r>
            <a:r>
              <a:rPr lang="en-US" dirty="0" err="1">
                <a:ea typeface="+mn-lt"/>
                <a:cs typeface="+mn-lt"/>
              </a:rPr>
              <a:t>gde</a:t>
            </a:r>
            <a:r>
              <a:rPr lang="en-US" dirty="0">
                <a:ea typeface="+mn-lt"/>
                <a:cs typeface="+mn-lt"/>
              </a:rPr>
              <a:t> je </a:t>
            </a:r>
            <a:r>
              <a:rPr lang="en-US" dirty="0" err="1">
                <a:ea typeface="+mn-lt"/>
                <a:cs typeface="+mn-lt"/>
              </a:rPr>
              <a:t>skladište</a:t>
            </a:r>
            <a:r>
              <a:rPr lang="en-US" dirty="0">
                <a:ea typeface="+mn-lt"/>
                <a:cs typeface="+mn-lt"/>
              </a:rPr>
              <a:t>.</a:t>
            </a:r>
            <a:br>
              <a:rPr lang="en-US" dirty="0">
                <a:ea typeface="+mn-lt"/>
                <a:cs typeface="+mn-lt"/>
              </a:rPr>
            </a:br>
            <a:r>
              <a:rPr lang="en-US" dirty="0">
                <a:ea typeface="+mn-lt"/>
                <a:cs typeface="+mn-lt"/>
              </a:rPr>
              <a:t/>
            </a:r>
            <a:br>
              <a:rPr lang="en-US" dirty="0">
                <a:ea typeface="+mn-lt"/>
                <a:cs typeface="+mn-lt"/>
              </a:rPr>
            </a:br>
            <a:r>
              <a:rPr lang="en-US" dirty="0">
                <a:ea typeface="+mn-lt"/>
                <a:cs typeface="+mn-lt"/>
              </a:rPr>
              <a:t/>
            </a:r>
            <a:br>
              <a:rPr lang="en-US" dirty="0">
                <a:ea typeface="+mn-lt"/>
                <a:cs typeface="+mn-lt"/>
              </a:rPr>
            </a:b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08469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>
            <a:extLst>
              <a:ext uri="{FF2B5EF4-FFF2-40B4-BE49-F238E27FC236}">
                <a16:creationId xmlns:a16="http://schemas.microsoft.com/office/drawing/2014/main" xmlns="" id="{2AFEE156-CD9F-4C29-A8AB-D5B7B9EA63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983" r="6" b="16292"/>
          <a:stretch/>
        </p:blipFill>
        <p:spPr>
          <a:xfrm>
            <a:off x="1015329" y="266583"/>
            <a:ext cx="1807649" cy="1807649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5" name="Picture 5" descr="A picture containing mammal, rodent, white&#10;&#10;Description automatically generated">
            <a:extLst>
              <a:ext uri="{FF2B5EF4-FFF2-40B4-BE49-F238E27FC236}">
                <a16:creationId xmlns:a16="http://schemas.microsoft.com/office/drawing/2014/main" xmlns="" id="{0476483E-4CC4-430F-8D6E-F3F0E5B0B85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92" r="13814" b="5"/>
          <a:stretch/>
        </p:blipFill>
        <p:spPr>
          <a:xfrm>
            <a:off x="2930614" y="1672260"/>
            <a:ext cx="1807649" cy="1807649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4" name="Picture 4" descr="A picture containing cat, indoor, sitting, red&#10;&#10;Description automatically generated">
            <a:extLst>
              <a:ext uri="{FF2B5EF4-FFF2-40B4-BE49-F238E27FC236}">
                <a16:creationId xmlns:a16="http://schemas.microsoft.com/office/drawing/2014/main" xmlns="" id="{08D2C5D1-7C3D-4A02-A57E-1896EEDB5DA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6432" r="8570" b="3"/>
          <a:stretch/>
        </p:blipFill>
        <p:spPr>
          <a:xfrm>
            <a:off x="4945290" y="3063738"/>
            <a:ext cx="1807649" cy="1807649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xmlns="" id="{FD1DC1EE-414F-4356-9CBC-D80FC23B825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6" b="6"/>
          <a:stretch/>
        </p:blipFill>
        <p:spPr>
          <a:xfrm>
            <a:off x="6832177" y="4426819"/>
            <a:ext cx="1807649" cy="1807649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3807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E55438F-C908-4CC6-885B-5EA467A47051}"/>
              </a:ext>
            </a:extLst>
          </p:cNvPr>
          <p:cNvSpPr txBox="1"/>
          <p:nvPr/>
        </p:nvSpPr>
        <p:spPr>
          <a:xfrm>
            <a:off x="190263" y="161866"/>
            <a:ext cx="2743200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err="1">
                <a:cs typeface="Calibri"/>
              </a:rPr>
              <a:t>Prekrizi</a:t>
            </a:r>
            <a:r>
              <a:rPr lang="en-US">
                <a:cs typeface="Calibri"/>
              </a:rPr>
              <a:t> </a:t>
            </a:r>
            <a:r>
              <a:rPr lang="en-US" err="1">
                <a:cs typeface="Calibri"/>
              </a:rPr>
              <a:t>uljeza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F3EA084-4DB4-4FE4-AE63-5814DF430038}"/>
              </a:ext>
            </a:extLst>
          </p:cNvPr>
          <p:cNvSpPr txBox="1"/>
          <p:nvPr/>
        </p:nvSpPr>
        <p:spPr>
          <a:xfrm>
            <a:off x="191150" y="1057275"/>
            <a:ext cx="274320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cs typeface="Calibri"/>
              </a:rPr>
              <a:t> Macka</a:t>
            </a:r>
            <a:endParaRPr lang="en-US"/>
          </a:p>
          <a:p>
            <a:r>
              <a:rPr lang="en-US" err="1">
                <a:cs typeface="Calibri"/>
              </a:rPr>
              <a:t>Kengur</a:t>
            </a:r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mis</a:t>
            </a:r>
          </a:p>
          <a:p>
            <a:r>
              <a:rPr lang="en-US" err="1">
                <a:cs typeface="Calibri"/>
              </a:rPr>
              <a:t>zaba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8C2EC5C-E890-4DD2-A8A1-71A364AE8241}"/>
              </a:ext>
            </a:extLst>
          </p:cNvPr>
          <p:cNvSpPr txBox="1"/>
          <p:nvPr/>
        </p:nvSpPr>
        <p:spPr>
          <a:xfrm>
            <a:off x="4352275" y="3216373"/>
            <a:ext cx="2743200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err="1">
                <a:cs typeface="Calibri"/>
              </a:rPr>
              <a:t>Zirafa</a:t>
            </a:r>
          </a:p>
          <a:p>
            <a:r>
              <a:rPr lang="en-US">
                <a:cs typeface="Calibri"/>
              </a:rPr>
              <a:t>Guster</a:t>
            </a:r>
          </a:p>
          <a:p>
            <a:r>
              <a:rPr lang="en-US">
                <a:cs typeface="Calibri"/>
              </a:rPr>
              <a:t>Lav</a:t>
            </a:r>
          </a:p>
          <a:p>
            <a:r>
              <a:rPr lang="en-US">
                <a:cs typeface="Calibri"/>
              </a:rPr>
              <a:t>Kamila</a:t>
            </a:r>
          </a:p>
          <a:p>
            <a:pPr algn="l"/>
            <a:endParaRPr lang="en-US">
              <a:cs typeface="Calibri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xmlns="" id="{B9AB7BCC-1EB3-40A2-842F-6023864B22FC}"/>
                  </a:ext>
                </a:extLst>
              </p14:cNvPr>
              <p14:cNvContentPartPr/>
              <p14:nvPr/>
            </p14:nvContentPartPr>
            <p14:xfrm>
              <a:off x="1235291" y="2655167"/>
              <a:ext cx="9525" cy="9525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B9AB7BCC-1EB3-40A2-842F-6023864B22F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9041" y="2178917"/>
                <a:ext cx="952500" cy="952500"/>
              </a:xfrm>
              <a:prstGeom prst="rect">
                <a:avLst/>
              </a:prstGeom>
            </p:spPr>
          </p:pic>
        </mc:Fallback>
      </mc:AlternateContent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E1ABD8E1-FBA0-483C-9D8B-E51E0E374B1F}"/>
              </a:ext>
            </a:extLst>
          </p:cNvPr>
          <p:cNvCxnSpPr/>
          <p:nvPr/>
        </p:nvCxnSpPr>
        <p:spPr>
          <a:xfrm flipV="1">
            <a:off x="199494" y="1981438"/>
            <a:ext cx="795131" cy="141986"/>
          </a:xfrm>
          <a:prstGeom prst="straightConnector1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B7E4C0D-615B-4E18-AF63-A5734867EA61}"/>
              </a:ext>
            </a:extLst>
          </p:cNvPr>
          <p:cNvSpPr txBox="1"/>
          <p:nvPr/>
        </p:nvSpPr>
        <p:spPr>
          <a:xfrm>
            <a:off x="2210924" y="2196726"/>
            <a:ext cx="274320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err="1">
                <a:cs typeface="Calibri"/>
              </a:rPr>
              <a:t>Zmija</a:t>
            </a:r>
            <a:endParaRPr lang="en-US" err="1"/>
          </a:p>
          <a:p>
            <a:r>
              <a:rPr lang="en-US">
                <a:cs typeface="Calibri"/>
              </a:rPr>
              <a:t>Kit</a:t>
            </a:r>
          </a:p>
          <a:p>
            <a:r>
              <a:rPr lang="en-US">
                <a:cs typeface="Calibri"/>
              </a:rPr>
              <a:t>Delfin</a:t>
            </a:r>
          </a:p>
          <a:p>
            <a:pPr algn="l"/>
            <a:r>
              <a:rPr lang="en-US" err="1">
                <a:cs typeface="Calibri"/>
              </a:rPr>
              <a:t>Krtica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422BA943-61E4-4D76-B09C-D3A412DE9E46}"/>
              </a:ext>
            </a:extLst>
          </p:cNvPr>
          <p:cNvSpPr txBox="1"/>
          <p:nvPr/>
        </p:nvSpPr>
        <p:spPr>
          <a:xfrm>
            <a:off x="6528234" y="3787873"/>
            <a:ext cx="274320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>
                <a:cs typeface="Calibri"/>
              </a:rPr>
              <a:t>Vuk</a:t>
            </a:r>
          </a:p>
          <a:p>
            <a:r>
              <a:rPr lang="en-US" err="1">
                <a:cs typeface="Calibri"/>
              </a:rPr>
              <a:t>Hrcak</a:t>
            </a:r>
          </a:p>
          <a:p>
            <a:r>
              <a:rPr lang="en-US">
                <a:cs typeface="Calibri"/>
              </a:rPr>
              <a:t>Lisica</a:t>
            </a:r>
          </a:p>
          <a:p>
            <a:r>
              <a:rPr lang="en-US">
                <a:cs typeface="Calibri"/>
              </a:rPr>
              <a:t>Zlatna </a:t>
            </a:r>
            <a:r>
              <a:rPr lang="en-US" err="1">
                <a:cs typeface="Calibri"/>
              </a:rPr>
              <a:t>ribibica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733D63C5-E8EC-4848-ADC9-9C252F54B366}"/>
              </a:ext>
            </a:extLst>
          </p:cNvPr>
          <p:cNvCxnSpPr/>
          <p:nvPr/>
        </p:nvCxnSpPr>
        <p:spPr>
          <a:xfrm flipV="1">
            <a:off x="2175782" y="2268075"/>
            <a:ext cx="809329" cy="212981"/>
          </a:xfrm>
          <a:prstGeom prst="straightConnector1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510ECDC6-B3FB-448E-8BD5-CFB27A48D8F6}"/>
              </a:ext>
            </a:extLst>
          </p:cNvPr>
          <p:cNvCxnSpPr/>
          <p:nvPr/>
        </p:nvCxnSpPr>
        <p:spPr>
          <a:xfrm flipV="1">
            <a:off x="4448471" y="3603645"/>
            <a:ext cx="653143" cy="113590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565D5D87-918A-44A1-8695-0DB819794A2B}"/>
              </a:ext>
            </a:extLst>
          </p:cNvPr>
          <p:cNvCxnSpPr/>
          <p:nvPr/>
        </p:nvCxnSpPr>
        <p:spPr>
          <a:xfrm flipV="1">
            <a:off x="6721160" y="4683637"/>
            <a:ext cx="1079105" cy="227180"/>
          </a:xfrm>
          <a:prstGeom prst="straightConnector1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9" name="Picture 19" descr="A close up of a lizard&#10;&#10;Description automatically generated">
            <a:extLst>
              <a:ext uri="{FF2B5EF4-FFF2-40B4-BE49-F238E27FC236}">
                <a16:creationId xmlns:a16="http://schemas.microsoft.com/office/drawing/2014/main" xmlns="" id="{C67352D6-DC32-46BD-B913-6C71C51860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444" y="3434482"/>
            <a:ext cx="2159300" cy="1469906"/>
          </a:xfrm>
          <a:prstGeom prst="rect">
            <a:avLst/>
          </a:prstGeom>
        </p:spPr>
      </p:pic>
      <p:pic>
        <p:nvPicPr>
          <p:cNvPr id="20" name="Picture 20" descr="A frog sitting on a branch&#10;&#10;Description automatically generated">
            <a:extLst>
              <a:ext uri="{FF2B5EF4-FFF2-40B4-BE49-F238E27FC236}">
                <a16:creationId xmlns:a16="http://schemas.microsoft.com/office/drawing/2014/main" xmlns="" id="{7A8ED2EF-B3FE-4BDB-B4B1-9F0878D3B8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52697" y="338587"/>
            <a:ext cx="2365435" cy="1580072"/>
          </a:xfrm>
          <a:prstGeom prst="rect">
            <a:avLst/>
          </a:prstGeom>
        </p:spPr>
      </p:pic>
      <p:pic>
        <p:nvPicPr>
          <p:cNvPr id="21" name="Picture 21" descr="A close up of a snake&#10;&#10;Description automatically generated">
            <a:extLst>
              <a:ext uri="{FF2B5EF4-FFF2-40B4-BE49-F238E27FC236}">
                <a16:creationId xmlns:a16="http://schemas.microsoft.com/office/drawing/2014/main" xmlns="" id="{106EAB24-0B4C-4BA7-979D-F7C7F37E076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31038" y="1634692"/>
            <a:ext cx="2619375" cy="1752600"/>
          </a:xfrm>
          <a:prstGeom prst="rect">
            <a:avLst/>
          </a:prstGeom>
        </p:spPr>
      </p:pic>
      <p:pic>
        <p:nvPicPr>
          <p:cNvPr id="22" name="Picture 22" descr="A fish swimming under water&#10;&#10;Description automatically generated">
            <a:extLst>
              <a:ext uri="{FF2B5EF4-FFF2-40B4-BE49-F238E27FC236}">
                <a16:creationId xmlns:a16="http://schemas.microsoft.com/office/drawing/2014/main" xmlns="" id="{E290438F-3DF5-4A5F-A1D4-2CCF02515A4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99053" y="4609381"/>
            <a:ext cx="2314575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214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>
            <a:extLst>
              <a:ext uri="{FF2B5EF4-FFF2-40B4-BE49-F238E27FC236}">
                <a16:creationId xmlns:a16="http://schemas.microsoft.com/office/drawing/2014/main" xmlns="" id="{2120E85C-D38A-4C48-830F-875D43ED0B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828" r="1" b="21524"/>
          <a:stretch/>
        </p:blipFill>
        <p:spPr>
          <a:xfrm>
            <a:off x="3370077" y="243"/>
            <a:ext cx="5773923" cy="3346705"/>
          </a:xfrm>
          <a:custGeom>
            <a:avLst/>
            <a:gdLst/>
            <a:ahLst/>
            <a:cxnLst/>
            <a:rect l="l" t="t" r="r" b="b"/>
            <a:pathLst>
              <a:path w="7698564" h="3346705">
                <a:moveTo>
                  <a:pt x="1549963" y="0"/>
                </a:moveTo>
                <a:lnTo>
                  <a:pt x="1555540" y="0"/>
                </a:lnTo>
                <a:lnTo>
                  <a:pt x="2621768" y="0"/>
                </a:lnTo>
                <a:lnTo>
                  <a:pt x="6451640" y="0"/>
                </a:lnTo>
                <a:lnTo>
                  <a:pt x="6451640" y="479"/>
                </a:lnTo>
                <a:lnTo>
                  <a:pt x="7698564" y="479"/>
                </a:lnTo>
                <a:lnTo>
                  <a:pt x="7698564" y="3346705"/>
                </a:lnTo>
                <a:lnTo>
                  <a:pt x="0" y="3346705"/>
                </a:lnTo>
                <a:close/>
              </a:path>
            </a:pathLst>
          </a:custGeom>
        </p:spPr>
      </p:pic>
      <p:pic>
        <p:nvPicPr>
          <p:cNvPr id="4" name="Picture 4" descr="A close up of a lion&#10;&#10;Description automatically generated">
            <a:extLst>
              <a:ext uri="{FF2B5EF4-FFF2-40B4-BE49-F238E27FC236}">
                <a16:creationId xmlns:a16="http://schemas.microsoft.com/office/drawing/2014/main" xmlns="" id="{83C86BD4-B997-432E-9B2E-9F3AF6F10BB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169" r="2648" b="2"/>
          <a:stretch/>
        </p:blipFill>
        <p:spPr>
          <a:xfrm>
            <a:off x="20" y="10"/>
            <a:ext cx="4394827" cy="3346695"/>
          </a:xfrm>
          <a:custGeom>
            <a:avLst/>
            <a:gdLst/>
            <a:ahLst/>
            <a:cxnLst/>
            <a:rect l="l" t="t" r="r" b="b"/>
            <a:pathLst>
              <a:path w="5859797" h="3346705">
                <a:moveTo>
                  <a:pt x="0" y="0"/>
                </a:moveTo>
                <a:lnTo>
                  <a:pt x="5859797" y="0"/>
                </a:lnTo>
                <a:lnTo>
                  <a:pt x="4309834" y="3346705"/>
                </a:lnTo>
                <a:lnTo>
                  <a:pt x="4304257" y="3346705"/>
                </a:lnTo>
                <a:lnTo>
                  <a:pt x="3238029" y="3346705"/>
                </a:lnTo>
                <a:lnTo>
                  <a:pt x="0" y="3346705"/>
                </a:lnTo>
                <a:close/>
              </a:path>
            </a:pathLst>
          </a:cu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xmlns="" id="{2D932BC2-5E3C-488D-A272-B2E7B674AC1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2880"/>
          <a:stretch/>
        </p:blipFill>
        <p:spPr>
          <a:xfrm>
            <a:off x="4762566" y="3425031"/>
            <a:ext cx="4381434" cy="3346705"/>
          </a:xfrm>
          <a:custGeom>
            <a:avLst/>
            <a:gdLst/>
            <a:ahLst/>
            <a:cxnLst/>
            <a:rect l="l" t="t" r="r" b="b"/>
            <a:pathLst>
              <a:path w="5841911" h="3346705">
                <a:moveTo>
                  <a:pt x="1549963" y="0"/>
                </a:moveTo>
                <a:lnTo>
                  <a:pt x="1555540" y="0"/>
                </a:lnTo>
                <a:lnTo>
                  <a:pt x="2621768" y="0"/>
                </a:lnTo>
                <a:lnTo>
                  <a:pt x="5841911" y="0"/>
                </a:lnTo>
                <a:lnTo>
                  <a:pt x="5841911" y="3346705"/>
                </a:lnTo>
                <a:lnTo>
                  <a:pt x="0" y="3346705"/>
                </a:lnTo>
                <a:close/>
              </a:path>
            </a:pathLst>
          </a:custGeom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xmlns="" id="{C384FF02-3C0E-43B1-BE51-00156BB5BFB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2898"/>
          <a:stretch/>
        </p:blipFill>
        <p:spPr>
          <a:xfrm>
            <a:off x="20" y="3511295"/>
            <a:ext cx="5773903" cy="3346705"/>
          </a:xfrm>
          <a:custGeom>
            <a:avLst/>
            <a:gdLst/>
            <a:ahLst/>
            <a:cxnLst/>
            <a:rect l="l" t="t" r="r" b="b"/>
            <a:pathLst>
              <a:path w="7698564" h="3346705">
                <a:moveTo>
                  <a:pt x="0" y="0"/>
                </a:moveTo>
                <a:lnTo>
                  <a:pt x="7698564" y="0"/>
                </a:lnTo>
                <a:lnTo>
                  <a:pt x="6148601" y="3346705"/>
                </a:lnTo>
                <a:lnTo>
                  <a:pt x="6143024" y="3346705"/>
                </a:lnTo>
                <a:lnTo>
                  <a:pt x="5076796" y="3346705"/>
                </a:lnTo>
                <a:lnTo>
                  <a:pt x="1246924" y="3346705"/>
                </a:lnTo>
                <a:lnTo>
                  <a:pt x="1246924" y="3346226"/>
                </a:lnTo>
                <a:lnTo>
                  <a:pt x="0" y="334622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1824395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">
            <a:extLst>
              <a:ext uri="{FF2B5EF4-FFF2-40B4-BE49-F238E27FC236}">
                <a16:creationId xmlns:a16="http://schemas.microsoft.com/office/drawing/2014/main" xmlns="" id="{FB5B0058-AF13-4859-B429-4EDDE2A26F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3962611-DFD5-4092-AAFD-559E3DFCE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6616" y="0"/>
            <a:ext cx="8182719" cy="6858000"/>
          </a:xfrm>
          <a:prstGeom prst="rect">
            <a:avLst/>
          </a:prstGeom>
          <a:gradFill>
            <a:gsLst>
              <a:gs pos="0">
                <a:schemeClr val="accent6"/>
              </a:gs>
              <a:gs pos="25000">
                <a:schemeClr val="accent6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2270F1FA-0425-408F-9861-80BF5AFB27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CF7C52-C59B-4707-BFDB-DE8BE8D571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9425" y="2073715"/>
            <a:ext cx="5201819" cy="2993042"/>
          </a:xfrm>
        </p:spPr>
        <p:txBody>
          <a:bodyPr anchor="ctr">
            <a:normAutofit/>
          </a:bodyPr>
          <a:lstStyle/>
          <a:p>
            <a:r>
              <a:rPr lang="en-US" sz="7700">
                <a:solidFill>
                  <a:schemeClr val="bg1"/>
                </a:solidFill>
                <a:cs typeface="Calibri Light"/>
              </a:rPr>
              <a:t>Hvala na paznji!</a:t>
            </a:r>
            <a:endParaRPr lang="en-US" sz="770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16E6DF5-D4BA-47B1-999E-BD28E85FDF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9425" y="1369077"/>
            <a:ext cx="5201819" cy="2201159"/>
          </a:xfrm>
        </p:spPr>
        <p:txBody>
          <a:bodyPr>
            <a:normAutofit/>
          </a:bodyPr>
          <a:lstStyle/>
          <a:p>
            <a:endParaRPr lang="en-US" sz="1700">
              <a:solidFill>
                <a:schemeClr val="bg1"/>
              </a:solidFill>
            </a:endParaRP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xmlns="" id="{81BD432D-FAB3-4B5D-BF27-4DA7C75B32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4654" y="115193"/>
            <a:ext cx="8954691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E6D6B450-4278-45B8-88C7-C061710E3C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1799424" y="1883640"/>
            <a:ext cx="520182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74234A4C-A256-4139-A5F4-27078F0D67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1799424" y="5066757"/>
            <a:ext cx="520182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771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xmlns="" id="{DAE9CB3C-2A09-48EA-8099-A5474F72ED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54" r="19300" b="1"/>
          <a:stretch/>
        </p:blipFill>
        <p:spPr>
          <a:xfrm>
            <a:off x="5165283" y="-1"/>
            <a:ext cx="3496116" cy="3104208"/>
          </a:xfrm>
          <a:prstGeom prst="rect">
            <a:avLst/>
          </a:prstGeom>
        </p:spPr>
      </p:pic>
      <p:pic>
        <p:nvPicPr>
          <p:cNvPr id="3" name="Picture 3">
            <a:extLst>
              <a:ext uri="{FF2B5EF4-FFF2-40B4-BE49-F238E27FC236}">
                <a16:creationId xmlns:a16="http://schemas.microsoft.com/office/drawing/2014/main" xmlns="" id="{2AF9547B-E69B-4BF7-B3A2-2DE01782F2E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542" b="-1"/>
          <a:stretch/>
        </p:blipFill>
        <p:spPr>
          <a:xfrm>
            <a:off x="4064448" y="3265081"/>
            <a:ext cx="4596951" cy="3592925"/>
          </a:xfrm>
          <a:prstGeom prst="rect">
            <a:avLst/>
          </a:prstGeom>
        </p:spPr>
      </p:pic>
      <p:pic>
        <p:nvPicPr>
          <p:cNvPr id="4" name="Picture 4" descr="A picture containing grass, mammal, field, outdoor&#10;&#10;Description automatically generated">
            <a:extLst>
              <a:ext uri="{FF2B5EF4-FFF2-40B4-BE49-F238E27FC236}">
                <a16:creationId xmlns:a16="http://schemas.microsoft.com/office/drawing/2014/main" xmlns="" id="{A82FE1A6-9A87-42BF-AA08-ED4E8912AA6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762" r="14794"/>
          <a:stretch/>
        </p:blipFill>
        <p:spPr>
          <a:xfrm>
            <a:off x="482600" y="-6"/>
            <a:ext cx="4562033" cy="3920044"/>
          </a:xfrm>
          <a:custGeom>
            <a:avLst/>
            <a:gdLst/>
            <a:ahLst/>
            <a:cxnLst/>
            <a:rect l="l" t="t" r="r" b="b"/>
            <a:pathLst>
              <a:path w="6082711" h="3920044">
                <a:moveTo>
                  <a:pt x="0" y="0"/>
                </a:moveTo>
                <a:lnTo>
                  <a:pt x="6082711" y="0"/>
                </a:lnTo>
                <a:lnTo>
                  <a:pt x="6082711" y="3103225"/>
                </a:lnTo>
                <a:lnTo>
                  <a:pt x="4614930" y="3103225"/>
                </a:lnTo>
                <a:lnTo>
                  <a:pt x="4614930" y="3920044"/>
                </a:lnTo>
                <a:lnTo>
                  <a:pt x="0" y="3920044"/>
                </a:lnTo>
                <a:close/>
              </a:path>
            </a:pathLst>
          </a:custGeom>
        </p:spPr>
      </p:pic>
      <p:pic>
        <p:nvPicPr>
          <p:cNvPr id="2" name="Picture 2" descr="A dolphin jumping out of the water&#10;&#10;Description automatically generated">
            <a:extLst>
              <a:ext uri="{FF2B5EF4-FFF2-40B4-BE49-F238E27FC236}">
                <a16:creationId xmlns:a16="http://schemas.microsoft.com/office/drawing/2014/main" xmlns="" id="{417D9350-244A-4B06-B435-8B6D075708F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3930" r="15105" b="2"/>
          <a:stretch/>
        </p:blipFill>
        <p:spPr>
          <a:xfrm>
            <a:off x="482601" y="4080064"/>
            <a:ext cx="3460749" cy="2156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332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12583" y="-533400"/>
            <a:ext cx="10297448" cy="8018055"/>
          </a:xfrm>
          <a:prstGeom prst="rect">
            <a:avLst/>
          </a:prstGeom>
        </p:spPr>
      </p:pic>
      <p:sp>
        <p:nvSpPr>
          <p:cNvPr id="4" name="Rectangular Callout 3"/>
          <p:cNvSpPr/>
          <p:nvPr/>
        </p:nvSpPr>
        <p:spPr>
          <a:xfrm>
            <a:off x="2667000" y="1456871"/>
            <a:ext cx="1219199" cy="38100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err="1"/>
              <a:t>Sta</a:t>
            </a:r>
            <a:r>
              <a:rPr lang="en-US"/>
              <a:t> </a:t>
            </a:r>
            <a:r>
              <a:rPr lang="en-US" err="1"/>
              <a:t>ima</a:t>
            </a:r>
            <a:r>
              <a:rPr lang="en-US"/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05969" y="724041"/>
            <a:ext cx="746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/>
              <a:t>Milica</a:t>
            </a:r>
            <a:endParaRPr lang="en-US"/>
          </a:p>
        </p:txBody>
      </p:sp>
      <p:sp>
        <p:nvSpPr>
          <p:cNvPr id="9" name="Rectangular Callout 8"/>
          <p:cNvSpPr/>
          <p:nvPr/>
        </p:nvSpPr>
        <p:spPr>
          <a:xfrm>
            <a:off x="4852968" y="1848757"/>
            <a:ext cx="1102597" cy="584200"/>
          </a:xfrm>
          <a:prstGeom prst="wedgeRectCallout">
            <a:avLst>
              <a:gd name="adj1" fmla="val 34528"/>
              <a:gd name="adj2" fmla="val 68712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err="1"/>
              <a:t>Nista</a:t>
            </a:r>
            <a:r>
              <a:rPr lang="en-US"/>
              <a:t>, </a:t>
            </a:r>
            <a:r>
              <a:rPr lang="en-US" err="1"/>
              <a:t>kod</a:t>
            </a:r>
            <a:r>
              <a:rPr lang="en-US"/>
              <a:t> </a:t>
            </a:r>
            <a:r>
              <a:rPr lang="en-US" err="1"/>
              <a:t>tebe</a:t>
            </a:r>
            <a:r>
              <a:rPr lang="en-US"/>
              <a:t>. </a:t>
            </a:r>
          </a:p>
        </p:txBody>
      </p:sp>
      <p:sp>
        <p:nvSpPr>
          <p:cNvPr id="10" name="Rectangular Callout 9"/>
          <p:cNvSpPr/>
          <p:nvPr/>
        </p:nvSpPr>
        <p:spPr>
          <a:xfrm>
            <a:off x="2564892" y="2743200"/>
            <a:ext cx="2642614" cy="129540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err="1"/>
              <a:t>Nista</a:t>
            </a:r>
            <a:r>
              <a:rPr lang="en-US"/>
              <a:t>, </a:t>
            </a:r>
            <a:r>
              <a:rPr lang="en-US" err="1"/>
              <a:t>evo</a:t>
            </a:r>
            <a:r>
              <a:rPr lang="en-US"/>
              <a:t> </a:t>
            </a:r>
            <a:r>
              <a:rPr lang="en-US" err="1"/>
              <a:t>ja</a:t>
            </a:r>
            <a:r>
              <a:rPr lang="en-US"/>
              <a:t> I mama </a:t>
            </a:r>
            <a:r>
              <a:rPr lang="en-US" err="1"/>
              <a:t>tresemo</a:t>
            </a:r>
            <a:r>
              <a:rPr lang="en-US"/>
              <a:t> </a:t>
            </a:r>
            <a:r>
              <a:rPr lang="en-US" err="1"/>
              <a:t>posteljinu</a:t>
            </a:r>
            <a:r>
              <a:rPr lang="en-US"/>
              <a:t>, </a:t>
            </a:r>
            <a:r>
              <a:rPr lang="en-US" err="1"/>
              <a:t>svuda</a:t>
            </a:r>
            <a:r>
              <a:rPr lang="en-US"/>
              <a:t> </a:t>
            </a:r>
            <a:r>
              <a:rPr lang="en-US" err="1"/>
              <a:t>su</a:t>
            </a:r>
            <a:r>
              <a:rPr lang="en-US"/>
              <a:t> </a:t>
            </a:r>
            <a:r>
              <a:rPr lang="en-US" err="1"/>
              <a:t>dlake</a:t>
            </a:r>
            <a:r>
              <a:rPr lang="en-US"/>
              <a:t>. </a:t>
            </a:r>
            <a:r>
              <a:rPr lang="en-US" err="1"/>
              <a:t>Mojoj</a:t>
            </a:r>
            <a:r>
              <a:rPr lang="en-US"/>
              <a:t> </a:t>
            </a:r>
            <a:r>
              <a:rPr lang="en-US" err="1"/>
              <a:t>macki</a:t>
            </a:r>
            <a:r>
              <a:rPr lang="en-US"/>
              <a:t> bas </a:t>
            </a:r>
            <a:r>
              <a:rPr lang="en-US" err="1"/>
              <a:t>dosta</a:t>
            </a:r>
            <a:r>
              <a:rPr lang="en-US"/>
              <a:t> </a:t>
            </a:r>
            <a:r>
              <a:rPr lang="en-US" err="1"/>
              <a:t>otbadaju</a:t>
            </a:r>
            <a:r>
              <a:rPr lang="en-US"/>
              <a:t> . Ne </a:t>
            </a:r>
            <a:r>
              <a:rPr lang="en-US" err="1"/>
              <a:t>znam</a:t>
            </a:r>
            <a:r>
              <a:rPr lang="en-US"/>
              <a:t> </a:t>
            </a:r>
            <a:r>
              <a:rPr lang="en-US" err="1"/>
              <a:t>zasto</a:t>
            </a:r>
            <a:r>
              <a:rPr lang="en-US"/>
              <a:t>.</a:t>
            </a:r>
          </a:p>
        </p:txBody>
      </p:sp>
      <p:sp>
        <p:nvSpPr>
          <p:cNvPr id="11" name="Rectangular Callout 10"/>
          <p:cNvSpPr/>
          <p:nvPr/>
        </p:nvSpPr>
        <p:spPr>
          <a:xfrm>
            <a:off x="3768024" y="4419600"/>
            <a:ext cx="2209312" cy="1295400"/>
          </a:xfrm>
          <a:prstGeom prst="wedgeRectCallout">
            <a:avLst>
              <a:gd name="adj1" fmla="val 37636"/>
              <a:gd name="adj2" fmla="val 66982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 </a:t>
            </a:r>
            <a:r>
              <a:rPr lang="en-US" err="1"/>
              <a:t>mojoj</a:t>
            </a:r>
            <a:r>
              <a:rPr lang="en-US"/>
              <a:t> </a:t>
            </a:r>
            <a:r>
              <a:rPr lang="en-US" err="1"/>
              <a:t>macki</a:t>
            </a:r>
            <a:r>
              <a:rPr lang="en-US"/>
              <a:t> se to </a:t>
            </a:r>
            <a:r>
              <a:rPr lang="en-US" err="1"/>
              <a:t>desava</a:t>
            </a:r>
            <a:r>
              <a:rPr lang="en-US"/>
              <a:t>, </a:t>
            </a:r>
            <a:r>
              <a:rPr lang="en-US" err="1"/>
              <a:t>ali</a:t>
            </a:r>
            <a:r>
              <a:rPr lang="en-US"/>
              <a:t> </a:t>
            </a:r>
            <a:r>
              <a:rPr lang="en-US" err="1"/>
              <a:t>ni</a:t>
            </a:r>
            <a:r>
              <a:rPr lang="en-US"/>
              <a:t> </a:t>
            </a:r>
            <a:r>
              <a:rPr lang="en-US" err="1"/>
              <a:t>ja</a:t>
            </a:r>
            <a:r>
              <a:rPr lang="en-US"/>
              <a:t> ne </a:t>
            </a:r>
            <a:r>
              <a:rPr lang="en-US" err="1"/>
              <a:t>znam</a:t>
            </a:r>
            <a:r>
              <a:rPr lang="en-US"/>
              <a:t> </a:t>
            </a:r>
            <a:r>
              <a:rPr lang="en-US" err="1"/>
              <a:t>zasto</a:t>
            </a:r>
            <a:r>
              <a:rPr lang="en-US"/>
              <a:t>. Bas cu da </a:t>
            </a:r>
            <a:r>
              <a:rPr lang="en-US" err="1"/>
              <a:t>nadjem</a:t>
            </a:r>
            <a:r>
              <a:rPr lang="en-US"/>
              <a:t> </a:t>
            </a:r>
            <a:r>
              <a:rPr lang="en-US" err="1"/>
              <a:t>na</a:t>
            </a:r>
            <a:r>
              <a:rPr lang="en-US"/>
              <a:t> </a:t>
            </a:r>
            <a:r>
              <a:rPr lang="en-US" err="1"/>
              <a:t>internetu</a:t>
            </a:r>
            <a:r>
              <a:rPr lang="en-US"/>
              <a:t>, pa </a:t>
            </a:r>
            <a:r>
              <a:rPr lang="en-US" err="1"/>
              <a:t>ti</a:t>
            </a:r>
            <a:r>
              <a:rPr lang="en-US"/>
              <a:t> </a:t>
            </a:r>
            <a:r>
              <a:rPr lang="en-US" err="1"/>
              <a:t>saljem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3945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4048" y="1219200"/>
            <a:ext cx="3801303" cy="25527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4048" y="4614862"/>
            <a:ext cx="3171825" cy="1438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6127"/>
            <a:ext cx="5374048" cy="3009467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H="1">
            <a:off x="1371600" y="2819400"/>
            <a:ext cx="533400" cy="209982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25637" y="4964668"/>
            <a:ext cx="2825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/>
              <a:t>Zasto</a:t>
            </a:r>
            <a:r>
              <a:rPr lang="en-US"/>
              <a:t> </a:t>
            </a:r>
            <a:r>
              <a:rPr lang="en-US" err="1"/>
              <a:t>mackama</a:t>
            </a:r>
            <a:r>
              <a:rPr lang="en-US"/>
              <a:t> </a:t>
            </a:r>
            <a:r>
              <a:rPr lang="en-US" err="1"/>
              <a:t>opada</a:t>
            </a:r>
            <a:r>
              <a:rPr lang="en-US"/>
              <a:t> </a:t>
            </a:r>
            <a:r>
              <a:rPr lang="en-US" err="1"/>
              <a:t>dlaka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441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38400" cy="187642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133600" y="-152400"/>
            <a:ext cx="6109365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Linjanje</a:t>
            </a:r>
            <a:r>
              <a:rPr lang="en-US" sz="5400" b="1" cap="none" spc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5400" b="1" cap="none" spc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ili</a:t>
            </a:r>
            <a:r>
              <a:rPr lang="en-US" sz="5400" b="1" cap="none" spc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5400" b="1" cap="none" spc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opadanje</a:t>
            </a:r>
            <a:r>
              <a:rPr lang="en-US" sz="5400" b="1" cap="none" spc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 </a:t>
            </a:r>
          </a:p>
          <a:p>
            <a:pPr algn="ctr"/>
            <a:r>
              <a:rPr lang="en-US" sz="5400" b="1" cap="none" spc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dlake</a:t>
            </a:r>
            <a:r>
              <a:rPr lang="en-US" sz="5400" b="1" cap="none" spc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 </a:t>
            </a:r>
          </a:p>
          <a:p>
            <a:pPr algn="ctr"/>
            <a:r>
              <a:rPr lang="en-US" sz="5400" b="1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Kod</a:t>
            </a:r>
            <a:r>
              <a:rPr lang="en-US" sz="5400" b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en-US" sz="5400" b="1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sisara</a:t>
            </a:r>
            <a:endParaRPr lang="en-US" sz="5400" b="1" cap="none" spc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2844692"/>
            <a:ext cx="83375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/>
              <a:t>Linjane</a:t>
            </a:r>
            <a:r>
              <a:rPr lang="en-US"/>
              <a:t> je </a:t>
            </a:r>
            <a:r>
              <a:rPr lang="en-US" err="1"/>
              <a:t>periodicno</a:t>
            </a:r>
            <a:r>
              <a:rPr lang="en-US"/>
              <a:t> </a:t>
            </a:r>
            <a:r>
              <a:rPr lang="en-US" err="1"/>
              <a:t>odbacivanje</a:t>
            </a:r>
            <a:r>
              <a:rPr lang="en-US"/>
              <a:t> </a:t>
            </a:r>
            <a:r>
              <a:rPr lang="en-US" err="1"/>
              <a:t>dlake</a:t>
            </a:r>
            <a:r>
              <a:rPr lang="en-US"/>
              <a:t>. </a:t>
            </a:r>
            <a:r>
              <a:rPr lang="en-US" err="1"/>
              <a:t>Najcesce</a:t>
            </a:r>
            <a:r>
              <a:rPr lang="en-US"/>
              <a:t> se </a:t>
            </a:r>
            <a:r>
              <a:rPr lang="en-US" err="1"/>
              <a:t>desava</a:t>
            </a:r>
            <a:r>
              <a:rPr lang="en-US"/>
              <a:t> 2 </a:t>
            </a:r>
            <a:r>
              <a:rPr lang="en-US" err="1"/>
              <a:t>puta</a:t>
            </a:r>
            <a:r>
              <a:rPr lang="en-US"/>
              <a:t> </a:t>
            </a:r>
            <a:r>
              <a:rPr lang="en-US" err="1"/>
              <a:t>godisnje</a:t>
            </a:r>
            <a:r>
              <a:rPr lang="en-US"/>
              <a:t>. </a:t>
            </a:r>
            <a:r>
              <a:rPr lang="en-US" err="1"/>
              <a:t>Ako</a:t>
            </a:r>
            <a:r>
              <a:rPr lang="en-US"/>
              <a:t> se vas</a:t>
            </a:r>
          </a:p>
          <a:p>
            <a:r>
              <a:rPr lang="en-US"/>
              <a:t> </a:t>
            </a:r>
            <a:r>
              <a:rPr lang="en-US" err="1"/>
              <a:t>ljubimac</a:t>
            </a:r>
            <a:r>
              <a:rPr lang="en-US"/>
              <a:t> </a:t>
            </a:r>
            <a:r>
              <a:rPr lang="en-US" err="1"/>
              <a:t>linja</a:t>
            </a:r>
            <a:r>
              <a:rPr lang="en-US"/>
              <a:t> ne </a:t>
            </a:r>
            <a:r>
              <a:rPr lang="en-US" err="1"/>
              <a:t>brinite</a:t>
            </a:r>
            <a:r>
              <a:rPr lang="en-US"/>
              <a:t> </a:t>
            </a:r>
            <a:r>
              <a:rPr lang="en-US" err="1"/>
              <a:t>nece</a:t>
            </a:r>
            <a:r>
              <a:rPr lang="en-US"/>
              <a:t> </a:t>
            </a:r>
            <a:r>
              <a:rPr lang="en-US" err="1"/>
              <a:t>ostati</a:t>
            </a:r>
            <a:r>
              <a:rPr lang="en-US"/>
              <a:t> “</a:t>
            </a:r>
            <a:r>
              <a:rPr lang="en-US" err="1"/>
              <a:t>celav</a:t>
            </a:r>
            <a:r>
              <a:rPr lang="en-US"/>
              <a:t>” </a:t>
            </a:r>
            <a:r>
              <a:rPr lang="en-US" err="1"/>
              <a:t>dlaka</a:t>
            </a:r>
            <a:r>
              <a:rPr lang="en-US"/>
              <a:t> </a:t>
            </a:r>
            <a:r>
              <a:rPr lang="en-US" err="1"/>
              <a:t>ce</a:t>
            </a:r>
            <a:r>
              <a:rPr lang="en-US"/>
              <a:t> mu </a:t>
            </a:r>
            <a:r>
              <a:rPr lang="en-US" err="1"/>
              <a:t>ponovo</a:t>
            </a:r>
            <a:r>
              <a:rPr lang="en-US"/>
              <a:t> </a:t>
            </a:r>
            <a:r>
              <a:rPr lang="en-US" err="1"/>
              <a:t>porasti</a:t>
            </a:r>
            <a:r>
              <a:rPr lang="en-US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3496570"/>
            <a:ext cx="82753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/>
              <a:t>Najbolje</a:t>
            </a:r>
            <a:r>
              <a:rPr lang="en-US"/>
              <a:t> je da </a:t>
            </a:r>
            <a:r>
              <a:rPr lang="en-US" err="1"/>
              <a:t>vaseg</a:t>
            </a:r>
            <a:r>
              <a:rPr lang="en-US"/>
              <a:t> </a:t>
            </a:r>
            <a:r>
              <a:rPr lang="en-US" err="1"/>
              <a:t>ljubimca</a:t>
            </a:r>
            <a:r>
              <a:rPr lang="en-US"/>
              <a:t> u tom </a:t>
            </a:r>
            <a:r>
              <a:rPr lang="en-US" err="1"/>
              <a:t>periodu</a:t>
            </a:r>
            <a:r>
              <a:rPr lang="en-US"/>
              <a:t> </a:t>
            </a:r>
            <a:r>
              <a:rPr lang="en-US" err="1"/>
              <a:t>cesljate</a:t>
            </a:r>
            <a:r>
              <a:rPr lang="en-US"/>
              <a:t> </a:t>
            </a:r>
            <a:r>
              <a:rPr lang="en-US" err="1"/>
              <a:t>svakog</a:t>
            </a:r>
            <a:r>
              <a:rPr lang="en-US"/>
              <a:t> </a:t>
            </a:r>
            <a:r>
              <a:rPr lang="en-US" err="1"/>
              <a:t>dana</a:t>
            </a:r>
            <a:r>
              <a:rPr lang="en-US"/>
              <a:t>, </a:t>
            </a:r>
            <a:r>
              <a:rPr lang="en-US" err="1"/>
              <a:t>tako</a:t>
            </a:r>
            <a:r>
              <a:rPr lang="en-US"/>
              <a:t> </a:t>
            </a:r>
            <a:r>
              <a:rPr lang="en-US" err="1"/>
              <a:t>ce</a:t>
            </a:r>
            <a:r>
              <a:rPr lang="en-US"/>
              <a:t> </a:t>
            </a:r>
            <a:r>
              <a:rPr lang="en-US" err="1"/>
              <a:t>manje</a:t>
            </a:r>
            <a:r>
              <a:rPr lang="en-US"/>
              <a:t> </a:t>
            </a:r>
            <a:r>
              <a:rPr lang="en-US" err="1"/>
              <a:t>dlaka</a:t>
            </a:r>
            <a:r>
              <a:rPr lang="en-US"/>
              <a:t> </a:t>
            </a:r>
          </a:p>
          <a:p>
            <a:r>
              <a:rPr lang="en-US" err="1"/>
              <a:t>Ostajati</a:t>
            </a:r>
            <a:r>
              <a:rPr lang="en-US"/>
              <a:t> </a:t>
            </a:r>
            <a:r>
              <a:rPr lang="en-US" err="1"/>
              <a:t>na</a:t>
            </a:r>
            <a:r>
              <a:rPr lang="en-US"/>
              <a:t> </a:t>
            </a:r>
            <a:r>
              <a:rPr lang="en-US" err="1"/>
              <a:t>tepihu</a:t>
            </a:r>
            <a:r>
              <a:rPr lang="en-US"/>
              <a:t> </a:t>
            </a:r>
            <a:r>
              <a:rPr lang="en-US" err="1"/>
              <a:t>ili</a:t>
            </a:r>
            <a:r>
              <a:rPr lang="en-US"/>
              <a:t> </a:t>
            </a:r>
            <a:r>
              <a:rPr lang="en-US" err="1"/>
              <a:t>posteljini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7942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800" y="-381000"/>
            <a:ext cx="9330800" cy="76125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190999" y="891248"/>
            <a:ext cx="746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/>
              <a:t>Milica</a:t>
            </a:r>
            <a:endParaRPr lang="en-US"/>
          </a:p>
        </p:txBody>
      </p:sp>
      <p:sp>
        <p:nvSpPr>
          <p:cNvPr id="4" name="Rectangular Callout 3"/>
          <p:cNvSpPr/>
          <p:nvPr/>
        </p:nvSpPr>
        <p:spPr>
          <a:xfrm>
            <a:off x="2964298" y="1524000"/>
            <a:ext cx="1600200" cy="91440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err="1"/>
              <a:t>Vidis</a:t>
            </a:r>
            <a:r>
              <a:rPr lang="en-US"/>
              <a:t> to je </a:t>
            </a:r>
            <a:r>
              <a:rPr lang="en-US" err="1"/>
              <a:t>normalno</a:t>
            </a:r>
            <a:r>
              <a:rPr lang="en-US"/>
              <a:t>, a </a:t>
            </a:r>
            <a:r>
              <a:rPr lang="en-US" err="1"/>
              <a:t>ja</a:t>
            </a:r>
            <a:r>
              <a:rPr lang="en-US"/>
              <a:t> </a:t>
            </a:r>
            <a:r>
              <a:rPr lang="en-US" err="1"/>
              <a:t>sam</a:t>
            </a:r>
            <a:r>
              <a:rPr lang="en-US"/>
              <a:t> se </a:t>
            </a:r>
            <a:r>
              <a:rPr lang="en-US" err="1"/>
              <a:t>prepala</a:t>
            </a:r>
            <a:endParaRPr lang="en-US"/>
          </a:p>
        </p:txBody>
      </p:sp>
      <p:sp>
        <p:nvSpPr>
          <p:cNvPr id="5" name="Rectangular Callout 4"/>
          <p:cNvSpPr/>
          <p:nvPr/>
        </p:nvSpPr>
        <p:spPr>
          <a:xfrm>
            <a:off x="4184072" y="2819400"/>
            <a:ext cx="1905000" cy="1066800"/>
          </a:xfrm>
          <a:prstGeom prst="wedgeRectCallout">
            <a:avLst>
              <a:gd name="adj1" fmla="val 42440"/>
              <a:gd name="adj2" fmla="val 74188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Da, </a:t>
            </a:r>
            <a:r>
              <a:rPr lang="en-US" err="1"/>
              <a:t>ali</a:t>
            </a:r>
            <a:r>
              <a:rPr lang="en-US"/>
              <a:t> </a:t>
            </a:r>
            <a:r>
              <a:rPr lang="en-US" err="1"/>
              <a:t>mene</a:t>
            </a:r>
            <a:r>
              <a:rPr lang="en-US"/>
              <a:t> bas </a:t>
            </a:r>
            <a:r>
              <a:rPr lang="en-US" err="1"/>
              <a:t>zanima</a:t>
            </a:r>
            <a:r>
              <a:rPr lang="en-US"/>
              <a:t> da </a:t>
            </a:r>
            <a:r>
              <a:rPr lang="en-US" err="1"/>
              <a:t>saznam</a:t>
            </a:r>
            <a:r>
              <a:rPr lang="en-US"/>
              <a:t> </a:t>
            </a:r>
            <a:r>
              <a:rPr lang="en-US" err="1"/>
              <a:t>nesto</a:t>
            </a:r>
            <a:r>
              <a:rPr lang="en-US"/>
              <a:t> vise o </a:t>
            </a:r>
            <a:r>
              <a:rPr lang="en-US" err="1"/>
              <a:t>sisarima</a:t>
            </a:r>
            <a:endParaRPr lang="en-US"/>
          </a:p>
        </p:txBody>
      </p:sp>
      <p:sp>
        <p:nvSpPr>
          <p:cNvPr id="8" name="Rectangular Callout 7"/>
          <p:cNvSpPr/>
          <p:nvPr/>
        </p:nvSpPr>
        <p:spPr>
          <a:xfrm>
            <a:off x="2904844" y="4038600"/>
            <a:ext cx="2012372" cy="91440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err="1"/>
              <a:t>Dodji</a:t>
            </a:r>
            <a:r>
              <a:rPr lang="en-US"/>
              <a:t> </a:t>
            </a:r>
            <a:r>
              <a:rPr lang="en-US" err="1"/>
              <a:t>danas</a:t>
            </a:r>
            <a:r>
              <a:rPr lang="en-US"/>
              <a:t> </a:t>
            </a:r>
            <a:r>
              <a:rPr lang="en-US" err="1"/>
              <a:t>kod</a:t>
            </a:r>
            <a:r>
              <a:rPr lang="en-US"/>
              <a:t> </a:t>
            </a:r>
            <a:r>
              <a:rPr lang="en-US" err="1"/>
              <a:t>mene</a:t>
            </a:r>
            <a:r>
              <a:rPr lang="en-US"/>
              <a:t> pa </a:t>
            </a:r>
            <a:r>
              <a:rPr lang="en-US" err="1"/>
              <a:t>cemo</a:t>
            </a:r>
            <a:r>
              <a:rPr lang="en-US"/>
              <a:t> </a:t>
            </a:r>
            <a:r>
              <a:rPr lang="en-US" err="1"/>
              <a:t>zajedno</a:t>
            </a:r>
            <a:r>
              <a:rPr lang="en-US"/>
              <a:t> </a:t>
            </a:r>
            <a:r>
              <a:rPr lang="en-US" err="1"/>
              <a:t>istrazivati</a:t>
            </a:r>
            <a:endParaRPr lang="en-US"/>
          </a:p>
        </p:txBody>
      </p:sp>
      <p:sp>
        <p:nvSpPr>
          <p:cNvPr id="9" name="Rectangular Callout 8"/>
          <p:cNvSpPr/>
          <p:nvPr/>
        </p:nvSpPr>
        <p:spPr>
          <a:xfrm>
            <a:off x="4564498" y="5105400"/>
            <a:ext cx="1302902" cy="533400"/>
          </a:xfrm>
          <a:prstGeom prst="wedgeRectCallout">
            <a:avLst>
              <a:gd name="adj1" fmla="val 55729"/>
              <a:gd name="adj2" fmla="val 80682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U </a:t>
            </a:r>
            <a:r>
              <a:rPr lang="en-US" err="1"/>
              <a:t>redu</a:t>
            </a:r>
            <a:r>
              <a:rPr lang="en-US"/>
              <a:t>. </a:t>
            </a:r>
            <a:r>
              <a:rPr lang="en-US" err="1"/>
              <a:t>Vidimo</a:t>
            </a:r>
            <a:r>
              <a:rPr lang="en-US"/>
              <a:t> se</a:t>
            </a:r>
          </a:p>
        </p:txBody>
      </p:sp>
    </p:spTree>
    <p:extLst>
      <p:ext uri="{BB962C8B-B14F-4D97-AF65-F5344CB8AC3E}">
        <p14:creationId xmlns:p14="http://schemas.microsoft.com/office/powerpoint/2010/main" val="3292700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2" y="0"/>
            <a:ext cx="2438400" cy="187642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886200" y="152400"/>
            <a:ext cx="17155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Sisari</a:t>
            </a:r>
            <a:endParaRPr lang="en-US" sz="5400" b="1" cap="none" spc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2069068"/>
            <a:ext cx="2724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err="1"/>
              <a:t>Dlake</a:t>
            </a:r>
            <a:r>
              <a:rPr lang="en-US"/>
              <a:t> </a:t>
            </a:r>
            <a:r>
              <a:rPr lang="en-US" err="1"/>
              <a:t>sisara</a:t>
            </a:r>
            <a:r>
              <a:rPr lang="en-US"/>
              <a:t> se </a:t>
            </a:r>
            <a:r>
              <a:rPr lang="en-US" err="1"/>
              <a:t>razlikuju</a:t>
            </a:r>
            <a:r>
              <a:rPr lang="en-US"/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3" y="2822213"/>
            <a:ext cx="2112818" cy="136791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2840723"/>
            <a:ext cx="2209800" cy="140493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350" y="2883370"/>
            <a:ext cx="1510144" cy="136791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-56835" y="4195372"/>
            <a:ext cx="22374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/>
              <a:t>Ovce</a:t>
            </a:r>
            <a:r>
              <a:rPr lang="en-US"/>
              <a:t> </a:t>
            </a:r>
            <a:r>
              <a:rPr lang="en-US" err="1"/>
              <a:t>imaju</a:t>
            </a:r>
            <a:r>
              <a:rPr lang="en-US"/>
              <a:t> </a:t>
            </a:r>
            <a:r>
              <a:rPr lang="en-US" err="1"/>
              <a:t>dugu</a:t>
            </a:r>
            <a:r>
              <a:rPr lang="en-US"/>
              <a:t> I</a:t>
            </a:r>
          </a:p>
          <a:p>
            <a:r>
              <a:rPr lang="en-US"/>
              <a:t> </a:t>
            </a:r>
            <a:r>
              <a:rPr lang="en-US" err="1"/>
              <a:t>meku</a:t>
            </a:r>
            <a:r>
              <a:rPr lang="en-US"/>
              <a:t> </a:t>
            </a:r>
            <a:r>
              <a:rPr lang="en-US" err="1"/>
              <a:t>dlaku</a:t>
            </a:r>
            <a:r>
              <a:rPr lang="en-US"/>
              <a:t>, </a:t>
            </a:r>
            <a:r>
              <a:rPr lang="en-US" err="1"/>
              <a:t>poznate</a:t>
            </a:r>
            <a:r>
              <a:rPr lang="en-US"/>
              <a:t> </a:t>
            </a:r>
          </a:p>
          <a:p>
            <a:r>
              <a:rPr lang="en-US" err="1"/>
              <a:t>kao</a:t>
            </a:r>
            <a:r>
              <a:rPr lang="en-US"/>
              <a:t> </a:t>
            </a:r>
            <a:r>
              <a:rPr lang="en-US" err="1"/>
              <a:t>runo</a:t>
            </a:r>
            <a:r>
              <a:rPr lang="en-US"/>
              <a:t>.</a:t>
            </a:r>
          </a:p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4192" y="2883370"/>
            <a:ext cx="1933575" cy="136791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819400" y="4333871"/>
            <a:ext cx="15153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/>
              <a:t>Rijetke</a:t>
            </a:r>
            <a:r>
              <a:rPr lang="en-US"/>
              <a:t> I </a:t>
            </a:r>
            <a:r>
              <a:rPr lang="en-US" err="1"/>
              <a:t>ostre</a:t>
            </a:r>
            <a:r>
              <a:rPr lang="en-US"/>
              <a:t> </a:t>
            </a:r>
          </a:p>
          <a:p>
            <a:r>
              <a:rPr lang="en-US" err="1"/>
              <a:t>dlake</a:t>
            </a:r>
            <a:r>
              <a:rPr lang="en-US"/>
              <a:t> </a:t>
            </a:r>
            <a:r>
              <a:rPr lang="en-US" err="1"/>
              <a:t>imaju</a:t>
            </a:r>
            <a:r>
              <a:rPr lang="en-US"/>
              <a:t> </a:t>
            </a:r>
          </a:p>
          <a:p>
            <a:r>
              <a:rPr lang="en-US" err="1"/>
              <a:t>Svinje</a:t>
            </a:r>
            <a:r>
              <a:rPr lang="en-US"/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76800" y="4251285"/>
            <a:ext cx="2287806" cy="64633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dirty="0" err="1"/>
              <a:t>Krzno</a:t>
            </a:r>
            <a:r>
              <a:rPr lang="en-US" dirty="0"/>
              <a:t> </a:t>
            </a:r>
            <a:r>
              <a:rPr lang="en-US" dirty="0" err="1"/>
              <a:t>tigrova</a:t>
            </a:r>
            <a:r>
              <a:rPr lang="en-US" dirty="0"/>
              <a:t> </a:t>
            </a:r>
            <a:r>
              <a:rPr lang="en-US" dirty="0" err="1"/>
              <a:t>obrazuju</a:t>
            </a:r>
            <a:endParaRPr lang="en-US" dirty="0" err="1">
              <a:cs typeface="Calibri"/>
            </a:endParaRPr>
          </a:p>
          <a:p>
            <a:r>
              <a:rPr lang="en-US" dirty="0" err="1"/>
              <a:t>Kratke</a:t>
            </a:r>
            <a:r>
              <a:rPr lang="en-US" dirty="0"/>
              <a:t> I </a:t>
            </a:r>
            <a:r>
              <a:rPr lang="en-US" dirty="0" err="1"/>
              <a:t>meke</a:t>
            </a:r>
            <a:r>
              <a:rPr lang="en-US" dirty="0"/>
              <a:t> </a:t>
            </a:r>
            <a:r>
              <a:rPr lang="en-US" dirty="0" err="1"/>
              <a:t>dlake</a:t>
            </a:r>
            <a:r>
              <a:rPr lang="en-US" dirty="0"/>
              <a:t>.</a:t>
            </a:r>
            <a:endParaRPr lang="en-US" dirty="0">
              <a:cs typeface="Calibri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91400" y="4333871"/>
            <a:ext cx="16205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/>
              <a:t>Jez</a:t>
            </a:r>
            <a:r>
              <a:rPr lang="en-US"/>
              <a:t> </a:t>
            </a:r>
            <a:r>
              <a:rPr lang="en-US" err="1"/>
              <a:t>ima</a:t>
            </a:r>
            <a:r>
              <a:rPr lang="en-US"/>
              <a:t> </a:t>
            </a:r>
            <a:r>
              <a:rPr lang="en-US" err="1"/>
              <a:t>dlake</a:t>
            </a:r>
            <a:r>
              <a:rPr lang="en-US"/>
              <a:t> </a:t>
            </a:r>
          </a:p>
          <a:p>
            <a:r>
              <a:rPr lang="en-US" err="1"/>
              <a:t>Transformisane</a:t>
            </a:r>
            <a:endParaRPr lang="en-US"/>
          </a:p>
          <a:p>
            <a:r>
              <a:rPr lang="en-US"/>
              <a:t>u </a:t>
            </a:r>
            <a:r>
              <a:rPr lang="en-US" err="1"/>
              <a:t>bodlje</a:t>
            </a:r>
            <a:r>
              <a:rPr lang="en-US"/>
              <a:t>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83" y="5395701"/>
            <a:ext cx="57257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err="1"/>
              <a:t>Dlake</a:t>
            </a:r>
            <a:r>
              <a:rPr lang="en-US"/>
              <a:t> </a:t>
            </a:r>
            <a:r>
              <a:rPr lang="en-US" err="1"/>
              <a:t>imaju</a:t>
            </a:r>
            <a:r>
              <a:rPr lang="en-US"/>
              <a:t> </a:t>
            </a:r>
            <a:r>
              <a:rPr lang="en-US" err="1"/>
              <a:t>ulogu</a:t>
            </a:r>
            <a:r>
              <a:rPr lang="en-US"/>
              <a:t> u </a:t>
            </a:r>
            <a:r>
              <a:rPr lang="en-US" err="1"/>
              <a:t>odrzavanju</a:t>
            </a:r>
            <a:r>
              <a:rPr lang="en-US"/>
              <a:t> </a:t>
            </a:r>
            <a:r>
              <a:rPr lang="en-US" err="1"/>
              <a:t>tjelesne</a:t>
            </a:r>
            <a:r>
              <a:rPr lang="en-US"/>
              <a:t> temperature.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err="1"/>
              <a:t>Nekim</a:t>
            </a:r>
            <a:r>
              <a:rPr lang="en-US"/>
              <a:t> </a:t>
            </a:r>
            <a:r>
              <a:rPr lang="en-US" err="1"/>
              <a:t>vrstama</a:t>
            </a:r>
            <a:r>
              <a:rPr lang="en-US"/>
              <a:t> </a:t>
            </a:r>
            <a:r>
              <a:rPr lang="en-US" err="1"/>
              <a:t>cak</a:t>
            </a:r>
            <a:r>
              <a:rPr lang="en-US"/>
              <a:t> </a:t>
            </a:r>
            <a:r>
              <a:rPr lang="en-US" err="1"/>
              <a:t>sluze</a:t>
            </a:r>
            <a:r>
              <a:rPr lang="en-US"/>
              <a:t> I </a:t>
            </a:r>
            <a:r>
              <a:rPr lang="en-US" err="1"/>
              <a:t>za</a:t>
            </a:r>
            <a:r>
              <a:rPr lang="en-US"/>
              <a:t> </a:t>
            </a:r>
            <a:r>
              <a:rPr lang="en-US" err="1"/>
              <a:t>komunikaciju</a:t>
            </a:r>
            <a:r>
              <a:rPr lang="en-US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err="1"/>
              <a:t>Kada</a:t>
            </a:r>
            <a:r>
              <a:rPr lang="en-US"/>
              <a:t> se </a:t>
            </a:r>
            <a:r>
              <a:rPr lang="en-US" err="1"/>
              <a:t>nakostrijese</a:t>
            </a:r>
            <a:r>
              <a:rPr lang="en-US"/>
              <a:t>, </a:t>
            </a:r>
            <a:r>
              <a:rPr lang="en-US" err="1"/>
              <a:t>isto</a:t>
            </a:r>
            <a:r>
              <a:rPr lang="en-US"/>
              <a:t> </a:t>
            </a:r>
            <a:r>
              <a:rPr lang="en-US" err="1"/>
              <a:t>kao</a:t>
            </a:r>
            <a:r>
              <a:rPr lang="en-US"/>
              <a:t> da </a:t>
            </a:r>
            <a:r>
              <a:rPr lang="en-US" err="1"/>
              <a:t>vam</a:t>
            </a:r>
            <a:r>
              <a:rPr lang="en-US"/>
              <a:t> </a:t>
            </a:r>
            <a:r>
              <a:rPr lang="en-US" err="1"/>
              <a:t>govore</a:t>
            </a:r>
            <a:r>
              <a:rPr lang="en-US"/>
              <a:t> “ne </a:t>
            </a:r>
            <a:r>
              <a:rPr lang="en-US" err="1"/>
              <a:t>prilazi</a:t>
            </a:r>
            <a:r>
              <a:rPr lang="en-US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2685154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231BF440-39FA-4087-84CC-2EEC0BBDAF2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89" b="1133"/>
          <a:stretch/>
        </p:blipFill>
        <p:spPr>
          <a:xfrm>
            <a:off x="3662268" y="10"/>
            <a:ext cx="5481732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</p:spPr>
      </p:pic>
      <p:pic>
        <p:nvPicPr>
          <p:cNvPr id="2" name="Picture 2" descr="A picture containing water, outdoor, aquatic mammal, blue&#10;&#10;Description automatically generated">
            <a:extLst>
              <a:ext uri="{FF2B5EF4-FFF2-40B4-BE49-F238E27FC236}">
                <a16:creationId xmlns:a16="http://schemas.microsoft.com/office/drawing/2014/main" xmlns="" id="{CE2E4D56-8E2D-4A31-9782-2211ED8ED34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929" r="3877"/>
          <a:stretch/>
        </p:blipFill>
        <p:spPr>
          <a:xfrm>
            <a:off x="3662268" y="3493008"/>
            <a:ext cx="5481732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</p:spPr>
      </p:pic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xmlns="" id="{F04E4CBA-303B-48BD-8451-C2701CB0EE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72000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7" name="Freeform: Shape 16">
            <a:extLst>
              <a:ext uri="{FF2B5EF4-FFF2-40B4-BE49-F238E27FC236}">
                <a16:creationId xmlns:a16="http://schemas.microsoft.com/office/drawing/2014/main" xmlns="" id="{F6CA58B3-AFCC-4A40-9882-50D5080879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5499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75C56826-D4E5-42ED-8529-079651CB30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152144"/>
            <a:ext cx="96012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xmlns="" id="{82095FCE-EF05-4443-B97A-85DEE3A5CA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CA00AE6B-AA30-4CF8-BA6F-339B780AD76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6042" y="2512611"/>
            <a:ext cx="3624602" cy="36643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/>
              <a:t>Zirafa je najveci </a:t>
            </a:r>
            <a:r>
              <a:rPr lang="en-US" sz="1700" b="1"/>
              <a:t>kopneni</a:t>
            </a:r>
            <a:r>
              <a:rPr lang="en-US" sz="1700"/>
              <a:t> sisar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77174" y="4629980"/>
            <a:ext cx="2778068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en-US" dirty="0">
                <a:cs typeface="Calibri"/>
              </a:rPr>
              <a:t>A kit </a:t>
            </a:r>
            <a:r>
              <a:rPr lang="en-US" dirty="0" err="1">
                <a:cs typeface="Calibri"/>
              </a:rPr>
              <a:t>najveci</a:t>
            </a:r>
            <a:r>
              <a:rPr lang="en-US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morski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sisar</a:t>
            </a: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3345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C5B2648454E0943B7D2AFBFD4096DE4" ma:contentTypeVersion="2" ma:contentTypeDescription="Kreiraj novi dokument." ma:contentTypeScope="" ma:versionID="c31cb418985a2124d79ab178dd4e3e66">
  <xsd:schema xmlns:xsd="http://www.w3.org/2001/XMLSchema" xmlns:xs="http://www.w3.org/2001/XMLSchema" xmlns:p="http://schemas.microsoft.com/office/2006/metadata/properties" xmlns:ns2="226c68cc-8e0d-4075-b6f5-1dddc3d854fb" targetNamespace="http://schemas.microsoft.com/office/2006/metadata/properties" ma:root="true" ma:fieldsID="325585ea6f7306037ea4be10f9007919" ns2:_="">
    <xsd:import namespace="226c68cc-8e0d-4075-b6f5-1dddc3d854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6c68cc-8e0d-4075-b6f5-1dddc3d854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5D0DC10-F7AF-40F2-BE26-7CB589EB1D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3F02C28-E859-4B5F-A988-8D0C0E622D5B}">
  <ds:schemaRefs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226c68cc-8e0d-4075-b6f5-1dddc3d854fb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B931DE24-ABBD-454F-A72A-970FE4E286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26c68cc-8e0d-4075-b6f5-1dddc3d854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518</Words>
  <Application>Microsoft Office PowerPoint</Application>
  <PresentationFormat>On-screen Show (4:3)</PresentationFormat>
  <Paragraphs>86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Sisari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Hvala na paznji!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Sisari</dc:title>
  <dc:creator>Administrator</dc:creator>
  <cp:lastModifiedBy>Windows User</cp:lastModifiedBy>
  <cp:revision>216</cp:revision>
  <dcterms:created xsi:type="dcterms:W3CDTF">2006-08-16T00:00:00Z</dcterms:created>
  <dcterms:modified xsi:type="dcterms:W3CDTF">2021-03-11T07:51:16Z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0x0101003C5B2648454E0943B7D2AFBFD4096DE4</vt:lpwstr>
  </property>
</Properties>
</file>