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9B02B-557C-4AEF-AF08-F057AC4AD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BF14DB-F557-463B-9CA4-53245E5D9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Cyrl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63603-3976-4D33-B0D6-C5D244A3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76F18-A039-40B5-8562-CC8347FA1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3323E-D3A7-4B74-A88B-79A6D82B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58230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D2EE-21E5-4D45-B79C-36ED8A8C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5B43C-78E7-4711-AA2A-1C80B2FEC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E180F-58DF-45A1-811C-39D71AC54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A1038-01F3-472C-B0B0-4E2D6CEF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5A7CD-5DB4-4156-ACD1-870F267B8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359548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3A41E2-A6EF-42B1-BC1E-0AEB8C456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C87A2-B7A9-4592-B02B-829BBC8C3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33A33-DC07-4511-A349-C4E2ABF65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972A3-0049-45C1-909E-91E6140F5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27834-437D-4747-B9B1-1A7DF518D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139583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780E0-309D-48DC-BFC5-109B1B480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E3E7C-24AF-4F39-87B1-291B61B52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B4DC9-DC5C-4078-95DB-9F212DB46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BC9A5-B8C3-44C6-8FBE-F0FFD66F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0381C-40E8-401D-9592-6494462D4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273718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46D2-48DF-47E4-AF36-CD6997C00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A5975-2F7C-4ED4-99B2-6572F1B14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5920-26A6-4577-8665-2FB7CFF78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59ADD-CF03-4E52-91D7-3074EEA3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F2FC6-4347-4354-AC8D-30D9CFEE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371869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39FDC-D00C-4B58-A209-45655D68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886D0-1F1C-4762-961F-73AA6AB06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FE7C8-499E-4BE9-B1FC-CE596E9C8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6D428-1A39-4C19-8C78-A36576C4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4750A-AE77-4D3C-A721-B7B47318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5AA1E-DF35-4387-A8B9-EF933DA4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295473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99527-A007-43DE-8458-DDA42C58B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2F9F2-C39F-400C-882A-34DAAD386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3742C-9225-49C2-99D0-48B281904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B121A-C726-4E1E-9AAC-0D4E1C526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B4ECA3-2518-4C6D-8DA2-E2407AA10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7424C3-8652-4AC9-83A2-DB391CFC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80E4CA-CDB0-4C95-9867-52B435251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2678D-E28E-4A1F-9534-87E51ABDF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42297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41EA-2C07-42FA-A743-7B1223993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A4A81-8EA6-49E3-91FC-B05B5E1A1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24B1B0-7A75-4118-8BF9-AA8DA89C5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D47CB-5920-48A2-B7A7-992C330D5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415387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A44B3-0EF0-4DAE-A7B9-00B334395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81AFFA-8F09-4677-8841-0095E401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7F0E6-CC80-447D-BDA2-04B8A47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226693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D8BA4-A6B0-44F9-8C57-9CFEB8AC4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DBFE7-2243-4451-9CE0-E149AD941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CA6CF-B9A1-488F-BC0A-F5F6BE0EB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D307A-980C-41D3-97AA-6B11C35C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38F0C-F3CA-430C-858D-CC12FD871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245C6-31FC-4587-AD09-F12DC679F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109641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0BFB7-F4E6-4DA8-8773-BDBD1F11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E29473-A907-4C95-B872-15338E8D2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49175-1369-4317-A96D-B1A3D70C1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ED487-C451-40A3-832F-C96F6E65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91732-029E-459D-8A51-1C701F72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1C8D6-8A1E-487E-92E8-665EA88A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165972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FEB4C2-69C4-4A46-AB72-53ECD7710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Cyrl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50F50-2BF3-483A-8C8D-6794568B0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96358-74C1-48AD-9B29-C3F75914A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94F78-57F1-4D8E-BFB2-F85404B17811}" type="datetimeFigureOut">
              <a:rPr lang="sr-Cyrl-ME" smtClean="0"/>
              <a:t>22.5.2021.</a:t>
            </a:fld>
            <a:endParaRPr lang="sr-Cyrl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27ECA-EB54-4124-8E0F-09ADDB825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45C5F-353B-433D-A8BD-60D87AE35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2A452-1F1B-4F55-BDF2-5C43DD35E1BC}" type="slidenum">
              <a:rPr lang="sr-Cyrl-ME" smtClean="0"/>
              <a:t>‹#›</a:t>
            </a:fld>
            <a:endParaRPr lang="sr-Cyrl-ME"/>
          </a:p>
        </p:txBody>
      </p:sp>
    </p:spTree>
    <p:extLst>
      <p:ext uri="{BB962C8B-B14F-4D97-AF65-F5344CB8AC3E}">
        <p14:creationId xmlns:p14="http://schemas.microsoft.com/office/powerpoint/2010/main" val="107766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32C297D0-A642-4F56-82E2-0C736A73F0CD}"/>
              </a:ext>
            </a:extLst>
          </p:cNvPr>
          <p:cNvSpPr/>
          <p:nvPr/>
        </p:nvSpPr>
        <p:spPr>
          <a:xfrm rot="10800000" flipH="1" flipV="1">
            <a:off x="4320209" y="2382077"/>
            <a:ext cx="2425149" cy="15273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2400" b="1" dirty="0"/>
              <a:t>JABUKA</a:t>
            </a:r>
            <a:endParaRPr lang="sr-Cyrl-ME" sz="2400" b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58EAC06-7036-4396-9D63-24E900D94A42}"/>
              </a:ext>
            </a:extLst>
          </p:cNvPr>
          <p:cNvSpPr/>
          <p:nvPr/>
        </p:nvSpPr>
        <p:spPr>
          <a:xfrm>
            <a:off x="1351722" y="1165703"/>
            <a:ext cx="2027582" cy="10739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2400" dirty="0"/>
              <a:t>DJELOVI JABUKE</a:t>
            </a:r>
            <a:endParaRPr lang="sr-Cyrl-ME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FA1CA18-1B20-4D72-B4CD-FFA74EFEFBF0}"/>
              </a:ext>
            </a:extLst>
          </p:cNvPr>
          <p:cNvSpPr/>
          <p:nvPr/>
        </p:nvSpPr>
        <p:spPr>
          <a:xfrm rot="10800000" flipH="1" flipV="1">
            <a:off x="7360422" y="952315"/>
            <a:ext cx="2172708" cy="107391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>
                <a:solidFill>
                  <a:schemeClr val="tx1"/>
                </a:solidFill>
              </a:rPr>
              <a:t>IZGLED</a:t>
            </a:r>
            <a:endParaRPr lang="sr-Cyrl-ME" sz="24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BFA6278-166C-46DE-9585-49810EABAD38}"/>
              </a:ext>
            </a:extLst>
          </p:cNvPr>
          <p:cNvSpPr/>
          <p:nvPr/>
        </p:nvSpPr>
        <p:spPr>
          <a:xfrm flipH="1">
            <a:off x="7871792" y="3477546"/>
            <a:ext cx="2676938" cy="9998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>
                <a:solidFill>
                  <a:schemeClr val="tx1"/>
                </a:solidFill>
              </a:rPr>
              <a:t>MJESTO GDJE RASTE</a:t>
            </a:r>
            <a:endParaRPr lang="sr-Cyrl-ME" sz="24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7ECB348-DFF3-42CF-8EBB-C238D64B2DC1}"/>
              </a:ext>
            </a:extLst>
          </p:cNvPr>
          <p:cNvSpPr/>
          <p:nvPr/>
        </p:nvSpPr>
        <p:spPr>
          <a:xfrm flipH="1">
            <a:off x="5532782" y="5433391"/>
            <a:ext cx="2172707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>
                <a:solidFill>
                  <a:schemeClr val="tx1"/>
                </a:solidFill>
              </a:rPr>
              <a:t>VRSTE</a:t>
            </a:r>
            <a:endParaRPr lang="sr-Cyrl-ME" sz="24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EF4217D-68F9-4F7A-8E10-C26BDE01E14F}"/>
              </a:ext>
            </a:extLst>
          </p:cNvPr>
          <p:cNvSpPr/>
          <p:nvPr/>
        </p:nvSpPr>
        <p:spPr>
          <a:xfrm>
            <a:off x="490330" y="4477421"/>
            <a:ext cx="2266123" cy="10739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>
                <a:solidFill>
                  <a:schemeClr val="tx1"/>
                </a:solidFill>
              </a:rPr>
              <a:t>UPOTREBA</a:t>
            </a:r>
            <a:endParaRPr lang="sr-Cyrl-M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89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djina Matijevic</dc:creator>
  <cp:lastModifiedBy>djina Matijevic</cp:lastModifiedBy>
  <cp:revision>1</cp:revision>
  <dcterms:created xsi:type="dcterms:W3CDTF">2021-05-22T20:00:03Z</dcterms:created>
  <dcterms:modified xsi:type="dcterms:W3CDTF">2021-05-22T20:00:43Z</dcterms:modified>
</cp:coreProperties>
</file>