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5" r:id="rId4"/>
    <p:sldId id="266" r:id="rId5"/>
    <p:sldId id="270" r:id="rId6"/>
    <p:sldId id="271" r:id="rId7"/>
    <p:sldId id="276" r:id="rId8"/>
    <p:sldId id="258" r:id="rId9"/>
    <p:sldId id="282" r:id="rId10"/>
    <p:sldId id="259" r:id="rId11"/>
    <p:sldId id="272" r:id="rId12"/>
    <p:sldId id="273" r:id="rId13"/>
    <p:sldId id="274" r:id="rId14"/>
    <p:sldId id="279" r:id="rId15"/>
    <p:sldId id="277" r:id="rId16"/>
    <p:sldId id="278" r:id="rId17"/>
    <p:sldId id="275" r:id="rId18"/>
    <p:sldId id="260" r:id="rId19"/>
    <p:sldId id="262" r:id="rId20"/>
    <p:sldId id="263" r:id="rId21"/>
    <p:sldId id="264" r:id="rId22"/>
    <p:sldId id="267" r:id="rId23"/>
    <p:sldId id="268" r:id="rId24"/>
    <p:sldId id="261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4/29/2021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4/29/2021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7" Type="http://schemas.openxmlformats.org/officeDocument/2006/relationships/image" Target="../media/image94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G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Relationship Id="rId9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cid:fd8c62ce-987c-44ce-818c-9545b88ff213@eurprd02.prod.outlook.com" TargetMode="External"/><Relationship Id="rId3" Type="http://schemas.openxmlformats.org/officeDocument/2006/relationships/image" Target="cid:750b67b5-ac28-4f51-b778-a36dbb4d93d1@eurprd02.prod.outlook.com" TargetMode="External"/><Relationship Id="rId7" Type="http://schemas.openxmlformats.org/officeDocument/2006/relationships/image" Target="cid:2dbcd9de-aaaa-47d7-85cf-b59f53279256@eurprd02.prod.outlook.com" TargetMode="External"/><Relationship Id="rId12" Type="http://schemas.openxmlformats.org/officeDocument/2006/relationships/image" Target="../media/image40.jpeg"/><Relationship Id="rId17" Type="http://schemas.openxmlformats.org/officeDocument/2006/relationships/image" Target="cid:7de8df7c-a151-484e-8194-81672759a864@eurprd02.prod.outlook.com" TargetMode="External"/><Relationship Id="rId2" Type="http://schemas.openxmlformats.org/officeDocument/2006/relationships/image" Target="../media/image35.jpeg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11" Type="http://schemas.openxmlformats.org/officeDocument/2006/relationships/image" Target="cid:bcaaeacc-1b2a-4566-bf59-d05c8ef64d9c@eurprd02.prod.outlook.com" TargetMode="External"/><Relationship Id="rId5" Type="http://schemas.openxmlformats.org/officeDocument/2006/relationships/image" Target="cid:9263b1cc-9e9a-4a08-9fc0-6cfbe76d7265@eurprd02.prod.outlook.com" TargetMode="External"/><Relationship Id="rId15" Type="http://schemas.openxmlformats.org/officeDocument/2006/relationships/image" Target="cid:23900867-d042-4eaa-b963-8773c75085f5@eurprd02.prod.outlook.com" TargetMode="External"/><Relationship Id="rId10" Type="http://schemas.openxmlformats.org/officeDocument/2006/relationships/image" Target="../media/image39.jpeg"/><Relationship Id="rId4" Type="http://schemas.openxmlformats.org/officeDocument/2006/relationships/image" Target="../media/image36.jpeg"/><Relationship Id="rId9" Type="http://schemas.openxmlformats.org/officeDocument/2006/relationships/image" Target="cid:9dfeee17-500a-4672-93f3-c8ab02be2b39@eurprd02.prod.outlook.com" TargetMode="External"/><Relationship Id="rId1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KLJUČNE</a:t>
            </a:r>
            <a:r>
              <a:rPr lang="en-US" smtClean="0"/>
              <a:t> KOMPENTENCIJE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SLAVICA KARADŽIĆ </a:t>
            </a:r>
          </a:p>
          <a:p>
            <a:r>
              <a:rPr lang="en-US" smtClean="0"/>
              <a:t>V RAZRED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9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POZNAVANJE DRUŠTVA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44" y="1853248"/>
            <a:ext cx="3568097" cy="475746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83769" y="1839614"/>
            <a:ext cx="4243512" cy="31826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14762" y="776391"/>
            <a:ext cx="4846778" cy="363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7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38419" y="2076234"/>
            <a:ext cx="3203235" cy="61221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80635" y="1101443"/>
            <a:ext cx="6442825" cy="48321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08" y="296089"/>
            <a:ext cx="6052456" cy="297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5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2" y="121920"/>
            <a:ext cx="5799908" cy="66315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48251" y="121918"/>
            <a:ext cx="5904412" cy="663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5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17" y="300446"/>
            <a:ext cx="8220891" cy="61656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70" b="26540"/>
          <a:stretch/>
        </p:blipFill>
        <p:spPr>
          <a:xfrm>
            <a:off x="8804366" y="187234"/>
            <a:ext cx="3095760" cy="23164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60" b="30285"/>
          <a:stretch/>
        </p:blipFill>
        <p:spPr>
          <a:xfrm>
            <a:off x="8804366" y="4772298"/>
            <a:ext cx="3134320" cy="198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2" b="29651"/>
          <a:stretch/>
        </p:blipFill>
        <p:spPr>
          <a:xfrm>
            <a:off x="8804366" y="2570118"/>
            <a:ext cx="3196222" cy="213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26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5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7" y="273377"/>
            <a:ext cx="3013145" cy="64479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203" y="0"/>
            <a:ext cx="2647686" cy="39451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774" y="3945118"/>
            <a:ext cx="2936543" cy="29587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708" y="4041100"/>
            <a:ext cx="3245475" cy="27667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953" y="14140"/>
            <a:ext cx="3121230" cy="39168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341" y="268663"/>
            <a:ext cx="2604830" cy="34077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6721">
            <a:off x="9605672" y="3284568"/>
            <a:ext cx="1554981" cy="318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6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70" y="150829"/>
            <a:ext cx="3628339" cy="48377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554" y="86533"/>
            <a:ext cx="3866759" cy="29000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666" y="98982"/>
            <a:ext cx="3991073" cy="53214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005" y="3388413"/>
            <a:ext cx="426720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71" y="4206189"/>
            <a:ext cx="3475348" cy="260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5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9" b="33841"/>
          <a:stretch/>
        </p:blipFill>
        <p:spPr>
          <a:xfrm>
            <a:off x="344125" y="148045"/>
            <a:ext cx="3857625" cy="28302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84" y="420187"/>
            <a:ext cx="7695477" cy="57716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26" y="3405050"/>
            <a:ext cx="4441372" cy="33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7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LIKOVNA</a:t>
            </a:r>
            <a:r>
              <a:rPr lang="en-US" smtClean="0"/>
              <a:t> KULTURA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50" y="1853248"/>
            <a:ext cx="4983028" cy="373727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934" y="113005"/>
            <a:ext cx="3317966" cy="2488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864" y="1158832"/>
            <a:ext cx="3124404" cy="23433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501" y="3721883"/>
            <a:ext cx="3283131" cy="2462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934" y="2697479"/>
            <a:ext cx="2995911" cy="399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2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73" y="150037"/>
            <a:ext cx="5408271" cy="36817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835" y="2386443"/>
            <a:ext cx="5634446" cy="42258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25" y="3960519"/>
            <a:ext cx="5146765" cy="26517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2" y="150037"/>
            <a:ext cx="5042262" cy="193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3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CRNOGORSKI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3182" y="1852276"/>
            <a:ext cx="5594349" cy="419576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525" y="1227907"/>
            <a:ext cx="6961052" cy="522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7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5" y="130628"/>
            <a:ext cx="3304903" cy="44065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31851" y="3588611"/>
            <a:ext cx="2050868" cy="41139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18555" y="130626"/>
            <a:ext cx="8307981" cy="4406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776" y="4175761"/>
            <a:ext cx="3413760" cy="2560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955" y="4620167"/>
            <a:ext cx="3918856" cy="205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4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333" y="1110342"/>
            <a:ext cx="5643154" cy="42323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83" y="4153989"/>
            <a:ext cx="3680823" cy="27606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891" y="187234"/>
            <a:ext cx="3675017" cy="2756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0" y="648789"/>
            <a:ext cx="2737123" cy="550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0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36" y="113211"/>
            <a:ext cx="3063240" cy="4084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700" y="2473235"/>
            <a:ext cx="3148148" cy="4197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28" y="4283894"/>
            <a:ext cx="2540180" cy="25741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738" y="260534"/>
            <a:ext cx="1925753" cy="25741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340" y="260534"/>
            <a:ext cx="2459083" cy="32787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928" y="2568786"/>
            <a:ext cx="3076485" cy="410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7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66" t="22954" r="3666" b="22338"/>
          <a:stretch/>
        </p:blipFill>
        <p:spPr>
          <a:xfrm>
            <a:off x="-367645" y="84841"/>
            <a:ext cx="12465376" cy="666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6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MUZIČKO I FIZIČKO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93" y="1152983"/>
            <a:ext cx="4364674" cy="327350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4" b="34295"/>
          <a:stretch/>
        </p:blipFill>
        <p:spPr>
          <a:xfrm>
            <a:off x="4612767" y="2553513"/>
            <a:ext cx="7465489" cy="41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5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709" y="923827"/>
            <a:ext cx="2828041" cy="2121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00" y="214459"/>
            <a:ext cx="4879942" cy="2830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93" y="3181547"/>
            <a:ext cx="4650555" cy="34879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954" y="401817"/>
            <a:ext cx="3274243" cy="2455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355" y="3120271"/>
            <a:ext cx="4732256" cy="354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0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66482"/>
          </a:xfrm>
        </p:spPr>
        <p:txBody>
          <a:bodyPr/>
          <a:lstStyle/>
          <a:p>
            <a:r>
              <a:rPr lang="en-US" smtClean="0"/>
              <a:t>KOREOGRAFIJA</a:t>
            </a:r>
            <a:endParaRPr lang="en-US"/>
          </a:p>
        </p:txBody>
      </p:sp>
      <p:pic>
        <p:nvPicPr>
          <p:cNvPr id="4" name="Videozapi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4950" y="1219200"/>
            <a:ext cx="10963610" cy="5029200"/>
          </a:xfrm>
        </p:spPr>
      </p:pic>
    </p:spTree>
    <p:extLst>
      <p:ext uri="{BB962C8B-B14F-4D97-AF65-F5344CB8AC3E}">
        <p14:creationId xmlns:p14="http://schemas.microsoft.com/office/powerpoint/2010/main" val="376572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2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490" y="4362993"/>
            <a:ext cx="3065418" cy="22990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8" y="222068"/>
            <a:ext cx="4214949" cy="31612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171" y="293914"/>
            <a:ext cx="3840480" cy="2880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672" y="1556658"/>
            <a:ext cx="3553095" cy="26648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581" y="3525880"/>
            <a:ext cx="4058194" cy="30436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31" y="3546564"/>
            <a:ext cx="4153989" cy="31154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11869" y="328926"/>
            <a:ext cx="1748972" cy="1311729"/>
          </a:xfrm>
          <a:prstGeom prst="rect">
            <a:avLst/>
          </a:prstGeom>
        </p:spPr>
      </p:pic>
      <p:pic>
        <p:nvPicPr>
          <p:cNvPr id="9" name="Content Placeholder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059" y="108128"/>
            <a:ext cx="1293223" cy="172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2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967" y="228599"/>
            <a:ext cx="5460274" cy="40952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056" y="165463"/>
            <a:ext cx="2991395" cy="39885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23" y="67491"/>
            <a:ext cx="2859133" cy="38121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5118" y="3514824"/>
            <a:ext cx="2725855" cy="36344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57108" y="4014649"/>
            <a:ext cx="2361112" cy="31481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530046" y="4472052"/>
            <a:ext cx="2963915" cy="222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3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04012" y="-2704011"/>
            <a:ext cx="6783976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1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5" y="0"/>
            <a:ext cx="38576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040" y="103694"/>
            <a:ext cx="6812437" cy="38319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040" y="3075495"/>
            <a:ext cx="6812437" cy="365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MATEMATIKA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1" y="1152983"/>
            <a:ext cx="2189933" cy="291991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31" y="1152983"/>
            <a:ext cx="2956874" cy="22176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119" y="358218"/>
            <a:ext cx="2025584" cy="27007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3523" y="144315"/>
            <a:ext cx="1513002" cy="20173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872958" y="1298659"/>
            <a:ext cx="2198802" cy="29317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8988" y="2542439"/>
            <a:ext cx="1679150" cy="22388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06" y="3367400"/>
            <a:ext cx="3220825" cy="24156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73" y="4338245"/>
            <a:ext cx="2768927" cy="207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8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0" y="452718"/>
            <a:ext cx="4448403" cy="740356"/>
          </a:xfrm>
        </p:spPr>
        <p:txBody>
          <a:bodyPr/>
          <a:lstStyle/>
          <a:p>
            <a:r>
              <a:rPr lang="sr-Latn-RS" sz="2000"/>
              <a:t>Saradnja sa lokalnom zajednicom</a:t>
            </a:r>
            <a:r>
              <a:rPr lang="en-US" sz="2000"/>
              <a:t/>
            </a:r>
            <a:br>
              <a:rPr lang="en-US" sz="2000"/>
            </a:br>
            <a:endParaRPr lang="en-US" sz="2000"/>
          </a:p>
        </p:txBody>
      </p:sp>
      <p:pic>
        <p:nvPicPr>
          <p:cNvPr id="3" name="Slika 1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023" y="2158092"/>
            <a:ext cx="4020095" cy="2264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2"/>
          <p:cNvPicPr/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92" y="881743"/>
            <a:ext cx="3139440" cy="1199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3"/>
          <p:cNvPicPr/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912" y="401682"/>
            <a:ext cx="3249974" cy="1582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5"/>
          <p:cNvPicPr/>
          <p:nvPr/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831" y="4265023"/>
            <a:ext cx="1889760" cy="2042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8"/>
          <p:cNvPicPr/>
          <p:nvPr/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468" y="4101738"/>
            <a:ext cx="2463437" cy="256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lika 7"/>
          <p:cNvPicPr/>
          <p:nvPr/>
        </p:nvPicPr>
        <p:blipFill>
          <a:blip r:embed="rId12" r:link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37690" y="1196613"/>
            <a:ext cx="2927713" cy="2297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lika 6"/>
          <p:cNvPicPr/>
          <p:nvPr/>
        </p:nvPicPr>
        <p:blipFill>
          <a:blip r:embed="rId14" r:link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" y="2305593"/>
            <a:ext cx="3056710" cy="1639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lika 4"/>
          <p:cNvPicPr/>
          <p:nvPr/>
        </p:nvPicPr>
        <p:blipFill>
          <a:blip r:embed="rId16" r:link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614" y="4573088"/>
            <a:ext cx="3782198" cy="19828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53578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70</TotalTime>
  <Words>20</Words>
  <Application>Microsoft Office PowerPoint</Application>
  <PresentationFormat>Widescreen</PresentationFormat>
  <Paragraphs>10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Century Gothic</vt:lpstr>
      <vt:lpstr>Wingdings 3</vt:lpstr>
      <vt:lpstr>Ion</vt:lpstr>
      <vt:lpstr>KLJUČNE KOMPENTENCIJE</vt:lpstr>
      <vt:lpstr>CRNOGORSKI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MATEMATIKA</vt:lpstr>
      <vt:lpstr>Saradnja sa lokalnom zajednicom </vt:lpstr>
      <vt:lpstr>POZNAVANJE DRUŠTVA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LIKOVNA KULTURA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MUZIČKO I FIZIČKO</vt:lpstr>
      <vt:lpstr>PowerPoint Presentation</vt:lpstr>
      <vt:lpstr>KOREOGRAFIJA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KLJUČNE KOMPENTENCIJE</dc:title>
  <dc:creator>Karadzic Milica</dc:creator>
  <cp:lastModifiedBy>Karadzic Milica</cp:lastModifiedBy>
  <cp:revision>10</cp:revision>
  <dcterms:created xsi:type="dcterms:W3CDTF">2021-04-10T20:31:17Z</dcterms:created>
  <dcterms:modified xsi:type="dcterms:W3CDTF">2021-04-29T15:29:36Z</dcterms:modified>
</cp:coreProperties>
</file>