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9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FFB9E-26F6-4BF7-8E0B-DF728FC4679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616B7-9D3F-47DD-85F8-38AC1ECA8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81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planete</a:t>
            </a:r>
            <a:r>
              <a:rPr lang="en-US" dirty="0" smtClean="0"/>
              <a:t> </a:t>
            </a:r>
            <a:r>
              <a:rPr lang="en-US" dirty="0" err="1" smtClean="0"/>
              <a:t>Zemlje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sr-Latn-ME" dirty="0" smtClean="0"/>
              <a:t>čenici 8. i 9. razreda</a:t>
            </a:r>
          </a:p>
          <a:p>
            <a:r>
              <a:rPr lang="sr-Latn-ME" dirty="0" smtClean="0"/>
              <a:t>OŠ“Lovćenski partizanski odred“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>6. </a:t>
            </a:r>
            <a:r>
              <a:rPr lang="en-US" sz="4000" dirty="0" smtClean="0"/>
              <a:t>Da</a:t>
            </a:r>
            <a:r>
              <a:rPr lang="sr-Latn-ME" sz="4000" dirty="0" smtClean="0"/>
              <a:t> </a:t>
            </a:r>
            <a:r>
              <a:rPr lang="en-US" sz="4000" dirty="0" smtClean="0"/>
              <a:t>li </a:t>
            </a:r>
            <a:r>
              <a:rPr lang="en-US" sz="4000" dirty="0" err="1"/>
              <a:t>ugasite</a:t>
            </a:r>
            <a:r>
              <a:rPr lang="en-US" sz="4000" dirty="0"/>
              <a:t> (</a:t>
            </a:r>
            <a:r>
              <a:rPr lang="en-US" sz="4000" dirty="0" err="1"/>
              <a:t>električne</a:t>
            </a:r>
            <a:r>
              <a:rPr lang="en-US" sz="4000" dirty="0"/>
              <a:t> </a:t>
            </a:r>
            <a:r>
              <a:rPr lang="en-US" sz="4000" dirty="0" err="1" smtClean="0"/>
              <a:t>aparate</a:t>
            </a:r>
            <a:r>
              <a:rPr lang="en-US" sz="4000" dirty="0" smtClean="0"/>
              <a:t>,</a:t>
            </a:r>
            <a:r>
              <a:rPr lang="sr-Latn-ME" sz="4000" dirty="0" smtClean="0"/>
              <a:t/>
            </a:r>
            <a:br>
              <a:rPr lang="sr-Latn-ME" sz="4000" dirty="0" smtClean="0"/>
            </a:br>
            <a:r>
              <a:rPr lang="en-US" sz="4000" dirty="0" err="1" smtClean="0"/>
              <a:t>televizor,kompjuter</a:t>
            </a:r>
            <a:r>
              <a:rPr lang="en-US" sz="4000" dirty="0"/>
              <a:t>...) </a:t>
            </a:r>
            <a:r>
              <a:rPr lang="en-US" sz="4000" dirty="0" err="1"/>
              <a:t>kada</a:t>
            </a:r>
            <a:r>
              <a:rPr lang="en-US" sz="4000" dirty="0"/>
              <a:t> </a:t>
            </a:r>
            <a:r>
              <a:rPr lang="en-US" sz="4000" dirty="0" err="1"/>
              <a:t>ga</a:t>
            </a:r>
            <a:r>
              <a:rPr lang="en-US" sz="4000" dirty="0"/>
              <a:t> ne </a:t>
            </a:r>
            <a:r>
              <a:rPr lang="en-US" sz="4000" dirty="0" err="1"/>
              <a:t>koristite</a:t>
            </a:r>
            <a:r>
              <a:rPr lang="en-US" sz="4000" dirty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705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57150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	61</a:t>
            </a:r>
          </a:p>
          <a:p>
            <a:r>
              <a:rPr lang="en-US" dirty="0"/>
              <a:t>Ne	19</a:t>
            </a:r>
          </a:p>
        </p:txBody>
      </p:sp>
    </p:spTree>
    <p:extLst>
      <p:ext uri="{BB962C8B-B14F-4D97-AF65-F5344CB8AC3E}">
        <p14:creationId xmlns:p14="http://schemas.microsoft.com/office/powerpoint/2010/main" val="187991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>7. </a:t>
            </a:r>
            <a:r>
              <a:rPr lang="en-US" dirty="0" smtClean="0"/>
              <a:t>Da </a:t>
            </a:r>
            <a:r>
              <a:rPr lang="en-US" dirty="0"/>
              <a:t>li </a:t>
            </a:r>
            <a:r>
              <a:rPr lang="en-US" dirty="0" err="1"/>
              <a:t>punjač</a:t>
            </a:r>
            <a:r>
              <a:rPr lang="en-US" dirty="0"/>
              <a:t> </a:t>
            </a:r>
            <a:r>
              <a:rPr lang="en-US" dirty="0" err="1"/>
              <a:t>isključite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utičnice</a:t>
            </a:r>
            <a:r>
              <a:rPr lang="en-US" dirty="0"/>
              <a:t> </a:t>
            </a:r>
            <a:r>
              <a:rPr lang="en-US" dirty="0" err="1"/>
              <a:t>poslije</a:t>
            </a:r>
            <a:r>
              <a:rPr lang="en-US" dirty="0"/>
              <a:t> </a:t>
            </a:r>
            <a:r>
              <a:rPr lang="en-US" dirty="0" err="1"/>
              <a:t>punjenja</a:t>
            </a:r>
            <a:r>
              <a:rPr lang="en-US" dirty="0"/>
              <a:t> </a:t>
            </a:r>
            <a:r>
              <a:rPr lang="en-US" dirty="0" err="1"/>
              <a:t>mobilnog</a:t>
            </a:r>
            <a:r>
              <a:rPr lang="en-US" dirty="0"/>
              <a:t> </a:t>
            </a:r>
            <a:r>
              <a:rPr lang="en-US" dirty="0" err="1"/>
              <a:t>telefona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799"/>
            <a:ext cx="6400800" cy="375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55231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Da	39</a:t>
            </a:r>
          </a:p>
          <a:p>
            <a:r>
              <a:rPr lang="en-US" dirty="0"/>
              <a:t>Ne	41</a:t>
            </a:r>
          </a:p>
        </p:txBody>
      </p:sp>
    </p:spTree>
    <p:extLst>
      <p:ext uri="{BB962C8B-B14F-4D97-AF65-F5344CB8AC3E}">
        <p14:creationId xmlns:p14="http://schemas.microsoft.com/office/powerpoint/2010/main" val="123273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>8. </a:t>
            </a:r>
            <a:r>
              <a:rPr lang="vi-VN" dirty="0" smtClean="0"/>
              <a:t>Da </a:t>
            </a:r>
            <a:r>
              <a:rPr lang="vi-VN" dirty="0"/>
              <a:t>li imate uređaje (frižider,veš mašinu...) energetske klase A+ ?</a:t>
            </a:r>
            <a:br>
              <a:rPr lang="vi-VN" dirty="0"/>
            </a:b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00200"/>
            <a:ext cx="6019800" cy="363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54102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	72</a:t>
            </a:r>
          </a:p>
          <a:p>
            <a:r>
              <a:rPr lang="en-US" dirty="0"/>
              <a:t>Ne	8</a:t>
            </a:r>
          </a:p>
        </p:txBody>
      </p:sp>
    </p:spTree>
    <p:extLst>
      <p:ext uri="{BB962C8B-B14F-4D97-AF65-F5344CB8AC3E}">
        <p14:creationId xmlns:p14="http://schemas.microsoft.com/office/powerpoint/2010/main" val="317154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>9. </a:t>
            </a:r>
            <a:r>
              <a:rPr lang="en-US" dirty="0" err="1" smtClean="0"/>
              <a:t>Koristite</a:t>
            </a:r>
            <a:r>
              <a:rPr lang="en-US" dirty="0" smtClean="0"/>
              <a:t> </a:t>
            </a:r>
            <a:r>
              <a:rPr lang="en-US" dirty="0"/>
              <a:t>li u </a:t>
            </a:r>
            <a:r>
              <a:rPr lang="en-US" dirty="0" err="1"/>
              <a:t>domaćinstvu</a:t>
            </a:r>
            <a:r>
              <a:rPr lang="en-US" dirty="0"/>
              <a:t> </a:t>
            </a:r>
            <a:r>
              <a:rPr lang="en-US" dirty="0" err="1"/>
              <a:t>štedljive</a:t>
            </a:r>
            <a:r>
              <a:rPr lang="en-US" dirty="0"/>
              <a:t> </a:t>
            </a:r>
            <a:r>
              <a:rPr lang="en-US" dirty="0" err="1"/>
              <a:t>sijalice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6553200" cy="358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54102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	63</a:t>
            </a:r>
          </a:p>
          <a:p>
            <a:r>
              <a:rPr lang="en-US" dirty="0"/>
              <a:t>Ne	17</a:t>
            </a:r>
          </a:p>
        </p:txBody>
      </p:sp>
    </p:spTree>
    <p:extLst>
      <p:ext uri="{BB962C8B-B14F-4D97-AF65-F5344CB8AC3E}">
        <p14:creationId xmlns:p14="http://schemas.microsoft.com/office/powerpoint/2010/main" val="4249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sz="4000" dirty="0" smtClean="0"/>
              <a:t>10.</a:t>
            </a:r>
            <a:r>
              <a:rPr lang="it-IT" sz="4000" dirty="0" smtClean="0"/>
              <a:t>Da </a:t>
            </a:r>
            <a:r>
              <a:rPr lang="it-IT" sz="4000" dirty="0"/>
              <a:t>li vodite računa o štednji energije?</a:t>
            </a: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219200"/>
            <a:ext cx="7315201" cy="401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54102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	63</a:t>
            </a:r>
          </a:p>
          <a:p>
            <a:r>
              <a:rPr lang="en-US" dirty="0"/>
              <a:t>Ne	17</a:t>
            </a:r>
          </a:p>
        </p:txBody>
      </p:sp>
    </p:spTree>
    <p:extLst>
      <p:ext uri="{BB962C8B-B14F-4D97-AF65-F5344CB8AC3E}">
        <p14:creationId xmlns:p14="http://schemas.microsoft.com/office/powerpoint/2010/main" val="37827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Rezultati</a:t>
            </a:r>
            <a:r>
              <a:rPr lang="en-US" dirty="0" smtClean="0"/>
              <a:t> </a:t>
            </a:r>
            <a:r>
              <a:rPr lang="en-US" dirty="0" err="1" smtClean="0"/>
              <a:t>ankete</a:t>
            </a:r>
            <a:r>
              <a:rPr lang="en-US" dirty="0" smtClean="0"/>
              <a:t> </a:t>
            </a:r>
            <a:r>
              <a:rPr lang="en-US" dirty="0" err="1" smtClean="0"/>
              <a:t>postavljeni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panou</a:t>
            </a:r>
            <a:r>
              <a:rPr lang="en-US" dirty="0" smtClean="0"/>
              <a:t> u </a:t>
            </a:r>
            <a:r>
              <a:rPr lang="en-US" dirty="0" err="1" smtClean="0"/>
              <a:t>holu</a:t>
            </a:r>
            <a:r>
              <a:rPr lang="en-US" dirty="0" smtClean="0"/>
              <a:t> </a:t>
            </a:r>
            <a:r>
              <a:rPr lang="sr-Latn-ME" dirty="0" smtClean="0"/>
              <a:t>škole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481" y="1813720"/>
            <a:ext cx="4495800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" b="10943"/>
          <a:stretch/>
        </p:blipFill>
        <p:spPr>
          <a:xfrm rot="5400000">
            <a:off x="4229100" y="2247900"/>
            <a:ext cx="4495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3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Anketni listić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9" t="8418" r="46648" b="8625"/>
          <a:stretch/>
        </p:blipFill>
        <p:spPr bwMode="auto">
          <a:xfrm>
            <a:off x="533400" y="1066800"/>
            <a:ext cx="457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8418" r="46412" b="41451"/>
          <a:stretch/>
        </p:blipFill>
        <p:spPr bwMode="auto">
          <a:xfrm>
            <a:off x="5105400" y="1066800"/>
            <a:ext cx="3733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Anketa</a:t>
            </a:r>
            <a:r>
              <a:rPr lang="en-US" dirty="0" smtClean="0"/>
              <a:t> o </a:t>
            </a:r>
            <a:r>
              <a:rPr lang="en-US" dirty="0" err="1" smtClean="0"/>
              <a:t>energetskoj</a:t>
            </a:r>
            <a:r>
              <a:rPr lang="en-US" dirty="0" smtClean="0"/>
              <a:t> </a:t>
            </a:r>
            <a:r>
              <a:rPr lang="en-US" dirty="0" err="1" smtClean="0"/>
              <a:t>efikasnosti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" y="1600200"/>
            <a:ext cx="8653462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8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>Obrada rezultata ankete</a:t>
            </a:r>
            <a:r>
              <a:rPr lang="en-US" dirty="0" smtClean="0"/>
              <a:t>, </a:t>
            </a:r>
            <a:r>
              <a:rPr lang="en-US" dirty="0" smtClean="0">
                <a:solidFill>
                  <a:prstClr val="black"/>
                </a:solidFill>
              </a:rPr>
              <a:t>i</a:t>
            </a:r>
            <a:r>
              <a:rPr lang="sr-Latn-ME" dirty="0" smtClean="0">
                <a:solidFill>
                  <a:prstClr val="black"/>
                </a:solidFill>
              </a:rPr>
              <a:t>zrada </a:t>
            </a:r>
            <a:r>
              <a:rPr lang="sr-Latn-ME" dirty="0">
                <a:solidFill>
                  <a:prstClr val="black"/>
                </a:solidFill>
              </a:rPr>
              <a:t>P</a:t>
            </a:r>
            <a:r>
              <a:rPr lang="en-US" dirty="0">
                <a:solidFill>
                  <a:prstClr val="black"/>
                </a:solidFill>
              </a:rPr>
              <a:t>P</a:t>
            </a:r>
            <a:r>
              <a:rPr lang="sr-Latn-ME" dirty="0">
                <a:solidFill>
                  <a:prstClr val="black"/>
                </a:solidFill>
              </a:rPr>
              <a:t>T </a:t>
            </a:r>
            <a:r>
              <a:rPr lang="sr-Latn-ME" dirty="0" smtClean="0">
                <a:solidFill>
                  <a:prstClr val="black"/>
                </a:solidFill>
              </a:rPr>
              <a:t>prezentacije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2" t="33826" r="21947" b="23931"/>
          <a:stretch/>
        </p:blipFill>
        <p:spPr bwMode="auto">
          <a:xfrm>
            <a:off x="1066800" y="1676400"/>
            <a:ext cx="7162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4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>
                <a:latin typeface="Calibri"/>
                <a:ea typeface="Calibri"/>
                <a:cs typeface="Times New Roman"/>
              </a:rPr>
              <a:t>1.</a:t>
            </a:r>
            <a:r>
              <a:rPr lang="vi-VN" dirty="0" smtClean="0">
                <a:latin typeface="Calibri"/>
                <a:ea typeface="Calibri"/>
                <a:cs typeface="Times New Roman"/>
              </a:rPr>
              <a:t>Ima </a:t>
            </a:r>
            <a:r>
              <a:rPr lang="vi-VN" dirty="0">
                <a:latin typeface="Calibri"/>
                <a:ea typeface="Calibri"/>
                <a:cs typeface="Times New Roman"/>
              </a:rPr>
              <a:t>li stan (kuća) u kojoj živite ugrađenu izolaciju?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752600"/>
            <a:ext cx="672503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Da	67</a:t>
            </a:r>
          </a:p>
          <a:p>
            <a:r>
              <a:rPr lang="en-US" dirty="0"/>
              <a:t>Ne	13</a:t>
            </a:r>
          </a:p>
        </p:txBody>
      </p:sp>
    </p:spTree>
    <p:extLst>
      <p:ext uri="{BB962C8B-B14F-4D97-AF65-F5344CB8AC3E}">
        <p14:creationId xmlns:p14="http://schemas.microsoft.com/office/powerpoint/2010/main" val="65259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	</a:t>
            </a:r>
            <a:r>
              <a:rPr lang="pl-PL" dirty="0" smtClean="0"/>
              <a:t>2.Da </a:t>
            </a:r>
            <a:r>
              <a:rPr lang="pl-PL" dirty="0"/>
              <a:t>li je stolarija u vašoj kući od</a:t>
            </a:r>
            <a:r>
              <a:rPr lang="pl-PL" dirty="0" smtClean="0"/>
              <a:t>: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3976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38400" y="541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Drvo</a:t>
            </a:r>
            <a:r>
              <a:rPr lang="en-US" dirty="0"/>
              <a:t> 	</a:t>
            </a:r>
            <a:r>
              <a:rPr lang="en-US" dirty="0" smtClean="0"/>
              <a:t>	49</a:t>
            </a:r>
            <a:endParaRPr lang="en-US" dirty="0"/>
          </a:p>
          <a:p>
            <a:r>
              <a:rPr lang="en-US" dirty="0" err="1"/>
              <a:t>Plastika</a:t>
            </a:r>
            <a:r>
              <a:rPr lang="en-US" dirty="0"/>
              <a:t>	</a:t>
            </a:r>
            <a:r>
              <a:rPr lang="en-US" dirty="0" smtClean="0"/>
              <a:t>	11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Ili </a:t>
            </a:r>
            <a:r>
              <a:rPr lang="en-US" dirty="0" err="1" smtClean="0"/>
              <a:t>kombinacija</a:t>
            </a:r>
            <a:r>
              <a:rPr lang="en-US" dirty="0"/>
              <a:t>	20</a:t>
            </a:r>
          </a:p>
        </p:txBody>
      </p:sp>
    </p:spTree>
    <p:extLst>
      <p:ext uri="{BB962C8B-B14F-4D97-AF65-F5344CB8AC3E}">
        <p14:creationId xmlns:p14="http://schemas.microsoft.com/office/powerpoint/2010/main" val="32576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ME" sz="3600" dirty="0" smtClean="0"/>
              <a:t/>
            </a:r>
            <a:br>
              <a:rPr lang="sr-Latn-ME" sz="3600" dirty="0" smtClean="0"/>
            </a:br>
            <a:r>
              <a:rPr lang="sr-Latn-ME" sz="3600" dirty="0" smtClean="0"/>
              <a:t>3. </a:t>
            </a:r>
            <a:r>
              <a:rPr lang="en-US" sz="3600" dirty="0" err="1" smtClean="0"/>
              <a:t>Šta</a:t>
            </a:r>
            <a:r>
              <a:rPr lang="en-US" sz="3600" dirty="0" smtClean="0"/>
              <a:t> </a:t>
            </a:r>
            <a:r>
              <a:rPr lang="en-US" sz="3600" dirty="0"/>
              <a:t>od </a:t>
            </a:r>
            <a:r>
              <a:rPr lang="en-US" sz="3600" dirty="0" err="1"/>
              <a:t>navedenog</a:t>
            </a:r>
            <a:r>
              <a:rPr lang="en-US" sz="3600" dirty="0"/>
              <a:t> </a:t>
            </a:r>
            <a:r>
              <a:rPr lang="en-US" sz="3600" dirty="0" err="1"/>
              <a:t>koristite</a:t>
            </a:r>
            <a:r>
              <a:rPr lang="en-US" sz="3600" dirty="0"/>
              <a:t> </a:t>
            </a:r>
            <a:r>
              <a:rPr lang="en-US" sz="3600" dirty="0" err="1"/>
              <a:t>za</a:t>
            </a:r>
            <a:r>
              <a:rPr lang="en-US" sz="3600" dirty="0"/>
              <a:t> </a:t>
            </a:r>
            <a:r>
              <a:rPr lang="en-US" sz="3600" dirty="0" err="1"/>
              <a:t>zagrijavanje</a:t>
            </a:r>
            <a:r>
              <a:rPr lang="en-US" sz="3600" dirty="0"/>
              <a:t> </a:t>
            </a:r>
            <a:r>
              <a:rPr lang="en-US" sz="3600" dirty="0" err="1"/>
              <a:t>vašeg</a:t>
            </a:r>
            <a:r>
              <a:rPr lang="en-US" sz="3600" dirty="0"/>
              <a:t> </a:t>
            </a:r>
            <a:r>
              <a:rPr lang="en-US" sz="3600" dirty="0" err="1"/>
              <a:t>stana</a:t>
            </a:r>
            <a:r>
              <a:rPr lang="en-US" sz="3600" dirty="0"/>
              <a:t>/</a:t>
            </a:r>
            <a:r>
              <a:rPr lang="en-US" sz="3600" dirty="0" err="1"/>
              <a:t>kuće</a:t>
            </a:r>
            <a:r>
              <a:rPr lang="en-US" sz="3600" dirty="0"/>
              <a:t>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981200" y="5257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Elektri</a:t>
            </a:r>
            <a:r>
              <a:rPr lang="sr-Latn-ME" dirty="0" smtClean="0"/>
              <a:t>č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struja</a:t>
            </a:r>
            <a:r>
              <a:rPr lang="en-US" dirty="0"/>
              <a:t>	22</a:t>
            </a:r>
          </a:p>
          <a:p>
            <a:r>
              <a:rPr lang="en-US" dirty="0" err="1"/>
              <a:t>Drva</a:t>
            </a:r>
            <a:r>
              <a:rPr lang="en-US" dirty="0"/>
              <a:t>	</a:t>
            </a:r>
            <a:r>
              <a:rPr lang="en-US" dirty="0" smtClean="0"/>
              <a:t>	44</a:t>
            </a:r>
            <a:endParaRPr lang="en-US" dirty="0"/>
          </a:p>
          <a:p>
            <a:r>
              <a:rPr lang="en-US" dirty="0" err="1"/>
              <a:t>Centralno</a:t>
            </a:r>
            <a:r>
              <a:rPr lang="en-US" dirty="0"/>
              <a:t> </a:t>
            </a:r>
            <a:r>
              <a:rPr lang="en-US" dirty="0" err="1"/>
              <a:t>grijanje</a:t>
            </a:r>
            <a:r>
              <a:rPr lang="en-US" dirty="0"/>
              <a:t>	 </a:t>
            </a:r>
            <a:r>
              <a:rPr lang="en-US" dirty="0" smtClean="0"/>
              <a:t> 8</a:t>
            </a:r>
            <a:endParaRPr lang="en-US" dirty="0"/>
          </a:p>
          <a:p>
            <a:r>
              <a:rPr lang="en-US" dirty="0" err="1"/>
              <a:t>Pelet</a:t>
            </a:r>
            <a:r>
              <a:rPr lang="en-US" dirty="0"/>
              <a:t>	</a:t>
            </a:r>
            <a:r>
              <a:rPr lang="en-US" dirty="0" smtClean="0"/>
              <a:t>	13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781800" cy="356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3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>4. </a:t>
            </a:r>
            <a:r>
              <a:rPr lang="it-IT" dirty="0" smtClean="0"/>
              <a:t>Da </a:t>
            </a:r>
            <a:r>
              <a:rPr lang="it-IT" dirty="0"/>
              <a:t>li dok perete zube zatvorite česmu?</a:t>
            </a:r>
            <a:br>
              <a:rPr lang="it-IT" dirty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31067"/>
            <a:ext cx="5943600" cy="356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56755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Da	53</a:t>
            </a:r>
          </a:p>
          <a:p>
            <a:r>
              <a:rPr lang="en-US" dirty="0"/>
              <a:t>Ne	27</a:t>
            </a:r>
          </a:p>
        </p:txBody>
      </p:sp>
    </p:spTree>
    <p:extLst>
      <p:ext uri="{BB962C8B-B14F-4D97-AF65-F5344CB8AC3E}">
        <p14:creationId xmlns:p14="http://schemas.microsoft.com/office/powerpoint/2010/main" val="192980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>5. </a:t>
            </a:r>
            <a:r>
              <a:rPr lang="en-US" dirty="0" smtClean="0"/>
              <a:t>Da </a:t>
            </a:r>
            <a:r>
              <a:rPr lang="en-US" dirty="0"/>
              <a:t>li </a:t>
            </a:r>
            <a:r>
              <a:rPr lang="en-US" dirty="0" err="1"/>
              <a:t>gasite</a:t>
            </a:r>
            <a:r>
              <a:rPr lang="en-US" dirty="0"/>
              <a:t> </a:t>
            </a:r>
            <a:r>
              <a:rPr lang="en-US" dirty="0" err="1"/>
              <a:t>svijetlo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izlaska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prostorije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324600" cy="360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Da	70</a:t>
            </a:r>
          </a:p>
          <a:p>
            <a:r>
              <a:rPr lang="en-US" dirty="0"/>
              <a:t>Ne	10</a:t>
            </a:r>
          </a:p>
        </p:txBody>
      </p:sp>
    </p:spTree>
    <p:extLst>
      <p:ext uri="{BB962C8B-B14F-4D97-AF65-F5344CB8AC3E}">
        <p14:creationId xmlns:p14="http://schemas.microsoft.com/office/powerpoint/2010/main" val="184194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133</TotalTime>
  <Words>74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Dan planete Zemlje </vt:lpstr>
      <vt:lpstr>Anketni listić</vt:lpstr>
      <vt:lpstr>Anketa o energetskoj efikasnosti</vt:lpstr>
      <vt:lpstr>Obrada rezultata ankete, izrada PPT prezentacije</vt:lpstr>
      <vt:lpstr>1.Ima li stan (kuća) u kojoj živite ugrađenu izolaciju?</vt:lpstr>
      <vt:lpstr> 2.Da li je stolarija u vašoj kući od: </vt:lpstr>
      <vt:lpstr> 3. Šta od navedenog koristite za zagrijavanje vašeg stana/kuće? </vt:lpstr>
      <vt:lpstr> 4. Da li dok perete zube zatvorite česmu? </vt:lpstr>
      <vt:lpstr>  5. Da li gasite svijetlo prilikom izlaska iz prostorije? </vt:lpstr>
      <vt:lpstr> 6. Da li ugasite (električne aparate, televizor,kompjuter...) kada ga ne koristite? </vt:lpstr>
      <vt:lpstr> 7. Da li punjač isključite iz utičnice poslije punjenja mobilnog telefona? </vt:lpstr>
      <vt:lpstr> 8. Da li imate uređaje (frižider,veš mašinu...) energetske klase A+ ? </vt:lpstr>
      <vt:lpstr> 9. Koristite li u domaćinstvu štedljive sijalice? </vt:lpstr>
      <vt:lpstr>10.Da li vodite računa o štednji energije? </vt:lpstr>
      <vt:lpstr>Rezultati ankete postavljeni na panou u holu škole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gost</dc:creator>
  <cp:lastModifiedBy>gost</cp:lastModifiedBy>
  <cp:revision>15</cp:revision>
  <dcterms:created xsi:type="dcterms:W3CDTF">2006-08-16T00:00:00Z</dcterms:created>
  <dcterms:modified xsi:type="dcterms:W3CDTF">2021-04-22T08:33:40Z</dcterms:modified>
</cp:coreProperties>
</file>