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07" autoAdjust="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76F9-FBB0-4A8B-83AA-61626F204A82}" type="datetimeFigureOut">
              <a:rPr lang="de-DE" smtClean="0"/>
              <a:t>20.04.2021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6FEC-6340-44B3-A75B-FDE126359F0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76F9-FBB0-4A8B-83AA-61626F204A82}" type="datetimeFigureOut">
              <a:rPr lang="de-DE" smtClean="0"/>
              <a:t>20.04.2021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6FEC-6340-44B3-A75B-FDE126359F0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76F9-FBB0-4A8B-83AA-61626F204A82}" type="datetimeFigureOut">
              <a:rPr lang="de-DE" smtClean="0"/>
              <a:t>20.04.2021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6FEC-6340-44B3-A75B-FDE126359F0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76F9-FBB0-4A8B-83AA-61626F204A82}" type="datetimeFigureOut">
              <a:rPr lang="de-DE" smtClean="0"/>
              <a:t>20.04.2021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6FEC-6340-44B3-A75B-FDE126359F0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76F9-FBB0-4A8B-83AA-61626F204A82}" type="datetimeFigureOut">
              <a:rPr lang="de-DE" smtClean="0"/>
              <a:t>20.04.2021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6FEC-6340-44B3-A75B-FDE126359F0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76F9-FBB0-4A8B-83AA-61626F204A82}" type="datetimeFigureOut">
              <a:rPr lang="de-DE" smtClean="0"/>
              <a:t>20.04.2021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6FEC-6340-44B3-A75B-FDE126359F0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76F9-FBB0-4A8B-83AA-61626F204A82}" type="datetimeFigureOut">
              <a:rPr lang="de-DE" smtClean="0"/>
              <a:t>20.04.2021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6FEC-6340-44B3-A75B-FDE126359F0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76F9-FBB0-4A8B-83AA-61626F204A82}" type="datetimeFigureOut">
              <a:rPr lang="de-DE" smtClean="0"/>
              <a:t>20.04.2021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6FEC-6340-44B3-A75B-FDE126359F0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76F9-FBB0-4A8B-83AA-61626F204A82}" type="datetimeFigureOut">
              <a:rPr lang="de-DE" smtClean="0"/>
              <a:t>20.04.2021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6FEC-6340-44B3-A75B-FDE126359F0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76F9-FBB0-4A8B-83AA-61626F204A82}" type="datetimeFigureOut">
              <a:rPr lang="de-DE" smtClean="0"/>
              <a:t>20.04.2021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6FEC-6340-44B3-A75B-FDE126359F0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76F9-FBB0-4A8B-83AA-61626F204A82}" type="datetimeFigureOut">
              <a:rPr lang="de-DE" smtClean="0"/>
              <a:t>20.04.2021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6FEC-6340-44B3-A75B-FDE126359F0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C76F9-FBB0-4A8B-83AA-61626F204A82}" type="datetimeFigureOut">
              <a:rPr lang="de-DE" smtClean="0"/>
              <a:t>20.04.2021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46FEC-6340-44B3-A75B-FDE126359F00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sz="5400" dirty="0" smtClean="0"/>
              <a:t>EKSPLOTACIJA IZVORA ENERGIJE I NJENA PROIZVODNJA</a:t>
            </a:r>
            <a:endParaRPr lang="de-DE" sz="5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Sta</a:t>
            </a:r>
            <a:r>
              <a:rPr lang="de-DE" dirty="0" smtClean="0"/>
              <a:t> je </a:t>
            </a:r>
            <a:r>
              <a:rPr lang="de-DE" dirty="0" err="1" smtClean="0"/>
              <a:t>energija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err="1" smtClean="0"/>
              <a:t>Najjednostavnije,energija</a:t>
            </a:r>
            <a:r>
              <a:rPr lang="de-DE" dirty="0" smtClean="0"/>
              <a:t> </a:t>
            </a:r>
            <a:r>
              <a:rPr lang="de-DE" dirty="0" err="1" smtClean="0"/>
              <a:t>predstavlja</a:t>
            </a:r>
            <a:r>
              <a:rPr lang="de-DE" dirty="0" smtClean="0"/>
              <a:t> </a:t>
            </a:r>
            <a:r>
              <a:rPr lang="de-DE" dirty="0" err="1" smtClean="0"/>
              <a:t>sposobnost</a:t>
            </a:r>
            <a:r>
              <a:rPr lang="de-DE" dirty="0" smtClean="0"/>
              <a:t> </a:t>
            </a:r>
            <a:r>
              <a:rPr lang="de-DE" dirty="0" err="1" smtClean="0"/>
              <a:t>vrsenja</a:t>
            </a:r>
            <a:r>
              <a:rPr lang="de-DE" dirty="0" smtClean="0"/>
              <a:t> </a:t>
            </a:r>
            <a:r>
              <a:rPr lang="de-DE" dirty="0" err="1" smtClean="0"/>
              <a:t>rada.Mi</a:t>
            </a:r>
            <a:r>
              <a:rPr lang="de-DE" dirty="0" smtClean="0"/>
              <a:t> </a:t>
            </a:r>
            <a:r>
              <a:rPr lang="de-DE" dirty="0" err="1" smtClean="0"/>
              <a:t>zivimo</a:t>
            </a:r>
            <a:r>
              <a:rPr lang="de-DE" dirty="0" smtClean="0"/>
              <a:t> u </a:t>
            </a:r>
            <a:r>
              <a:rPr lang="de-DE" dirty="0" err="1" smtClean="0"/>
              <a:t>svijetu</a:t>
            </a:r>
            <a:r>
              <a:rPr lang="de-DE" dirty="0" smtClean="0"/>
              <a:t> </a:t>
            </a:r>
            <a:r>
              <a:rPr lang="de-DE" dirty="0" err="1" smtClean="0"/>
              <a:t>energije</a:t>
            </a:r>
            <a:r>
              <a:rPr lang="de-DE" dirty="0" smtClean="0"/>
              <a:t> i </a:t>
            </a:r>
            <a:r>
              <a:rPr lang="de-DE" dirty="0" err="1" smtClean="0"/>
              <a:t>prakticno</a:t>
            </a:r>
            <a:r>
              <a:rPr lang="de-DE" dirty="0" smtClean="0"/>
              <a:t> </a:t>
            </a:r>
            <a:r>
              <a:rPr lang="de-DE" dirty="0" err="1" smtClean="0"/>
              <a:t>sve</a:t>
            </a:r>
            <a:r>
              <a:rPr lang="de-DE" dirty="0" smtClean="0"/>
              <a:t> </a:t>
            </a:r>
            <a:r>
              <a:rPr lang="de-DE" dirty="0" err="1" smtClean="0"/>
              <a:t>sto</a:t>
            </a:r>
            <a:r>
              <a:rPr lang="de-DE" dirty="0" smtClean="0"/>
              <a:t> </a:t>
            </a:r>
            <a:r>
              <a:rPr lang="de-DE" dirty="0" err="1" smtClean="0"/>
              <a:t>nas</a:t>
            </a:r>
            <a:r>
              <a:rPr lang="de-DE" dirty="0" smtClean="0"/>
              <a:t> </a:t>
            </a:r>
            <a:r>
              <a:rPr lang="de-DE" dirty="0" err="1" smtClean="0"/>
              <a:t>okruzuje</a:t>
            </a:r>
            <a:r>
              <a:rPr lang="de-DE" dirty="0" smtClean="0"/>
              <a:t> </a:t>
            </a:r>
            <a:r>
              <a:rPr lang="de-DE" dirty="0" err="1" smtClean="0"/>
              <a:t>zasnovano</a:t>
            </a:r>
            <a:r>
              <a:rPr lang="de-DE" dirty="0" smtClean="0"/>
              <a:t> je na </a:t>
            </a:r>
            <a:r>
              <a:rPr lang="de-DE" dirty="0" err="1" smtClean="0"/>
              <a:t>koriscenju</a:t>
            </a:r>
            <a:r>
              <a:rPr lang="de-DE" dirty="0" smtClean="0"/>
              <a:t> </a:t>
            </a:r>
            <a:r>
              <a:rPr lang="de-DE" dirty="0" err="1" smtClean="0"/>
              <a:t>neke</a:t>
            </a:r>
            <a:r>
              <a:rPr lang="de-DE" dirty="0" smtClean="0"/>
              <a:t> </a:t>
            </a:r>
            <a:r>
              <a:rPr lang="de-DE" dirty="0" err="1" smtClean="0"/>
              <a:t>energije.Energija</a:t>
            </a:r>
            <a:r>
              <a:rPr lang="de-DE" dirty="0" smtClean="0"/>
              <a:t> se </a:t>
            </a:r>
            <a:r>
              <a:rPr lang="de-DE" dirty="0" err="1" smtClean="0"/>
              <a:t>dobija</a:t>
            </a:r>
            <a:r>
              <a:rPr lang="de-DE" dirty="0" smtClean="0"/>
              <a:t> </a:t>
            </a:r>
            <a:r>
              <a:rPr lang="de-DE" dirty="0" err="1" smtClean="0"/>
              <a:t>iz</a:t>
            </a:r>
            <a:r>
              <a:rPr lang="de-DE" dirty="0" smtClean="0"/>
              <a:t> </a:t>
            </a:r>
            <a:r>
              <a:rPr lang="de-DE" dirty="0" err="1" smtClean="0"/>
              <a:t>raznih</a:t>
            </a:r>
            <a:r>
              <a:rPr lang="de-DE" dirty="0" smtClean="0"/>
              <a:t> </a:t>
            </a:r>
            <a:r>
              <a:rPr lang="de-DE" dirty="0" err="1" smtClean="0"/>
              <a:t>izvora</a:t>
            </a:r>
            <a:r>
              <a:rPr lang="de-DE" dirty="0" smtClean="0"/>
              <a:t>:</a:t>
            </a:r>
          </a:p>
          <a:p>
            <a:endParaRPr lang="de-DE" dirty="0" smtClean="0"/>
          </a:p>
          <a:p>
            <a:r>
              <a:rPr lang="de-DE" dirty="0" smtClean="0"/>
              <a:t>-</a:t>
            </a:r>
            <a:r>
              <a:rPr lang="de-DE" dirty="0" err="1" smtClean="0"/>
              <a:t>obnovljivi</a:t>
            </a:r>
            <a:r>
              <a:rPr lang="de-DE" dirty="0" smtClean="0"/>
              <a:t> - </a:t>
            </a:r>
            <a:r>
              <a:rPr lang="de-DE" dirty="0" err="1" smtClean="0"/>
              <a:t>sunceva</a:t>
            </a:r>
            <a:r>
              <a:rPr lang="de-DE" dirty="0" smtClean="0"/>
              <a:t> </a:t>
            </a:r>
            <a:r>
              <a:rPr lang="de-DE" dirty="0" err="1" smtClean="0"/>
              <a:t>svjetlost,vjetar,kise</a:t>
            </a:r>
            <a:r>
              <a:rPr lang="de-DE" dirty="0" smtClean="0"/>
              <a:t>….</a:t>
            </a:r>
          </a:p>
          <a:p>
            <a:endParaRPr lang="de-DE" dirty="0" smtClean="0"/>
          </a:p>
          <a:p>
            <a:r>
              <a:rPr lang="de-DE" dirty="0" smtClean="0"/>
              <a:t>-</a:t>
            </a:r>
            <a:r>
              <a:rPr lang="de-DE" dirty="0" err="1" smtClean="0"/>
              <a:t>neobnovljivi</a:t>
            </a:r>
            <a:r>
              <a:rPr lang="de-DE" dirty="0" smtClean="0"/>
              <a:t> – </a:t>
            </a:r>
            <a:r>
              <a:rPr lang="de-DE" dirty="0" err="1" smtClean="0"/>
              <a:t>ugalj,nafta,plin</a:t>
            </a:r>
            <a:r>
              <a:rPr lang="de-DE" dirty="0" smtClean="0"/>
              <a:t>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Posljedice</a:t>
            </a:r>
            <a:r>
              <a:rPr lang="de-DE" dirty="0" smtClean="0"/>
              <a:t> </a:t>
            </a:r>
            <a:r>
              <a:rPr lang="de-DE" dirty="0" err="1" smtClean="0"/>
              <a:t>proizvodnje</a:t>
            </a:r>
            <a:r>
              <a:rPr lang="de-DE" dirty="0" smtClean="0"/>
              <a:t> </a:t>
            </a:r>
            <a:r>
              <a:rPr lang="de-DE" dirty="0" err="1" smtClean="0"/>
              <a:t>energije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de-DE" dirty="0" smtClean="0"/>
              <a:t>Danas </a:t>
            </a:r>
            <a:r>
              <a:rPr lang="de-DE" dirty="0" err="1" smtClean="0"/>
              <a:t>covjecanstvo</a:t>
            </a:r>
            <a:r>
              <a:rPr lang="de-DE" dirty="0" smtClean="0"/>
              <a:t> </a:t>
            </a:r>
            <a:r>
              <a:rPr lang="de-DE" dirty="0" err="1" smtClean="0"/>
              <a:t>koristi</a:t>
            </a:r>
            <a:r>
              <a:rPr lang="de-DE" dirty="0" smtClean="0"/>
              <a:t> </a:t>
            </a:r>
            <a:r>
              <a:rPr lang="de-DE" dirty="0" err="1" smtClean="0"/>
              <a:t>vise</a:t>
            </a:r>
            <a:r>
              <a:rPr lang="de-DE" dirty="0" smtClean="0"/>
              <a:t> </a:t>
            </a:r>
            <a:r>
              <a:rPr lang="de-DE" dirty="0" err="1" smtClean="0"/>
              <a:t>energije</a:t>
            </a:r>
            <a:r>
              <a:rPr lang="de-DE" dirty="0" smtClean="0"/>
              <a:t> </a:t>
            </a:r>
            <a:r>
              <a:rPr lang="de-DE" dirty="0" err="1" smtClean="0"/>
              <a:t>nego</a:t>
            </a:r>
            <a:r>
              <a:rPr lang="de-DE" dirty="0" smtClean="0"/>
              <a:t> </a:t>
            </a:r>
            <a:r>
              <a:rPr lang="de-DE" dirty="0" err="1" smtClean="0"/>
              <a:t>ikad</a:t>
            </a:r>
            <a:r>
              <a:rPr lang="de-DE" dirty="0" smtClean="0"/>
              <a:t> </a:t>
            </a:r>
            <a:r>
              <a:rPr lang="de-DE" dirty="0" err="1" smtClean="0"/>
              <a:t>prije.To</a:t>
            </a:r>
            <a:r>
              <a:rPr lang="de-DE" dirty="0" smtClean="0"/>
              <a:t> </a:t>
            </a:r>
            <a:r>
              <a:rPr lang="de-DE" dirty="0" err="1" smtClean="0"/>
              <a:t>nam</a:t>
            </a:r>
            <a:r>
              <a:rPr lang="de-DE" dirty="0" smtClean="0"/>
              <a:t> </a:t>
            </a:r>
            <a:r>
              <a:rPr lang="de-DE" dirty="0" err="1" smtClean="0"/>
              <a:t>omogucava</a:t>
            </a:r>
            <a:r>
              <a:rPr lang="de-DE" dirty="0" smtClean="0"/>
              <a:t> </a:t>
            </a:r>
            <a:r>
              <a:rPr lang="de-DE" dirty="0" err="1" smtClean="0"/>
              <a:t>ugodan</a:t>
            </a:r>
            <a:r>
              <a:rPr lang="de-DE" dirty="0" smtClean="0"/>
              <a:t> </a:t>
            </a:r>
            <a:r>
              <a:rPr lang="de-DE" dirty="0" err="1" smtClean="0"/>
              <a:t>zivot</a:t>
            </a:r>
            <a:r>
              <a:rPr lang="de-DE" dirty="0" smtClean="0"/>
              <a:t> </a:t>
            </a:r>
            <a:r>
              <a:rPr lang="de-DE" dirty="0" err="1" smtClean="0"/>
              <a:t>ali</a:t>
            </a:r>
            <a:r>
              <a:rPr lang="de-DE" dirty="0" smtClean="0"/>
              <a:t> </a:t>
            </a:r>
            <a:r>
              <a:rPr lang="de-DE" dirty="0" err="1" smtClean="0"/>
              <a:t>dovodi</a:t>
            </a:r>
            <a:r>
              <a:rPr lang="de-DE" dirty="0" smtClean="0"/>
              <a:t> do </a:t>
            </a:r>
            <a:r>
              <a:rPr lang="de-DE" dirty="0" err="1" smtClean="0"/>
              <a:t>velikih</a:t>
            </a:r>
            <a:r>
              <a:rPr lang="de-DE" dirty="0" smtClean="0"/>
              <a:t> </a:t>
            </a:r>
            <a:r>
              <a:rPr lang="de-DE" dirty="0" err="1" smtClean="0"/>
              <a:t>problema.Posto</a:t>
            </a:r>
            <a:r>
              <a:rPr lang="de-DE" dirty="0" smtClean="0"/>
              <a:t> </a:t>
            </a:r>
            <a:r>
              <a:rPr lang="de-DE" dirty="0" err="1" smtClean="0"/>
              <a:t>nemoguce</a:t>
            </a:r>
            <a:r>
              <a:rPr lang="de-DE" dirty="0" smtClean="0"/>
              <a:t> je </a:t>
            </a:r>
            <a:r>
              <a:rPr lang="de-DE" dirty="0" err="1" smtClean="0"/>
              <a:t>izbaciti</a:t>
            </a:r>
            <a:r>
              <a:rPr lang="de-DE" dirty="0" smtClean="0"/>
              <a:t> </a:t>
            </a:r>
            <a:r>
              <a:rPr lang="de-DE" dirty="0" err="1" smtClean="0"/>
              <a:t>koriscenje</a:t>
            </a:r>
            <a:r>
              <a:rPr lang="de-DE" dirty="0" smtClean="0"/>
              <a:t> </a:t>
            </a:r>
            <a:r>
              <a:rPr lang="de-DE" dirty="0" err="1" smtClean="0"/>
              <a:t>svih</a:t>
            </a:r>
            <a:r>
              <a:rPr lang="de-DE" dirty="0" smtClean="0"/>
              <a:t> </a:t>
            </a:r>
            <a:r>
              <a:rPr lang="de-DE" dirty="0" err="1" smtClean="0"/>
              <a:t>stvari</a:t>
            </a:r>
            <a:r>
              <a:rPr lang="de-DE" dirty="0" smtClean="0"/>
              <a:t> </a:t>
            </a:r>
            <a:r>
              <a:rPr lang="de-DE" dirty="0" err="1" smtClean="0"/>
              <a:t>najbolja</a:t>
            </a:r>
            <a:r>
              <a:rPr lang="de-DE" dirty="0" smtClean="0"/>
              <a:t> </a:t>
            </a:r>
            <a:r>
              <a:rPr lang="de-DE" dirty="0" err="1" smtClean="0"/>
              <a:t>stvar</a:t>
            </a:r>
            <a:r>
              <a:rPr lang="de-DE" dirty="0" smtClean="0"/>
              <a:t> </a:t>
            </a:r>
            <a:r>
              <a:rPr lang="de-DE" dirty="0" err="1" smtClean="0"/>
              <a:t>koju</a:t>
            </a:r>
            <a:r>
              <a:rPr lang="de-DE" dirty="0" smtClean="0"/>
              <a:t> </a:t>
            </a:r>
            <a:r>
              <a:rPr lang="de-DE" dirty="0" err="1" smtClean="0"/>
              <a:t>covjek</a:t>
            </a:r>
            <a:r>
              <a:rPr lang="de-DE" dirty="0" smtClean="0"/>
              <a:t> </a:t>
            </a:r>
            <a:r>
              <a:rPr lang="de-DE" dirty="0" err="1" smtClean="0"/>
              <a:t>moze</a:t>
            </a:r>
            <a:r>
              <a:rPr lang="de-DE" dirty="0" smtClean="0"/>
              <a:t> </a:t>
            </a:r>
            <a:r>
              <a:rPr lang="de-DE" dirty="0" err="1" smtClean="0"/>
              <a:t>uraditi</a:t>
            </a:r>
            <a:r>
              <a:rPr lang="de-DE" dirty="0" smtClean="0"/>
              <a:t> </a:t>
            </a:r>
            <a:r>
              <a:rPr lang="de-DE" dirty="0" err="1" smtClean="0"/>
              <a:t>jeste</a:t>
            </a:r>
            <a:r>
              <a:rPr lang="de-DE" dirty="0" smtClean="0"/>
              <a:t> </a:t>
            </a:r>
            <a:r>
              <a:rPr lang="de-DE" dirty="0" err="1" smtClean="0"/>
              <a:t>smanjiti</a:t>
            </a:r>
            <a:r>
              <a:rPr lang="de-DE" dirty="0" smtClean="0"/>
              <a:t> </a:t>
            </a:r>
            <a:r>
              <a:rPr lang="de-DE" dirty="0" err="1" smtClean="0"/>
              <a:t>potrosnju</a:t>
            </a:r>
            <a:r>
              <a:rPr lang="de-DE" dirty="0" smtClean="0"/>
              <a:t> </a:t>
            </a:r>
            <a:r>
              <a:rPr lang="de-DE" dirty="0" err="1" smtClean="0"/>
              <a:t>energije</a:t>
            </a:r>
            <a:r>
              <a:rPr lang="de-DE" dirty="0" smtClean="0"/>
              <a:t>.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 err="1" smtClean="0"/>
              <a:t>Kroz</a:t>
            </a:r>
            <a:r>
              <a:rPr lang="de-DE" dirty="0" smtClean="0"/>
              <a:t> </a:t>
            </a:r>
            <a:r>
              <a:rPr lang="de-DE" dirty="0" err="1" smtClean="0"/>
              <a:t>sledecih</a:t>
            </a:r>
            <a:r>
              <a:rPr lang="de-DE" dirty="0" smtClean="0"/>
              <a:t> </a:t>
            </a:r>
            <a:r>
              <a:rPr lang="de-DE" dirty="0" err="1" smtClean="0"/>
              <a:t>pae</a:t>
            </a:r>
            <a:r>
              <a:rPr lang="de-DE" dirty="0" smtClean="0"/>
              <a:t> </a:t>
            </a:r>
            <a:r>
              <a:rPr lang="de-DE" dirty="0" err="1" smtClean="0"/>
              <a:t>slajdova</a:t>
            </a:r>
            <a:r>
              <a:rPr lang="de-DE" dirty="0" smtClean="0"/>
              <a:t> </a:t>
            </a:r>
            <a:r>
              <a:rPr lang="de-DE" dirty="0" err="1" smtClean="0"/>
              <a:t>cu</a:t>
            </a:r>
            <a:r>
              <a:rPr lang="de-DE" dirty="0" smtClean="0"/>
              <a:t> </a:t>
            </a:r>
            <a:r>
              <a:rPr lang="de-DE" dirty="0" err="1" smtClean="0"/>
              <a:t>navesti</a:t>
            </a:r>
            <a:r>
              <a:rPr lang="de-DE" dirty="0" smtClean="0"/>
              <a:t> </a:t>
            </a:r>
            <a:r>
              <a:rPr lang="de-DE" dirty="0" err="1" smtClean="0"/>
              <a:t>neke</a:t>
            </a:r>
            <a:r>
              <a:rPr lang="de-DE" dirty="0" smtClean="0"/>
              <a:t> </a:t>
            </a:r>
            <a:r>
              <a:rPr lang="de-DE" dirty="0" err="1" smtClean="0"/>
              <a:t>od</a:t>
            </a:r>
            <a:r>
              <a:rPr lang="de-DE" dirty="0" smtClean="0"/>
              <a:t> </a:t>
            </a:r>
            <a:r>
              <a:rPr lang="de-DE" dirty="0" err="1" smtClean="0"/>
              <a:t>izvora</a:t>
            </a:r>
            <a:r>
              <a:rPr lang="de-DE" dirty="0" smtClean="0"/>
              <a:t> i </a:t>
            </a:r>
            <a:r>
              <a:rPr lang="de-DE" dirty="0" err="1" smtClean="0"/>
              <a:t>posljedice</a:t>
            </a:r>
            <a:r>
              <a:rPr lang="de-DE" dirty="0" smtClean="0"/>
              <a:t> </a:t>
            </a:r>
            <a:r>
              <a:rPr lang="de-DE" dirty="0" err="1" smtClean="0"/>
              <a:t>koje</a:t>
            </a:r>
            <a:r>
              <a:rPr lang="de-DE" dirty="0" smtClean="0"/>
              <a:t> </a:t>
            </a:r>
            <a:r>
              <a:rPr lang="de-DE" dirty="0" err="1" smtClean="0"/>
              <a:t>ostavljaju</a:t>
            </a:r>
            <a:r>
              <a:rPr lang="de-DE" dirty="0" smtClean="0"/>
              <a:t> na </a:t>
            </a:r>
            <a:r>
              <a:rPr lang="de-DE" dirty="0" err="1" smtClean="0"/>
              <a:t>zivotnu</a:t>
            </a:r>
            <a:r>
              <a:rPr lang="de-DE" dirty="0" smtClean="0"/>
              <a:t> </a:t>
            </a:r>
            <a:r>
              <a:rPr lang="de-DE" dirty="0" err="1" smtClean="0"/>
              <a:t>sredinu</a:t>
            </a:r>
            <a:r>
              <a:rPr lang="de-DE" dirty="0" smtClean="0"/>
              <a:t> </a:t>
            </a:r>
            <a:r>
              <a:rPr lang="de-DE" dirty="0" err="1" smtClean="0"/>
              <a:t>tako</a:t>
            </a:r>
            <a:r>
              <a:rPr lang="de-DE" dirty="0" smtClean="0"/>
              <a:t> da </a:t>
            </a:r>
            <a:r>
              <a:rPr lang="de-DE" dirty="0" err="1" smtClean="0"/>
              <a:t>gledajte</a:t>
            </a:r>
            <a:r>
              <a:rPr lang="de-DE" dirty="0" smtClean="0"/>
              <a:t> i </a:t>
            </a:r>
            <a:r>
              <a:rPr lang="de-DE" dirty="0" err="1" smtClean="0"/>
              <a:t>ucite</a:t>
            </a:r>
            <a:r>
              <a:rPr lang="de-DE" dirty="0" smtClean="0"/>
              <a:t>:)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SUNCE</a:t>
            </a:r>
            <a:endParaRPr lang="de-DE" dirty="0"/>
          </a:p>
        </p:txBody>
      </p:sp>
      <p:pic>
        <p:nvPicPr>
          <p:cNvPr id="4" name="Inhaltsplatzhalter 3" descr="preuzm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3214686"/>
            <a:ext cx="7358114" cy="3143272"/>
          </a:xfrm>
        </p:spPr>
      </p:pic>
      <p:sp>
        <p:nvSpPr>
          <p:cNvPr id="5" name="Textfeld 4"/>
          <p:cNvSpPr txBox="1"/>
          <p:nvPr/>
        </p:nvSpPr>
        <p:spPr>
          <a:xfrm>
            <a:off x="214282" y="1571612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/>
              <a:t>Sunce</a:t>
            </a:r>
            <a:r>
              <a:rPr lang="de-DE" sz="2400" dirty="0" smtClean="0"/>
              <a:t> </a:t>
            </a:r>
            <a:r>
              <a:rPr lang="de-DE" sz="2400" dirty="0" err="1" smtClean="0"/>
              <a:t>nije</a:t>
            </a:r>
            <a:r>
              <a:rPr lang="de-DE" sz="2400" dirty="0" smtClean="0"/>
              <a:t> </a:t>
            </a:r>
            <a:r>
              <a:rPr lang="de-DE" sz="2400" dirty="0" err="1" smtClean="0"/>
              <a:t>dostupno</a:t>
            </a:r>
            <a:r>
              <a:rPr lang="de-DE" sz="2400" dirty="0" smtClean="0"/>
              <a:t> </a:t>
            </a:r>
            <a:r>
              <a:rPr lang="de-DE" sz="2400" dirty="0" err="1" smtClean="0"/>
              <a:t>uvijek</a:t>
            </a:r>
            <a:r>
              <a:rPr lang="de-DE" sz="2400" dirty="0" smtClean="0"/>
              <a:t> a i </a:t>
            </a:r>
            <a:r>
              <a:rPr lang="de-DE" sz="2400" dirty="0" err="1" smtClean="0"/>
              <a:t>takodje</a:t>
            </a:r>
            <a:r>
              <a:rPr lang="de-DE" sz="2400" dirty="0" smtClean="0"/>
              <a:t> </a:t>
            </a:r>
            <a:r>
              <a:rPr lang="de-DE" sz="2400" dirty="0" err="1" smtClean="0"/>
              <a:t>solarni</a:t>
            </a:r>
            <a:r>
              <a:rPr lang="de-DE" sz="2400" dirty="0" smtClean="0"/>
              <a:t> </a:t>
            </a:r>
            <a:r>
              <a:rPr lang="de-DE" sz="2400" dirty="0" err="1" smtClean="0"/>
              <a:t>paneli</a:t>
            </a:r>
            <a:r>
              <a:rPr lang="de-DE" sz="2400" dirty="0" smtClean="0"/>
              <a:t> </a:t>
            </a:r>
            <a:r>
              <a:rPr lang="de-DE" sz="2400" dirty="0" err="1" smtClean="0"/>
              <a:t>odnosno</a:t>
            </a:r>
            <a:r>
              <a:rPr lang="de-DE" sz="2400" dirty="0" smtClean="0"/>
              <a:t> </a:t>
            </a:r>
            <a:r>
              <a:rPr lang="de-DE" sz="2400" dirty="0" err="1" smtClean="0"/>
              <a:t>paneli</a:t>
            </a:r>
            <a:r>
              <a:rPr lang="de-DE" sz="2400" dirty="0" smtClean="0"/>
              <a:t> </a:t>
            </a:r>
            <a:r>
              <a:rPr lang="de-DE" sz="2400" dirty="0" err="1" smtClean="0"/>
              <a:t>pomocu</a:t>
            </a:r>
            <a:r>
              <a:rPr lang="de-DE" sz="2400" dirty="0" smtClean="0"/>
              <a:t> </a:t>
            </a:r>
            <a:r>
              <a:rPr lang="de-DE" sz="2400" dirty="0" err="1" smtClean="0"/>
              <a:t>kojih</a:t>
            </a:r>
            <a:r>
              <a:rPr lang="de-DE" sz="2400" dirty="0" smtClean="0"/>
              <a:t> se </a:t>
            </a:r>
            <a:r>
              <a:rPr lang="de-DE" sz="2400" dirty="0" err="1" smtClean="0"/>
              <a:t>preko</a:t>
            </a:r>
            <a:r>
              <a:rPr lang="de-DE" sz="2400" dirty="0" smtClean="0"/>
              <a:t> </a:t>
            </a:r>
            <a:r>
              <a:rPr lang="de-DE" sz="2400" dirty="0" err="1" smtClean="0"/>
              <a:t>Sunceve</a:t>
            </a:r>
            <a:r>
              <a:rPr lang="de-DE" sz="2400" dirty="0" smtClean="0"/>
              <a:t> </a:t>
            </a:r>
            <a:r>
              <a:rPr lang="de-DE" sz="2400" dirty="0" err="1" smtClean="0"/>
              <a:t>svjetlosti</a:t>
            </a:r>
            <a:r>
              <a:rPr lang="de-DE" sz="2400" dirty="0" smtClean="0"/>
              <a:t> </a:t>
            </a:r>
            <a:r>
              <a:rPr lang="de-DE" sz="2400" dirty="0" err="1" smtClean="0"/>
              <a:t>stvara</a:t>
            </a:r>
            <a:r>
              <a:rPr lang="de-DE" sz="2400" dirty="0" smtClean="0"/>
              <a:t> </a:t>
            </a:r>
            <a:r>
              <a:rPr lang="de-DE" sz="2400" dirty="0" err="1" smtClean="0"/>
              <a:t>energija</a:t>
            </a:r>
            <a:r>
              <a:rPr lang="de-DE" sz="2400" dirty="0" smtClean="0"/>
              <a:t> </a:t>
            </a:r>
            <a:r>
              <a:rPr lang="de-DE" sz="2400" dirty="0" err="1" smtClean="0"/>
              <a:t>su</a:t>
            </a:r>
            <a:r>
              <a:rPr lang="de-DE" sz="2400" dirty="0" smtClean="0"/>
              <a:t> </a:t>
            </a:r>
            <a:r>
              <a:rPr lang="de-DE" sz="2400" dirty="0" err="1" smtClean="0"/>
              <a:t>skupi</a:t>
            </a:r>
            <a:r>
              <a:rPr lang="de-DE" sz="2400" dirty="0" smtClean="0"/>
              <a:t> i </a:t>
            </a:r>
            <a:r>
              <a:rPr lang="de-DE" sz="2400" dirty="0" err="1" smtClean="0"/>
              <a:t>nedostupni</a:t>
            </a:r>
            <a:r>
              <a:rPr lang="de-DE" sz="2400" dirty="0" smtClean="0"/>
              <a:t> </a:t>
            </a:r>
            <a:r>
              <a:rPr lang="de-DE" sz="2400" dirty="0" err="1" smtClean="0"/>
              <a:t>svim</a:t>
            </a:r>
            <a:r>
              <a:rPr lang="de-DE" sz="2400" dirty="0" smtClean="0"/>
              <a:t> </a:t>
            </a:r>
            <a:r>
              <a:rPr lang="de-DE" sz="2400" dirty="0" err="1" smtClean="0"/>
              <a:t>ljudima</a:t>
            </a:r>
            <a:r>
              <a:rPr lang="de-DE" sz="2400" dirty="0" smtClean="0"/>
              <a:t>.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Nafta</a:t>
            </a:r>
            <a:endParaRPr lang="de-DE" dirty="0"/>
          </a:p>
        </p:txBody>
      </p:sp>
      <p:pic>
        <p:nvPicPr>
          <p:cNvPr id="4" name="Inhaltsplatzhalter 3" descr="preuzmi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571612"/>
            <a:ext cx="3038475" cy="1504950"/>
          </a:xfrm>
        </p:spPr>
      </p:pic>
      <p:pic>
        <p:nvPicPr>
          <p:cNvPr id="5" name="Grafik 4" descr="preuzmi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4286256"/>
            <a:ext cx="2905125" cy="1571625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357158" y="2143116"/>
            <a:ext cx="87868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                                        </a:t>
            </a:r>
            <a:r>
              <a:rPr lang="de-DE" sz="2800" dirty="0" err="1"/>
              <a:t>N</a:t>
            </a:r>
            <a:r>
              <a:rPr lang="de-DE" sz="2800" dirty="0" err="1" smtClean="0"/>
              <a:t>aftu</a:t>
            </a:r>
            <a:r>
              <a:rPr lang="de-DE" sz="2800" dirty="0" smtClean="0"/>
              <a:t> je </a:t>
            </a:r>
            <a:r>
              <a:rPr lang="de-DE" sz="2800" dirty="0" err="1" smtClean="0"/>
              <a:t>moguce</a:t>
            </a:r>
            <a:r>
              <a:rPr lang="de-DE" sz="2800" dirty="0" smtClean="0"/>
              <a:t> </a:t>
            </a:r>
            <a:r>
              <a:rPr lang="de-DE" sz="2800" dirty="0" err="1" smtClean="0"/>
              <a:t>koristiti</a:t>
            </a:r>
            <a:r>
              <a:rPr lang="de-DE" sz="2800" dirty="0" smtClean="0"/>
              <a:t> u </a:t>
            </a:r>
            <a:r>
              <a:rPr lang="de-DE" sz="2800" dirty="0" err="1" smtClean="0"/>
              <a:t>raznim</a:t>
            </a:r>
            <a:endParaRPr lang="de-DE" sz="2800" dirty="0" smtClean="0"/>
          </a:p>
          <a:p>
            <a:r>
              <a:rPr lang="de-DE" sz="2800" dirty="0"/>
              <a:t> </a:t>
            </a:r>
            <a:r>
              <a:rPr lang="de-DE" sz="2800" dirty="0" smtClean="0"/>
              <a:t>                                       </a:t>
            </a:r>
            <a:r>
              <a:rPr lang="de-DE" sz="2800" dirty="0" err="1" smtClean="0"/>
              <a:t>tehnologijama</a:t>
            </a:r>
            <a:r>
              <a:rPr lang="de-DE" sz="2800" dirty="0" smtClean="0"/>
              <a:t> i </a:t>
            </a:r>
            <a:r>
              <a:rPr lang="de-DE" sz="2800" dirty="0" err="1" smtClean="0"/>
              <a:t>veoma</a:t>
            </a:r>
            <a:r>
              <a:rPr lang="de-DE" sz="2800" dirty="0" smtClean="0"/>
              <a:t> </a:t>
            </a:r>
            <a:r>
              <a:rPr lang="de-DE" sz="2800" dirty="0" err="1" smtClean="0"/>
              <a:t>jedostavno</a:t>
            </a:r>
            <a:r>
              <a:rPr lang="de-DE" sz="2800" dirty="0" smtClean="0"/>
              <a:t>.</a:t>
            </a:r>
          </a:p>
          <a:p>
            <a:r>
              <a:rPr lang="de-DE" sz="2800" dirty="0" err="1" smtClean="0"/>
              <a:t>Sto</a:t>
            </a:r>
            <a:r>
              <a:rPr lang="de-DE" sz="2800" dirty="0" smtClean="0"/>
              <a:t> se </a:t>
            </a:r>
            <a:r>
              <a:rPr lang="de-DE" sz="2800" dirty="0" err="1" smtClean="0"/>
              <a:t>tice</a:t>
            </a:r>
            <a:r>
              <a:rPr lang="de-DE" sz="2800" dirty="0"/>
              <a:t> </a:t>
            </a:r>
            <a:r>
              <a:rPr lang="de-DE" sz="2800" dirty="0" smtClean="0"/>
              <a:t>lose </a:t>
            </a:r>
            <a:r>
              <a:rPr lang="de-DE" sz="2800" dirty="0" err="1" smtClean="0"/>
              <a:t>strane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su</a:t>
            </a:r>
            <a:r>
              <a:rPr lang="de-DE" sz="2800" dirty="0"/>
              <a:t> </a:t>
            </a:r>
            <a:r>
              <a:rPr lang="de-DE" sz="2800" dirty="0" err="1" smtClean="0"/>
              <a:t>ogranicena</a:t>
            </a:r>
            <a:r>
              <a:rPr lang="de-DE" sz="2800" dirty="0" smtClean="0"/>
              <a:t> </a:t>
            </a:r>
            <a:r>
              <a:rPr lang="de-DE" sz="2800" dirty="0" err="1" smtClean="0"/>
              <a:t>dostupnost</a:t>
            </a:r>
            <a:r>
              <a:rPr lang="de-DE" sz="2800" dirty="0" smtClean="0"/>
              <a:t>,</a:t>
            </a:r>
          </a:p>
          <a:p>
            <a:r>
              <a:rPr lang="de-DE" sz="2800" dirty="0" err="1" smtClean="0"/>
              <a:t>neobnovljivost,zagadjivanje</a:t>
            </a:r>
            <a:r>
              <a:rPr lang="de-DE" sz="2800" dirty="0" smtClean="0"/>
              <a:t> </a:t>
            </a:r>
            <a:r>
              <a:rPr lang="de-DE" sz="2800" dirty="0" err="1" smtClean="0"/>
              <a:t>vazduha,opasnost</a:t>
            </a:r>
            <a:r>
              <a:rPr lang="de-DE" sz="2800" dirty="0" smtClean="0"/>
              <a:t> </a:t>
            </a:r>
            <a:r>
              <a:rPr lang="de-DE" sz="2800" dirty="0" err="1" smtClean="0"/>
              <a:t>od</a:t>
            </a:r>
            <a:r>
              <a:rPr lang="de-DE" sz="2800" dirty="0" smtClean="0"/>
              <a:t> </a:t>
            </a:r>
            <a:r>
              <a:rPr lang="de-DE" sz="2800" dirty="0" err="1" smtClean="0"/>
              <a:t>izbijanja</a:t>
            </a:r>
            <a:r>
              <a:rPr lang="de-DE" sz="2800" dirty="0" smtClean="0"/>
              <a:t> </a:t>
            </a:r>
            <a:r>
              <a:rPr lang="de-DE" sz="2800" dirty="0" err="1" smtClean="0"/>
              <a:t>pozara</a:t>
            </a:r>
            <a:r>
              <a:rPr lang="de-DE" sz="2800" dirty="0"/>
              <a:t> </a:t>
            </a:r>
            <a:r>
              <a:rPr lang="de-DE" sz="2800" dirty="0" smtClean="0"/>
              <a:t>i </a:t>
            </a:r>
            <a:r>
              <a:rPr lang="de-DE" sz="2800" dirty="0" err="1" smtClean="0"/>
              <a:t>jos</a:t>
            </a:r>
            <a:r>
              <a:rPr lang="de-DE" sz="2800" dirty="0" smtClean="0"/>
              <a:t> </a:t>
            </a:r>
            <a:r>
              <a:rPr lang="de-DE" sz="2800" dirty="0" err="1" smtClean="0"/>
              <a:t>puno</a:t>
            </a:r>
            <a:r>
              <a:rPr lang="de-DE" sz="2800" dirty="0" smtClean="0"/>
              <a:t> </a:t>
            </a:r>
            <a:r>
              <a:rPr lang="de-DE" sz="2800" dirty="0" err="1" smtClean="0"/>
              <a:t>drugih</a:t>
            </a:r>
            <a:r>
              <a:rPr lang="de-DE" sz="2800" dirty="0" smtClean="0"/>
              <a:t> .</a:t>
            </a:r>
            <a:r>
              <a:rPr lang="de-DE" sz="2800" dirty="0" err="1" smtClean="0"/>
              <a:t>Takodje</a:t>
            </a:r>
            <a:endParaRPr lang="de-DE" sz="2800" dirty="0" smtClean="0"/>
          </a:p>
          <a:p>
            <a:r>
              <a:rPr lang="de-DE" sz="2800" dirty="0" err="1"/>
              <a:t>u</a:t>
            </a:r>
            <a:r>
              <a:rPr lang="de-DE" sz="2800" dirty="0" err="1" smtClean="0"/>
              <a:t>ticaj</a:t>
            </a:r>
            <a:r>
              <a:rPr lang="de-DE" sz="2800" dirty="0" smtClean="0"/>
              <a:t> </a:t>
            </a:r>
            <a:r>
              <a:rPr lang="de-DE" sz="2800" dirty="0" err="1" smtClean="0"/>
              <a:t>cestica</a:t>
            </a:r>
            <a:r>
              <a:rPr lang="de-DE" sz="2800" dirty="0" smtClean="0"/>
              <a:t> </a:t>
            </a:r>
            <a:r>
              <a:rPr lang="de-DE" sz="2800" dirty="0" err="1" smtClean="0"/>
              <a:t>nafte</a:t>
            </a:r>
            <a:r>
              <a:rPr lang="de-DE" sz="2800" dirty="0" smtClean="0"/>
              <a:t> </a:t>
            </a:r>
            <a:r>
              <a:rPr lang="de-DE" sz="2800" dirty="0" err="1" smtClean="0"/>
              <a:t>nakon</a:t>
            </a:r>
            <a:r>
              <a:rPr lang="de-DE" sz="2800" dirty="0" smtClean="0"/>
              <a:t> </a:t>
            </a:r>
            <a:r>
              <a:rPr lang="de-DE" sz="2800" dirty="0" err="1" smtClean="0"/>
              <a:t>njenog</a:t>
            </a:r>
            <a:endParaRPr lang="de-DE" sz="2800" dirty="0" smtClean="0"/>
          </a:p>
          <a:p>
            <a:r>
              <a:rPr lang="de-DE" sz="2800" dirty="0" err="1"/>
              <a:t>s</a:t>
            </a:r>
            <a:r>
              <a:rPr lang="de-DE" sz="2800" dirty="0" err="1" smtClean="0"/>
              <a:t>agorijevanja</a:t>
            </a:r>
            <a:r>
              <a:rPr lang="de-DE" sz="2800" dirty="0" smtClean="0"/>
              <a:t> na </a:t>
            </a:r>
            <a:r>
              <a:rPr lang="de-DE" sz="2800" dirty="0" err="1" smtClean="0"/>
              <a:t>Ozonski</a:t>
            </a:r>
            <a:r>
              <a:rPr lang="de-DE" sz="2800" dirty="0" smtClean="0"/>
              <a:t> </a:t>
            </a:r>
            <a:r>
              <a:rPr lang="de-DE" sz="2800" dirty="0" err="1" smtClean="0"/>
              <a:t>omotac</a:t>
            </a:r>
            <a:endParaRPr lang="de-DE" sz="2800" dirty="0" smtClean="0"/>
          </a:p>
          <a:p>
            <a:r>
              <a:rPr lang="de-DE" sz="2800" dirty="0" err="1"/>
              <a:t>k</a:t>
            </a:r>
            <a:r>
              <a:rPr lang="de-DE" sz="2800" dirty="0" err="1" smtClean="0"/>
              <a:t>oji</a:t>
            </a:r>
            <a:r>
              <a:rPr lang="de-DE" sz="2800" dirty="0" smtClean="0"/>
              <a:t> je </a:t>
            </a:r>
            <a:r>
              <a:rPr lang="de-DE" sz="2800" dirty="0" err="1" smtClean="0"/>
              <a:t>jednom</a:t>
            </a:r>
            <a:r>
              <a:rPr lang="de-DE" sz="2800" dirty="0" smtClean="0"/>
              <a:t> </a:t>
            </a:r>
            <a:r>
              <a:rPr lang="de-DE" sz="2800" dirty="0" err="1" smtClean="0"/>
              <a:t>rijecju</a:t>
            </a:r>
            <a:r>
              <a:rPr lang="de-DE" sz="2800" dirty="0" smtClean="0"/>
              <a:t> </a:t>
            </a:r>
            <a:r>
              <a:rPr lang="de-DE" sz="2800" dirty="0" err="1" smtClean="0"/>
              <a:t>stit</a:t>
            </a:r>
            <a:r>
              <a:rPr lang="de-DE" sz="2800" dirty="0" smtClean="0"/>
              <a:t> </a:t>
            </a:r>
            <a:r>
              <a:rPr lang="de-DE" sz="2800" dirty="0" err="1" smtClean="0"/>
              <a:t>Zemlje</a:t>
            </a:r>
            <a:r>
              <a:rPr lang="de-DE" sz="2800" dirty="0" smtClean="0"/>
              <a:t> je </a:t>
            </a:r>
          </a:p>
          <a:p>
            <a:r>
              <a:rPr lang="de-DE" sz="2800" dirty="0" err="1"/>
              <a:t>v</a:t>
            </a:r>
            <a:r>
              <a:rPr lang="de-DE" sz="2800" dirty="0" err="1" smtClean="0"/>
              <a:t>eoma</a:t>
            </a:r>
            <a:r>
              <a:rPr lang="de-DE" sz="2800" dirty="0" smtClean="0"/>
              <a:t> </a:t>
            </a:r>
            <a:r>
              <a:rPr lang="de-DE" sz="2800" dirty="0" err="1" smtClean="0"/>
              <a:t>ozbiljan</a:t>
            </a:r>
            <a:r>
              <a:rPr lang="de-DE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UGALJ</a:t>
            </a:r>
            <a:endParaRPr lang="de-DE" dirty="0"/>
          </a:p>
        </p:txBody>
      </p:sp>
      <p:pic>
        <p:nvPicPr>
          <p:cNvPr id="4" name="Inhaltsplatzhalter 3" descr="preuzmi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571612"/>
            <a:ext cx="3357586" cy="2143140"/>
          </a:xfrm>
        </p:spPr>
      </p:pic>
      <p:sp>
        <p:nvSpPr>
          <p:cNvPr id="6" name="Textfeld 5"/>
          <p:cNvSpPr txBox="1"/>
          <p:nvPr/>
        </p:nvSpPr>
        <p:spPr>
          <a:xfrm>
            <a:off x="4071934" y="1857365"/>
            <a:ext cx="50720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 smtClean="0"/>
              <a:t>Ugalj</a:t>
            </a:r>
            <a:r>
              <a:rPr lang="de-DE" sz="2800" dirty="0" smtClean="0"/>
              <a:t> je </a:t>
            </a:r>
            <a:r>
              <a:rPr lang="de-DE" sz="2800" dirty="0" err="1" smtClean="0"/>
              <a:t>veoma</a:t>
            </a:r>
            <a:r>
              <a:rPr lang="de-DE" sz="2800" dirty="0" smtClean="0"/>
              <a:t> </a:t>
            </a:r>
            <a:r>
              <a:rPr lang="de-DE" sz="2800" dirty="0" err="1" smtClean="0"/>
              <a:t>dostupan</a:t>
            </a:r>
            <a:r>
              <a:rPr lang="de-DE" sz="2800" dirty="0" smtClean="0"/>
              <a:t> i </a:t>
            </a:r>
            <a:r>
              <a:rPr lang="de-DE" sz="2800" dirty="0" err="1" smtClean="0"/>
              <a:t>povoljan</a:t>
            </a:r>
            <a:r>
              <a:rPr lang="de-DE" sz="2800" dirty="0" smtClean="0"/>
              <a:t> </a:t>
            </a:r>
            <a:r>
              <a:rPr lang="de-DE" sz="2800" dirty="0" err="1" smtClean="0"/>
              <a:t>takodje.Ali</a:t>
            </a:r>
            <a:r>
              <a:rPr lang="de-DE" sz="2800" dirty="0" smtClean="0"/>
              <a:t> </a:t>
            </a:r>
            <a:r>
              <a:rPr lang="de-DE" sz="2800" dirty="0" err="1" smtClean="0"/>
              <a:t>zbog</a:t>
            </a:r>
            <a:r>
              <a:rPr lang="de-DE" sz="2800" dirty="0" smtClean="0"/>
              <a:t> </a:t>
            </a:r>
            <a:r>
              <a:rPr lang="de-DE" sz="2800" dirty="0" err="1" smtClean="0"/>
              <a:t>pretera</a:t>
            </a:r>
            <a:r>
              <a:rPr lang="de-DE" sz="2800" dirty="0" smtClean="0"/>
              <a:t>- </a:t>
            </a:r>
            <a:r>
              <a:rPr lang="de-DE" sz="2800" dirty="0" err="1" smtClean="0"/>
              <a:t>nog</a:t>
            </a:r>
            <a:r>
              <a:rPr lang="de-DE" sz="2800" dirty="0" smtClean="0"/>
              <a:t> </a:t>
            </a:r>
            <a:r>
              <a:rPr lang="de-DE" sz="2800" dirty="0" err="1" smtClean="0"/>
              <a:t>koriscenja</a:t>
            </a:r>
            <a:r>
              <a:rPr lang="de-DE" sz="2800" dirty="0" smtClean="0"/>
              <a:t> </a:t>
            </a:r>
            <a:r>
              <a:rPr lang="de-DE" sz="2800" dirty="0" err="1" smtClean="0"/>
              <a:t>sve</a:t>
            </a:r>
            <a:r>
              <a:rPr lang="de-DE" sz="2800" dirty="0" smtClean="0"/>
              <a:t> </a:t>
            </a:r>
            <a:r>
              <a:rPr lang="de-DE" sz="2800" dirty="0" err="1" smtClean="0"/>
              <a:t>ga</a:t>
            </a:r>
            <a:r>
              <a:rPr lang="de-DE" sz="2800" dirty="0" smtClean="0"/>
              <a:t> je </a:t>
            </a:r>
            <a:r>
              <a:rPr lang="de-DE" sz="2800" dirty="0" err="1" smtClean="0"/>
              <a:t>manje</a:t>
            </a:r>
            <a:r>
              <a:rPr lang="de-DE" sz="2800" dirty="0" smtClean="0"/>
              <a:t>.</a:t>
            </a:r>
          </a:p>
          <a:p>
            <a:r>
              <a:rPr lang="de-DE" sz="2800" dirty="0" err="1" smtClean="0"/>
              <a:t>Koriscenjem</a:t>
            </a:r>
            <a:r>
              <a:rPr lang="de-DE" sz="2800" dirty="0" smtClean="0"/>
              <a:t> </a:t>
            </a:r>
            <a:r>
              <a:rPr lang="de-DE" sz="2800" dirty="0" err="1" smtClean="0"/>
              <a:t>uglja</a:t>
            </a:r>
            <a:r>
              <a:rPr lang="de-DE" sz="2800" dirty="0" smtClean="0"/>
              <a:t> </a:t>
            </a:r>
            <a:r>
              <a:rPr lang="de-DE" sz="2800" dirty="0" err="1" smtClean="0"/>
              <a:t>pokrecu</a:t>
            </a:r>
            <a:r>
              <a:rPr lang="de-DE" sz="2800" dirty="0" smtClean="0"/>
              <a:t> se </a:t>
            </a:r>
            <a:r>
              <a:rPr lang="de-DE" sz="2800" dirty="0" err="1" smtClean="0"/>
              <a:t>velike</a:t>
            </a:r>
            <a:r>
              <a:rPr lang="de-DE" sz="2800" dirty="0" smtClean="0"/>
              <a:t> </a:t>
            </a:r>
            <a:r>
              <a:rPr lang="de-DE" sz="2800" dirty="0" err="1" smtClean="0"/>
              <a:t>elektrane.Dim</a:t>
            </a:r>
            <a:r>
              <a:rPr lang="de-DE" sz="2800" dirty="0" smtClean="0"/>
              <a:t> </a:t>
            </a:r>
            <a:r>
              <a:rPr lang="de-DE" sz="2800" dirty="0" err="1" smtClean="0"/>
              <a:t>koji</a:t>
            </a:r>
            <a:r>
              <a:rPr lang="de-DE" sz="2800" dirty="0" smtClean="0"/>
              <a:t> se </a:t>
            </a:r>
            <a:r>
              <a:rPr lang="de-DE" sz="2800" dirty="0" err="1" smtClean="0"/>
              <a:t>stva</a:t>
            </a:r>
            <a:r>
              <a:rPr lang="de-DE" sz="2800" dirty="0" smtClean="0"/>
              <a:t>-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57158" y="4071942"/>
            <a:ext cx="80010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 smtClean="0"/>
              <a:t>ra</a:t>
            </a:r>
            <a:r>
              <a:rPr lang="de-DE" sz="2800" dirty="0" smtClean="0"/>
              <a:t> </a:t>
            </a:r>
            <a:r>
              <a:rPr lang="de-DE" sz="2800" dirty="0" err="1" smtClean="0"/>
              <a:t>nakon</a:t>
            </a:r>
            <a:r>
              <a:rPr lang="de-DE" sz="2800" dirty="0" smtClean="0"/>
              <a:t> </a:t>
            </a:r>
            <a:r>
              <a:rPr lang="de-DE" sz="2800" dirty="0" err="1" smtClean="0"/>
              <a:t>njegovog</a:t>
            </a:r>
            <a:r>
              <a:rPr lang="de-DE" sz="2800" dirty="0" smtClean="0"/>
              <a:t> </a:t>
            </a:r>
            <a:r>
              <a:rPr lang="de-DE" sz="2800" dirty="0" err="1" smtClean="0"/>
              <a:t>sagorijevanja</a:t>
            </a:r>
            <a:r>
              <a:rPr lang="de-DE" sz="2800" dirty="0" smtClean="0"/>
              <a:t> je </a:t>
            </a:r>
            <a:r>
              <a:rPr lang="de-DE" sz="2800" dirty="0" err="1" smtClean="0"/>
              <a:t>veoma</a:t>
            </a:r>
            <a:r>
              <a:rPr lang="de-DE" sz="2800" dirty="0" smtClean="0"/>
              <a:t> </a:t>
            </a:r>
            <a:r>
              <a:rPr lang="de-DE" sz="2800" dirty="0" err="1" smtClean="0"/>
              <a:t>steta.Bas</a:t>
            </a:r>
            <a:r>
              <a:rPr lang="de-DE" sz="2800" dirty="0" smtClean="0"/>
              <a:t> </a:t>
            </a:r>
            <a:r>
              <a:rPr lang="de-DE" sz="2800" dirty="0" err="1" smtClean="0"/>
              <a:t>kao</a:t>
            </a:r>
            <a:r>
              <a:rPr lang="de-DE" sz="2800" dirty="0" smtClean="0"/>
              <a:t> i </a:t>
            </a:r>
            <a:r>
              <a:rPr lang="de-DE" sz="2800" dirty="0" err="1" smtClean="0"/>
              <a:t>nafta</a:t>
            </a:r>
            <a:r>
              <a:rPr lang="de-DE" sz="2800" dirty="0" smtClean="0"/>
              <a:t> </a:t>
            </a:r>
            <a:r>
              <a:rPr lang="de-DE" sz="2800" dirty="0" err="1" smtClean="0"/>
              <a:t>utice</a:t>
            </a:r>
            <a:r>
              <a:rPr lang="de-DE" sz="2800" dirty="0" smtClean="0"/>
              <a:t> lose na </a:t>
            </a:r>
            <a:r>
              <a:rPr lang="de-DE" sz="2800" dirty="0" err="1" smtClean="0"/>
              <a:t>Ozonski</a:t>
            </a:r>
            <a:r>
              <a:rPr lang="de-DE" sz="2800" dirty="0" smtClean="0"/>
              <a:t> </a:t>
            </a:r>
            <a:r>
              <a:rPr lang="de-DE" sz="2800" dirty="0" err="1" smtClean="0"/>
              <a:t>omotac</a:t>
            </a:r>
            <a:r>
              <a:rPr lang="de-DE" sz="2800" dirty="0" smtClean="0"/>
              <a:t> a i </a:t>
            </a:r>
            <a:r>
              <a:rPr lang="de-DE" sz="2800" dirty="0" err="1" smtClean="0"/>
              <a:t>zagadjuje</a:t>
            </a:r>
            <a:r>
              <a:rPr lang="de-DE" sz="2800" dirty="0" smtClean="0"/>
              <a:t> </a:t>
            </a:r>
            <a:r>
              <a:rPr lang="de-DE" sz="2800" dirty="0" err="1" smtClean="0"/>
              <a:t>vazduh</a:t>
            </a:r>
            <a:r>
              <a:rPr lang="de-DE" sz="2800" dirty="0" smtClean="0"/>
              <a:t> </a:t>
            </a:r>
            <a:r>
              <a:rPr lang="de-DE" sz="2800" dirty="0" err="1" smtClean="0"/>
              <a:t>sto</a:t>
            </a:r>
            <a:r>
              <a:rPr lang="de-DE" sz="2800" dirty="0" smtClean="0"/>
              <a:t> je lose </a:t>
            </a:r>
            <a:r>
              <a:rPr lang="de-DE" sz="2800" dirty="0" err="1" smtClean="0"/>
              <a:t>za</a:t>
            </a:r>
            <a:r>
              <a:rPr lang="de-DE" sz="2800" dirty="0" smtClean="0"/>
              <a:t> </a:t>
            </a:r>
            <a:r>
              <a:rPr lang="de-DE" sz="2800" dirty="0" err="1" smtClean="0"/>
              <a:t>sve</a:t>
            </a:r>
            <a:r>
              <a:rPr lang="de-DE" sz="2800" dirty="0" smtClean="0"/>
              <a:t> </a:t>
            </a:r>
            <a:r>
              <a:rPr lang="de-DE" sz="2800" dirty="0" err="1" smtClean="0"/>
              <a:t>nas</a:t>
            </a:r>
            <a:r>
              <a:rPr lang="de-DE" sz="2800" dirty="0" smtClean="0"/>
              <a:t>.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flipH="1">
            <a:off x="214282" y="214290"/>
            <a:ext cx="8643998" cy="1203348"/>
          </a:xfrm>
        </p:spPr>
        <p:txBody>
          <a:bodyPr>
            <a:normAutofit/>
          </a:bodyPr>
          <a:lstStyle/>
          <a:p>
            <a:r>
              <a:rPr lang="de-DE" dirty="0" err="1" smtClean="0"/>
              <a:t>Nuklearna</a:t>
            </a:r>
            <a:r>
              <a:rPr lang="de-DE" dirty="0" smtClean="0"/>
              <a:t> </a:t>
            </a:r>
            <a:r>
              <a:rPr lang="de-DE" dirty="0" err="1" smtClean="0"/>
              <a:t>energija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Nuklearne</a:t>
            </a:r>
            <a:r>
              <a:rPr lang="de-DE" dirty="0" smtClean="0"/>
              <a:t> </a:t>
            </a:r>
            <a:r>
              <a:rPr lang="de-DE" dirty="0" err="1" smtClean="0"/>
              <a:t>elektrane</a:t>
            </a:r>
            <a:r>
              <a:rPr lang="de-DE" dirty="0" smtClean="0"/>
              <a:t> </a:t>
            </a:r>
            <a:r>
              <a:rPr lang="de-DE" dirty="0" err="1" smtClean="0"/>
              <a:t>proizvode</a:t>
            </a:r>
            <a:r>
              <a:rPr lang="de-DE" dirty="0" smtClean="0"/>
              <a:t> </a:t>
            </a:r>
            <a:r>
              <a:rPr lang="de-DE" dirty="0" err="1" smtClean="0"/>
              <a:t>oko</a:t>
            </a:r>
            <a:r>
              <a:rPr lang="de-DE" dirty="0" smtClean="0"/>
              <a:t> 6% </a:t>
            </a:r>
            <a:r>
              <a:rPr lang="de-DE" dirty="0" err="1" smtClean="0"/>
              <a:t>svetske</a:t>
            </a:r>
            <a:r>
              <a:rPr lang="de-DE" dirty="0" smtClean="0"/>
              <a:t> </a:t>
            </a:r>
            <a:r>
              <a:rPr lang="de-DE" dirty="0" err="1" smtClean="0"/>
              <a:t>energije</a:t>
            </a:r>
            <a:r>
              <a:rPr lang="de-DE" dirty="0" smtClean="0"/>
              <a:t> </a:t>
            </a:r>
            <a:r>
              <a:rPr lang="de-DE" dirty="0" err="1" smtClean="0"/>
              <a:t>sto</a:t>
            </a:r>
            <a:r>
              <a:rPr lang="de-DE" dirty="0" smtClean="0"/>
              <a:t> </a:t>
            </a:r>
            <a:r>
              <a:rPr lang="de-DE" dirty="0" err="1" smtClean="0"/>
              <a:t>nam</a:t>
            </a:r>
            <a:r>
              <a:rPr lang="de-DE" dirty="0" smtClean="0"/>
              <a:t> </a:t>
            </a:r>
            <a:r>
              <a:rPr lang="de-DE" dirty="0" err="1" smtClean="0"/>
              <a:t>ukazuje</a:t>
            </a:r>
            <a:r>
              <a:rPr lang="de-DE" dirty="0" smtClean="0"/>
              <a:t> na </a:t>
            </a:r>
            <a:r>
              <a:rPr lang="de-DE" dirty="0" err="1" smtClean="0"/>
              <a:t>bitnost</a:t>
            </a:r>
            <a:r>
              <a:rPr lang="de-DE" dirty="0" smtClean="0"/>
              <a:t> </a:t>
            </a:r>
            <a:r>
              <a:rPr lang="de-DE" dirty="0" err="1" smtClean="0"/>
              <a:t>nuklearne</a:t>
            </a:r>
            <a:r>
              <a:rPr lang="de-DE" dirty="0" smtClean="0"/>
              <a:t> </a:t>
            </a:r>
            <a:r>
              <a:rPr lang="de-DE" dirty="0" err="1" smtClean="0"/>
              <a:t>energije.Ali</a:t>
            </a:r>
            <a:r>
              <a:rPr lang="de-DE" dirty="0" smtClean="0"/>
              <a:t> </a:t>
            </a:r>
            <a:r>
              <a:rPr lang="de-DE" dirty="0" err="1" smtClean="0"/>
              <a:t>nuklearna</a:t>
            </a:r>
            <a:r>
              <a:rPr lang="de-DE" dirty="0" smtClean="0"/>
              <a:t> </a:t>
            </a:r>
            <a:r>
              <a:rPr lang="de-DE" dirty="0" err="1" smtClean="0"/>
              <a:t>energija</a:t>
            </a:r>
            <a:r>
              <a:rPr lang="de-DE" dirty="0" smtClean="0"/>
              <a:t> je </a:t>
            </a:r>
            <a:r>
              <a:rPr lang="de-DE" dirty="0" err="1" smtClean="0"/>
              <a:t>veoma</a:t>
            </a:r>
            <a:r>
              <a:rPr lang="de-DE" dirty="0" smtClean="0"/>
              <a:t> </a:t>
            </a:r>
            <a:r>
              <a:rPr lang="de-DE" dirty="0" err="1" smtClean="0"/>
              <a:t>opasna</a:t>
            </a:r>
            <a:r>
              <a:rPr lang="de-DE" dirty="0" smtClean="0"/>
              <a:t> </a:t>
            </a:r>
            <a:r>
              <a:rPr lang="de-DE" dirty="0" err="1" smtClean="0"/>
              <a:t>po</a:t>
            </a:r>
            <a:r>
              <a:rPr lang="de-DE" dirty="0" smtClean="0"/>
              <a:t> </a:t>
            </a:r>
            <a:r>
              <a:rPr lang="de-DE" dirty="0" err="1" smtClean="0"/>
              <a:t>zivotnu</a:t>
            </a:r>
            <a:r>
              <a:rPr lang="de-DE" dirty="0" smtClean="0"/>
              <a:t> </a:t>
            </a:r>
            <a:r>
              <a:rPr lang="de-DE" dirty="0" err="1" smtClean="0"/>
              <a:t>sredinu.Takodje</a:t>
            </a:r>
            <a:r>
              <a:rPr lang="de-DE" dirty="0" smtClean="0"/>
              <a:t> </a:t>
            </a:r>
            <a:r>
              <a:rPr lang="de-DE" dirty="0" err="1" smtClean="0"/>
              <a:t>postoji</a:t>
            </a:r>
            <a:r>
              <a:rPr lang="de-DE" dirty="0" smtClean="0"/>
              <a:t> i </a:t>
            </a:r>
            <a:r>
              <a:rPr lang="de-DE" dirty="0" err="1" smtClean="0"/>
              <a:t>problem</a:t>
            </a:r>
            <a:r>
              <a:rPr lang="de-DE" dirty="0" smtClean="0"/>
              <a:t> u </a:t>
            </a:r>
            <a:r>
              <a:rPr lang="de-DE" dirty="0" err="1" smtClean="0"/>
              <a:t>skladistenju</a:t>
            </a:r>
            <a:r>
              <a:rPr lang="de-DE" dirty="0" smtClean="0"/>
              <a:t> </a:t>
            </a:r>
            <a:r>
              <a:rPr lang="de-DE" dirty="0" err="1" smtClean="0"/>
              <a:t>iste.Gradovi</a:t>
            </a:r>
            <a:r>
              <a:rPr lang="de-DE" dirty="0" smtClean="0"/>
              <a:t> </a:t>
            </a:r>
            <a:r>
              <a:rPr lang="de-DE" dirty="0" err="1" smtClean="0"/>
              <a:t>koji</a:t>
            </a:r>
            <a:r>
              <a:rPr lang="de-DE" dirty="0" smtClean="0"/>
              <a:t> </a:t>
            </a:r>
            <a:r>
              <a:rPr lang="de-DE" dirty="0" err="1" smtClean="0"/>
              <a:t>su</a:t>
            </a:r>
            <a:r>
              <a:rPr lang="de-DE" dirty="0" smtClean="0"/>
              <a:t> </a:t>
            </a:r>
            <a:r>
              <a:rPr lang="de-DE" dirty="0" err="1" smtClean="0"/>
              <a:t>bili</a:t>
            </a:r>
            <a:r>
              <a:rPr lang="de-DE" dirty="0" smtClean="0"/>
              <a:t> </a:t>
            </a:r>
            <a:r>
              <a:rPr lang="de-DE" dirty="0" err="1" smtClean="0"/>
              <a:t>izlozeni</a:t>
            </a:r>
            <a:r>
              <a:rPr lang="de-DE" dirty="0" smtClean="0"/>
              <a:t> </a:t>
            </a:r>
            <a:r>
              <a:rPr lang="de-DE" dirty="0" err="1" smtClean="0"/>
              <a:t>bilo</a:t>
            </a:r>
            <a:r>
              <a:rPr lang="de-DE" dirty="0" smtClean="0"/>
              <a:t> </a:t>
            </a:r>
            <a:r>
              <a:rPr lang="de-DE" dirty="0" err="1" smtClean="0"/>
              <a:t>cime</a:t>
            </a:r>
            <a:r>
              <a:rPr lang="de-DE" dirty="0" smtClean="0"/>
              <a:t> </a:t>
            </a:r>
            <a:r>
              <a:rPr lang="de-DE" dirty="0" err="1" smtClean="0"/>
              <a:t>povezanim</a:t>
            </a:r>
            <a:r>
              <a:rPr lang="de-DE" dirty="0" smtClean="0"/>
              <a:t> </a:t>
            </a:r>
            <a:r>
              <a:rPr lang="de-DE" dirty="0" err="1" smtClean="0"/>
              <a:t>sa</a:t>
            </a:r>
            <a:r>
              <a:rPr lang="de-DE" dirty="0" smtClean="0"/>
              <a:t> </a:t>
            </a:r>
            <a:r>
              <a:rPr lang="de-DE" dirty="0" err="1" smtClean="0"/>
              <a:t>nuklearnom</a:t>
            </a:r>
            <a:r>
              <a:rPr lang="de-DE" dirty="0" smtClean="0"/>
              <a:t> </a:t>
            </a:r>
            <a:r>
              <a:rPr lang="de-DE" dirty="0" err="1" smtClean="0"/>
              <a:t>energijom</a:t>
            </a:r>
            <a:r>
              <a:rPr lang="de-DE" dirty="0" smtClean="0"/>
              <a:t> </a:t>
            </a:r>
            <a:r>
              <a:rPr lang="de-DE" dirty="0" err="1" smtClean="0"/>
              <a:t>danas</a:t>
            </a:r>
            <a:r>
              <a:rPr lang="de-DE" dirty="0" smtClean="0"/>
              <a:t> </a:t>
            </a:r>
            <a:r>
              <a:rPr lang="de-DE" dirty="0" err="1" smtClean="0"/>
              <a:t>su</a:t>
            </a:r>
            <a:r>
              <a:rPr lang="de-DE" dirty="0" smtClean="0"/>
              <a:t> </a:t>
            </a:r>
            <a:r>
              <a:rPr lang="de-DE" dirty="0" err="1" smtClean="0"/>
              <a:t>napusteni</a:t>
            </a:r>
            <a:r>
              <a:rPr lang="de-DE" dirty="0" smtClean="0"/>
              <a:t> i u </a:t>
            </a:r>
            <a:r>
              <a:rPr lang="de-DE" dirty="0" err="1" smtClean="0"/>
              <a:t>njima</a:t>
            </a:r>
            <a:r>
              <a:rPr lang="de-DE" dirty="0" smtClean="0"/>
              <a:t> </a:t>
            </a:r>
            <a:r>
              <a:rPr lang="de-DE" dirty="0" err="1" smtClean="0"/>
              <a:t>nema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                        </a:t>
            </a:r>
            <a:r>
              <a:rPr lang="de-DE" dirty="0" err="1" smtClean="0"/>
              <a:t>nema</a:t>
            </a:r>
            <a:r>
              <a:rPr lang="de-DE" dirty="0" smtClean="0"/>
              <a:t> </a:t>
            </a:r>
            <a:r>
              <a:rPr lang="de-DE" dirty="0" err="1" smtClean="0"/>
              <a:t>zivota</a:t>
            </a:r>
            <a:r>
              <a:rPr lang="de-DE" dirty="0" smtClean="0"/>
              <a:t>.</a:t>
            </a:r>
            <a:endParaRPr lang="de-DE" dirty="0"/>
          </a:p>
        </p:txBody>
      </p:sp>
      <p:pic>
        <p:nvPicPr>
          <p:cNvPr id="4" name="Grafik 3" descr="preuzmi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14282" y="5214950"/>
            <a:ext cx="3097522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158" y="928670"/>
            <a:ext cx="8429684" cy="4525963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Posto je </a:t>
            </a:r>
            <a:r>
              <a:rPr lang="de-DE" dirty="0" err="1" smtClean="0"/>
              <a:t>zivot</a:t>
            </a:r>
            <a:r>
              <a:rPr lang="de-DE" dirty="0" smtClean="0"/>
              <a:t> </a:t>
            </a:r>
            <a:r>
              <a:rPr lang="de-DE" dirty="0" err="1" smtClean="0"/>
              <a:t>bez</a:t>
            </a:r>
            <a:r>
              <a:rPr lang="de-DE" dirty="0" smtClean="0"/>
              <a:t> </a:t>
            </a:r>
            <a:r>
              <a:rPr lang="de-DE" dirty="0" err="1" smtClean="0"/>
              <a:t>energije</a:t>
            </a:r>
            <a:r>
              <a:rPr lang="de-DE" dirty="0" smtClean="0"/>
              <a:t> </a:t>
            </a:r>
            <a:r>
              <a:rPr lang="de-DE" dirty="0" err="1" smtClean="0"/>
              <a:t>danasnjem</a:t>
            </a:r>
            <a:r>
              <a:rPr lang="de-DE" dirty="0" smtClean="0"/>
              <a:t> </a:t>
            </a:r>
            <a:r>
              <a:rPr lang="de-DE" dirty="0" err="1" smtClean="0"/>
              <a:t>covjeku</a:t>
            </a:r>
            <a:r>
              <a:rPr lang="de-DE" dirty="0" smtClean="0"/>
              <a:t> </a:t>
            </a:r>
            <a:r>
              <a:rPr lang="de-DE" dirty="0" err="1" smtClean="0"/>
              <a:t>nezamisliv</a:t>
            </a:r>
            <a:r>
              <a:rPr lang="de-DE" dirty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nam</a:t>
            </a:r>
            <a:r>
              <a:rPr lang="de-DE" dirty="0" smtClean="0"/>
              <a:t> </a:t>
            </a:r>
            <a:r>
              <a:rPr lang="de-DE" dirty="0" err="1" smtClean="0"/>
              <a:t>kazuje</a:t>
            </a:r>
            <a:r>
              <a:rPr lang="de-DE" dirty="0" smtClean="0"/>
              <a:t> da </a:t>
            </a:r>
            <a:r>
              <a:rPr lang="de-DE" dirty="0" err="1" smtClean="0"/>
              <a:t>ce</a:t>
            </a:r>
            <a:r>
              <a:rPr lang="de-DE" dirty="0" smtClean="0"/>
              <a:t> se </a:t>
            </a:r>
            <a:r>
              <a:rPr lang="de-DE" dirty="0" err="1" smtClean="0"/>
              <a:t>citav</a:t>
            </a:r>
            <a:r>
              <a:rPr lang="de-DE" dirty="0" smtClean="0"/>
              <a:t> </a:t>
            </a:r>
            <a:r>
              <a:rPr lang="de-DE" dirty="0" err="1" smtClean="0"/>
              <a:t>proces</a:t>
            </a:r>
            <a:r>
              <a:rPr lang="de-DE" dirty="0" smtClean="0"/>
              <a:t> i </a:t>
            </a:r>
            <a:r>
              <a:rPr lang="de-DE" dirty="0" err="1" smtClean="0"/>
              <a:t>dalje</a:t>
            </a:r>
            <a:r>
              <a:rPr lang="de-DE" dirty="0" smtClean="0"/>
              <a:t> </a:t>
            </a:r>
            <a:r>
              <a:rPr lang="de-DE" dirty="0" err="1" smtClean="0"/>
              <a:t>nastaviti</a:t>
            </a:r>
            <a:r>
              <a:rPr lang="de-DE" dirty="0" smtClean="0"/>
              <a:t> </a:t>
            </a:r>
            <a:r>
              <a:rPr lang="de-DE" dirty="0" err="1" smtClean="0"/>
              <a:t>dok</a:t>
            </a:r>
            <a:r>
              <a:rPr lang="de-DE" dirty="0" smtClean="0"/>
              <a:t> ne </a:t>
            </a:r>
            <a:r>
              <a:rPr lang="de-DE" dirty="0" err="1" smtClean="0"/>
              <a:t>bude</a:t>
            </a:r>
            <a:r>
              <a:rPr lang="de-DE" dirty="0" smtClean="0"/>
              <a:t> </a:t>
            </a:r>
            <a:r>
              <a:rPr lang="de-DE" dirty="0" err="1" smtClean="0"/>
              <a:t>prekasno.Ali</a:t>
            </a:r>
            <a:r>
              <a:rPr lang="de-DE" dirty="0" smtClean="0"/>
              <a:t> </a:t>
            </a:r>
            <a:r>
              <a:rPr lang="de-DE" dirty="0" err="1" smtClean="0"/>
              <a:t>jedina</a:t>
            </a:r>
            <a:r>
              <a:rPr lang="de-DE" dirty="0" smtClean="0"/>
              <a:t> </a:t>
            </a:r>
            <a:r>
              <a:rPr lang="de-DE" dirty="0" err="1" smtClean="0"/>
              <a:t>stvar</a:t>
            </a:r>
            <a:r>
              <a:rPr lang="de-DE" dirty="0" smtClean="0"/>
              <a:t> </a:t>
            </a:r>
            <a:r>
              <a:rPr lang="de-DE" dirty="0" err="1" smtClean="0"/>
              <a:t>koju</a:t>
            </a:r>
            <a:r>
              <a:rPr lang="de-DE" dirty="0" smtClean="0"/>
              <a:t> </a:t>
            </a:r>
            <a:r>
              <a:rPr lang="de-DE" dirty="0" err="1" smtClean="0"/>
              <a:t>mu</a:t>
            </a:r>
            <a:r>
              <a:rPr lang="de-DE" dirty="0" smtClean="0"/>
              <a:t> </a:t>
            </a:r>
            <a:r>
              <a:rPr lang="de-DE" dirty="0" err="1" smtClean="0"/>
              <a:t>kao</a:t>
            </a:r>
            <a:r>
              <a:rPr lang="de-DE" dirty="0" smtClean="0"/>
              <a:t> </a:t>
            </a:r>
            <a:r>
              <a:rPr lang="de-DE" dirty="0" err="1" smtClean="0"/>
              <a:t>obicni</a:t>
            </a:r>
            <a:r>
              <a:rPr lang="de-DE" dirty="0" smtClean="0"/>
              <a:t> </a:t>
            </a:r>
            <a:r>
              <a:rPr lang="de-DE" dirty="0" err="1" smtClean="0"/>
              <a:t>ljudi</a:t>
            </a:r>
            <a:r>
              <a:rPr lang="de-DE" dirty="0" smtClean="0"/>
              <a:t> </a:t>
            </a:r>
            <a:r>
              <a:rPr lang="de-DE" dirty="0" err="1" smtClean="0"/>
              <a:t>uraditi</a:t>
            </a:r>
            <a:r>
              <a:rPr lang="de-DE" dirty="0" smtClean="0"/>
              <a:t> </a:t>
            </a:r>
            <a:r>
              <a:rPr lang="de-DE" dirty="0" err="1" smtClean="0"/>
              <a:t>jeste</a:t>
            </a:r>
            <a:r>
              <a:rPr lang="de-DE" dirty="0" smtClean="0"/>
              <a:t> </a:t>
            </a:r>
            <a:r>
              <a:rPr lang="de-DE" dirty="0" err="1" smtClean="0"/>
              <a:t>manje</a:t>
            </a:r>
            <a:r>
              <a:rPr lang="de-DE" dirty="0" smtClean="0"/>
              <a:t> i </a:t>
            </a:r>
            <a:r>
              <a:rPr lang="de-DE" dirty="0" err="1" smtClean="0"/>
              <a:t>umjerenije</a:t>
            </a:r>
            <a:r>
              <a:rPr lang="de-DE" dirty="0" smtClean="0"/>
              <a:t> </a:t>
            </a:r>
            <a:r>
              <a:rPr lang="de-DE" dirty="0" err="1" smtClean="0"/>
              <a:t>koriscenje</a:t>
            </a:r>
            <a:r>
              <a:rPr lang="de-DE" dirty="0" smtClean="0"/>
              <a:t> </a:t>
            </a:r>
            <a:r>
              <a:rPr lang="de-DE" dirty="0" err="1" smtClean="0"/>
              <a:t>energije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Naravno</a:t>
            </a:r>
            <a:r>
              <a:rPr lang="de-DE" dirty="0" smtClean="0"/>
              <a:t> </a:t>
            </a:r>
            <a:r>
              <a:rPr lang="de-DE" dirty="0" err="1" smtClean="0"/>
              <a:t>treba</a:t>
            </a:r>
            <a:r>
              <a:rPr lang="de-DE" dirty="0" smtClean="0"/>
              <a:t> sei </a:t>
            </a:r>
            <a:r>
              <a:rPr lang="de-DE" dirty="0" err="1" smtClean="0"/>
              <a:t>vise</a:t>
            </a:r>
            <a:r>
              <a:rPr lang="de-DE" dirty="0" smtClean="0"/>
              <a:t> </a:t>
            </a:r>
            <a:r>
              <a:rPr lang="de-DE" dirty="0" err="1" smtClean="0"/>
              <a:t>koristiti</a:t>
            </a:r>
            <a:r>
              <a:rPr lang="de-DE" dirty="0" smtClean="0"/>
              <a:t> </a:t>
            </a:r>
            <a:r>
              <a:rPr lang="de-DE" dirty="0" err="1" smtClean="0"/>
              <a:t>energija</a:t>
            </a:r>
            <a:r>
              <a:rPr lang="de-DE" dirty="0" smtClean="0"/>
              <a:t> </a:t>
            </a:r>
            <a:r>
              <a:rPr lang="de-DE" dirty="0" err="1" smtClean="0"/>
              <a:t>dobijena</a:t>
            </a:r>
            <a:r>
              <a:rPr lang="de-DE" dirty="0" smtClean="0"/>
              <a:t> </a:t>
            </a:r>
            <a:r>
              <a:rPr lang="de-DE" dirty="0" err="1" smtClean="0"/>
              <a:t>iz</a:t>
            </a:r>
            <a:r>
              <a:rPr lang="de-DE" dirty="0" smtClean="0"/>
              <a:t> </a:t>
            </a:r>
            <a:r>
              <a:rPr lang="de-DE" dirty="0" err="1" smtClean="0"/>
              <a:t>obnovljivih</a:t>
            </a:r>
            <a:r>
              <a:rPr lang="de-DE" dirty="0" smtClean="0"/>
              <a:t> </a:t>
            </a:r>
            <a:r>
              <a:rPr lang="de-DE" dirty="0" err="1" smtClean="0"/>
              <a:t>izvora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pPr>
              <a:buNone/>
            </a:pPr>
            <a:r>
              <a:rPr lang="de-DE" dirty="0"/>
              <a:t> </a:t>
            </a:r>
            <a:r>
              <a:rPr lang="de-DE" dirty="0" smtClean="0"/>
              <a:t>TO BI BILO SVE STO SE TICE MOGA PRESTAVLJANA ENERGIJE VAMA A NA VAMA JE DA ODLUCITE KAKO CE TE POSTUPITI DALJE.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365</Words>
  <Application>Microsoft Office PowerPoint</Application>
  <PresentationFormat>Bildschirmpräsentation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EKSPLOTACIJA IZVORA ENERGIJE I NJENA PROIZVODNJA</vt:lpstr>
      <vt:lpstr>Sta je energija?</vt:lpstr>
      <vt:lpstr>Posljedice proizvodnje energije</vt:lpstr>
      <vt:lpstr>SUNCE</vt:lpstr>
      <vt:lpstr>Nafta</vt:lpstr>
      <vt:lpstr>UGALJ</vt:lpstr>
      <vt:lpstr>Nuklearna energija</vt:lpstr>
      <vt:lpstr>Folie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EKSPLOTACIJA ENERGIJE I NJENE POSLEDICE</dc:title>
  <dc:creator>ruki</dc:creator>
  <cp:lastModifiedBy>ruki</cp:lastModifiedBy>
  <cp:revision>8</cp:revision>
  <dcterms:created xsi:type="dcterms:W3CDTF">2021-04-20T18:35:52Z</dcterms:created>
  <dcterms:modified xsi:type="dcterms:W3CDTF">2021-04-20T19:56:48Z</dcterms:modified>
</cp:coreProperties>
</file>