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60EFF1-4BC1-43EA-9D71-116748F2E6E5}" type="datetimeFigureOut">
              <a:rPr lang="sr-Latn-CS" smtClean="0"/>
              <a:pPr/>
              <a:t>11.5.2021.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7FA6EA-5A26-437B-B08B-A0C6664F7DD4}" type="slidenum">
              <a:rPr lang="hr-BA" smtClean="0"/>
              <a:pPr/>
              <a:t>‹#›</a:t>
            </a:fld>
            <a:endParaRPr lang="hr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229600" cy="14478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haroni" pitchFamily="2" charset="-79"/>
                <a:cs typeface="Aharoni" pitchFamily="2" charset="-79"/>
              </a:rPr>
              <a:t>DAN PLANETE ZEMLJE</a:t>
            </a:r>
            <a:endParaRPr lang="hr-B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3581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itchFamily="34" charset="0"/>
                <a:cs typeface="Aharoni" pitchFamily="2" charset="-79"/>
              </a:rPr>
              <a:t>22. April 2021.</a:t>
            </a:r>
          </a:p>
          <a:p>
            <a:endParaRPr lang="en-US" sz="32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LIKOVNI RADOVI</a:t>
            </a:r>
          </a:p>
          <a:p>
            <a:r>
              <a:rPr lang="en-US" sz="3200" dirty="0" err="1">
                <a:latin typeface="Arial Black" pitchFamily="34" charset="0"/>
                <a:cs typeface="Aharoni" pitchFamily="2" charset="-79"/>
              </a:rPr>
              <a:t>učenika</a:t>
            </a:r>
            <a:r>
              <a:rPr lang="en-US" sz="3200" dirty="0">
                <a:latin typeface="Arial Black" pitchFamily="34" charset="0"/>
                <a:cs typeface="Aharoni" pitchFamily="2" charset="-79"/>
              </a:rPr>
              <a:t> VII </a:t>
            </a:r>
            <a:r>
              <a:rPr lang="en-US" sz="3200" dirty="0" err="1">
                <a:latin typeface="Arial Black" pitchFamily="34" charset="0"/>
                <a:cs typeface="Aharoni" pitchFamily="2" charset="-79"/>
              </a:rPr>
              <a:t>i</a:t>
            </a:r>
            <a:r>
              <a:rPr lang="en-US" sz="3200" dirty="0">
                <a:latin typeface="Arial Black" pitchFamily="34" charset="0"/>
                <a:cs typeface="Aharoni" pitchFamily="2" charset="-79"/>
              </a:rPr>
              <a:t> VIII </a:t>
            </a:r>
            <a:r>
              <a:rPr lang="en-US" sz="3200" dirty="0" err="1">
                <a:latin typeface="Arial Black" pitchFamily="34" charset="0"/>
                <a:cs typeface="Aharoni" pitchFamily="2" charset="-79"/>
              </a:rPr>
              <a:t>razreda</a:t>
            </a:r>
            <a:endParaRPr lang="en-US" sz="3200" dirty="0">
              <a:latin typeface="Arial Black" pitchFamily="34" charset="0"/>
              <a:cs typeface="Aharoni" pitchFamily="2" charset="-79"/>
            </a:endParaRPr>
          </a:p>
          <a:p>
            <a:endParaRPr lang="en-US" sz="3200" dirty="0">
              <a:latin typeface="Arial Black" pitchFamily="34" charset="0"/>
              <a:cs typeface="Aharoni" pitchFamily="2" charset="-79"/>
            </a:endParaRP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Nastavnik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Ibrahim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Kurpejović</a:t>
            </a:r>
            <a:endParaRPr lang="hr-B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Lejla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Mujević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-4 Mujević Le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1"/>
            <a:ext cx="864616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81000" y="60579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Amina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Bibić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VIII-2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I-2 Amina Bib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3925"/>
            <a:ext cx="8469871" cy="5629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Elma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Ibrahimović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I-3 Elma Ibrahimov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3" y="362954"/>
            <a:ext cx="8077199" cy="55854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Šejla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Demić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- VIII-3 Demić Še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8258"/>
            <a:ext cx="7924800" cy="58269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Adna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Husović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-3 Husović A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2"/>
            <a:ext cx="8382000" cy="56629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Nerma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Škrijelj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VII-3 Škrijelj Ner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94" y="228600"/>
            <a:ext cx="8302209" cy="57662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Mesua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Kalač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-4 Kalač Mes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2" y="152402"/>
            <a:ext cx="7580057" cy="57911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Damir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Ličina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VII-4 Ličina Da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9862"/>
            <a:ext cx="8001000" cy="56637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Samed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Pepić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VIII-2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I-2 Samed Pep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3" y="228602"/>
            <a:ext cx="8402159" cy="56833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Rejhan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Seferović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VII-2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- VII-2 Seferović Rej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7" y="228600"/>
            <a:ext cx="8639175" cy="5656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 - VIII-3 Hedija Kalač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2" y="2"/>
            <a:ext cx="7780337" cy="5923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Hedija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Kalač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– VIII-3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Hana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Murić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-4 Murić H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98" y="228600"/>
            <a:ext cx="8118505" cy="57618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Dajla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Brđanin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VII-4 Brđanin Da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4942425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33400" y="62103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Amina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Redžović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-3 Redžović Am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17" y="101774"/>
            <a:ext cx="4545037" cy="60704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33400" y="62103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Ajla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Kalač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VII-3 Ajla Kala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87" y="0"/>
            <a:ext cx="4307313" cy="61481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33400" y="62103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Elvir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Murić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I-4 Elvir Mur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9444"/>
            <a:ext cx="4724400" cy="60989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33400" y="62103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Senida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Muković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VII-4 Muković Senida.jpg"/>
          <p:cNvPicPr>
            <a:picLocks noChangeAspect="1"/>
          </p:cNvPicPr>
          <p:nvPr/>
        </p:nvPicPr>
        <p:blipFill>
          <a:blip r:embed="rId2"/>
          <a:srcRect b="7059"/>
          <a:stretch>
            <a:fillRect/>
          </a:stretch>
        </p:blipFill>
        <p:spPr>
          <a:xfrm>
            <a:off x="2057400" y="152400"/>
            <a:ext cx="4732888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33400" y="62103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Amra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Kalač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VIII-2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I-2 Amra Kala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"/>
            <a:ext cx="4778739" cy="61693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81000" y="62103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Seniha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Škrijelj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– VIII-2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VIII-2 Seniha Škrijel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3423"/>
            <a:ext cx="4600575" cy="61025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04089-0FF9-4FB9-8BB8-795359B9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8989"/>
            <a:ext cx="5143500" cy="6809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61419-1DBE-47E8-8320-205211322C36}"/>
              </a:ext>
            </a:extLst>
          </p:cNvPr>
          <p:cNvSpPr txBox="1"/>
          <p:nvPr/>
        </p:nvSpPr>
        <p:spPr>
          <a:xfrm>
            <a:off x="0" y="1143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Mirsan Kalač</a:t>
            </a:r>
          </a:p>
          <a:p>
            <a:r>
              <a:rPr lang="sr-Latn-M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Damir Feleć</a:t>
            </a:r>
          </a:p>
          <a:p>
            <a:r>
              <a:rPr lang="sr-Latn-M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fizičko</a:t>
            </a:r>
            <a:r>
              <a:rPr lang="sr-Latn-M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vaspitanje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153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Emina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Klica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VII -4 Klica Em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3" y="304800"/>
            <a:ext cx="7800975" cy="5695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Ajla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Kalač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– VII-3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-3 Kalač A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5069"/>
            <a:ext cx="7848600" cy="57785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Hamza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Dedeić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VII-2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Dedeić Ham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56" y="228602"/>
            <a:ext cx="7693944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Amina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Salihović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VII-3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-3 Salihović Am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5691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Merjem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Hot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VII-1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- VII-1 Hot Merj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228600"/>
            <a:ext cx="8257335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Alisa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Kalač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5" name="Picture 4" descr="d - VII4 Kalač Ali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772400" cy="5712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85800" y="5981700"/>
            <a:ext cx="7772400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Amina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Škrijelj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cs typeface="Aharoni" pitchFamily="2" charset="-79"/>
              </a:rPr>
              <a:t>– VII-4</a:t>
            </a:r>
            <a:endParaRPr kumimoji="0" lang="hr-B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" name="Picture 3" descr="d - VII-4 Škrijelj Am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219342"/>
            <a:ext cx="8070859" cy="58004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130</Words>
  <Application>Microsoft Office PowerPoint</Application>
  <PresentationFormat>On-screen Show (4:3)</PresentationFormat>
  <Paragraphs>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Aharoni</vt:lpstr>
      <vt:lpstr>Arial</vt:lpstr>
      <vt:lpstr>Arial Black</vt:lpstr>
      <vt:lpstr>Arial Rounded MT Bold</vt:lpstr>
      <vt:lpstr>Book Antiqua</vt:lpstr>
      <vt:lpstr>Lucida Sans</vt:lpstr>
      <vt:lpstr>Wingdings</vt:lpstr>
      <vt:lpstr>Wingdings 2</vt:lpstr>
      <vt:lpstr>Wingdings 3</vt:lpstr>
      <vt:lpstr>Apex</vt:lpstr>
      <vt:lpstr>DAN PLANETE ZEMLJE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PLANETE ZEMLJE</dc:title>
  <dc:creator>Ibrahim</dc:creator>
  <cp:lastModifiedBy>Emir Avdić</cp:lastModifiedBy>
  <cp:revision>11</cp:revision>
  <dcterms:created xsi:type="dcterms:W3CDTF">2021-04-24T18:24:57Z</dcterms:created>
  <dcterms:modified xsi:type="dcterms:W3CDTF">2021-05-11T06:49:28Z</dcterms:modified>
</cp:coreProperties>
</file>