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0"/>
            <a:ext cx="10572000" cy="2971051"/>
          </a:xfrm>
        </p:spPr>
        <p:txBody>
          <a:bodyPr/>
          <a:lstStyle/>
          <a:p>
            <a:pPr algn="ctr"/>
            <a:r>
              <a:rPr lang="en-US" dirty="0" smtClean="0"/>
              <a:t>B</a:t>
            </a:r>
            <a:r>
              <a:rPr lang="sr-Latn-RS" dirty="0" smtClean="0"/>
              <a:t>ILJNI SVIJET OSTRVA</a:t>
            </a:r>
            <a:endParaRPr lang="sr-Cyrl-M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sr-Cyrl-ME" dirty="0"/>
          </a:p>
        </p:txBody>
      </p:sp>
    </p:spTree>
    <p:extLst>
      <p:ext uri="{BB962C8B-B14F-4D97-AF65-F5344CB8AC3E}">
        <p14:creationId xmlns:p14="http://schemas.microsoft.com/office/powerpoint/2010/main" val="21631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Hibiskus</a:t>
            </a:r>
            <a:endParaRPr lang="sr-Cyrl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906073"/>
            <a:ext cx="10554574" cy="255001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Ekstenzivni</a:t>
            </a:r>
            <a:r>
              <a:rPr lang="en-US" dirty="0"/>
              <a:t> rod </a:t>
            </a:r>
            <a:r>
              <a:rPr lang="en-US" dirty="0" err="1"/>
              <a:t>biljaka</a:t>
            </a:r>
            <a:r>
              <a:rPr lang="en-US" dirty="0"/>
              <a:t> </a:t>
            </a:r>
            <a:r>
              <a:rPr lang="en-US" dirty="0" err="1"/>
              <a:t>obitelji</a:t>
            </a:r>
            <a:r>
              <a:rPr lang="en-US" dirty="0"/>
              <a:t> </a:t>
            </a:r>
            <a:r>
              <a:rPr lang="en-US" dirty="0" err="1"/>
              <a:t>Malvaceae</a:t>
            </a:r>
            <a:r>
              <a:rPr lang="en-US" dirty="0"/>
              <a:t> (</a:t>
            </a:r>
            <a:r>
              <a:rPr lang="en-US" dirty="0" err="1"/>
              <a:t>Malvaceae</a:t>
            </a:r>
            <a:r>
              <a:rPr lang="en-US" dirty="0"/>
              <a:t>).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izvorima</a:t>
            </a:r>
            <a:r>
              <a:rPr lang="en-US" dirty="0"/>
              <a:t>, </a:t>
            </a:r>
            <a:r>
              <a:rPr lang="en-US" dirty="0" err="1"/>
              <a:t>uključuje</a:t>
            </a:r>
            <a:r>
              <a:rPr lang="en-US" dirty="0"/>
              <a:t> od 150 do 200-220 </a:t>
            </a:r>
            <a:r>
              <a:rPr lang="en-US" dirty="0" err="1"/>
              <a:t>vrsta</a:t>
            </a:r>
            <a:r>
              <a:rPr lang="en-US" dirty="0"/>
              <a:t>,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izvori</a:t>
            </a:r>
            <a:r>
              <a:rPr lang="en-US" dirty="0"/>
              <a:t> </a:t>
            </a:r>
            <a:r>
              <a:rPr lang="en-US" dirty="0" err="1"/>
              <a:t>ukazuju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300. </a:t>
            </a:r>
            <a:r>
              <a:rPr lang="en-US" dirty="0" err="1"/>
              <a:t>Divlje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kultivirane</a:t>
            </a:r>
            <a:r>
              <a:rPr lang="en-US" dirty="0"/>
              <a:t> </a:t>
            </a:r>
            <a:r>
              <a:rPr lang="en-US" dirty="0" err="1"/>
              <a:t>biljke</a:t>
            </a:r>
            <a:r>
              <a:rPr lang="en-US" dirty="0"/>
              <a:t>.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grmlje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drveće</a:t>
            </a:r>
            <a:r>
              <a:rPr lang="en-US" dirty="0"/>
              <a:t>.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višegodišnje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godišnje</a:t>
            </a:r>
            <a:r>
              <a:rPr lang="en-US" dirty="0"/>
              <a:t> </a:t>
            </a:r>
            <a:r>
              <a:rPr lang="en-US" dirty="0" err="1"/>
              <a:t>bilje</a:t>
            </a:r>
            <a:r>
              <a:rPr lang="en-US" dirty="0"/>
              <a:t>. Na </a:t>
            </a:r>
            <a:r>
              <a:rPr lang="en-US" dirty="0" err="1"/>
              <a:t>otocima</a:t>
            </a:r>
            <a:r>
              <a:rPr lang="en-US" dirty="0"/>
              <a:t> </a:t>
            </a:r>
            <a:r>
              <a:rPr lang="en-US" dirty="0" err="1"/>
              <a:t>Polinezije</a:t>
            </a:r>
            <a:r>
              <a:rPr lang="en-US" dirty="0"/>
              <a:t>, </a:t>
            </a:r>
            <a:r>
              <a:rPr lang="en-US" dirty="0" err="1"/>
              <a:t>Hibiskus</a:t>
            </a:r>
            <a:r>
              <a:rPr lang="en-US" dirty="0"/>
              <a:t>, </a:t>
            </a:r>
            <a:r>
              <a:rPr lang="en-US" dirty="0" err="1"/>
              <a:t>zajedno</a:t>
            </a:r>
            <a:r>
              <a:rPr lang="en-US" dirty="0"/>
              <a:t> s </a:t>
            </a:r>
            <a:r>
              <a:rPr lang="en-US" dirty="0" err="1"/>
              <a:t>kokosovom</a:t>
            </a:r>
            <a:r>
              <a:rPr lang="en-US" dirty="0"/>
              <a:t> </a:t>
            </a:r>
            <a:r>
              <a:rPr lang="en-US" dirty="0" err="1"/>
              <a:t>dlanom</a:t>
            </a:r>
            <a:r>
              <a:rPr lang="en-US" dirty="0"/>
              <a:t>, </a:t>
            </a:r>
            <a:r>
              <a:rPr lang="en-US" dirty="0" err="1"/>
              <a:t>naziva</a:t>
            </a:r>
            <a:r>
              <a:rPr lang="en-US" dirty="0"/>
              <a:t> se </a:t>
            </a:r>
            <a:r>
              <a:rPr lang="en-US" dirty="0" err="1"/>
              <a:t>stablom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.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dijelovi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stabla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široko</a:t>
            </a:r>
            <a:r>
              <a:rPr lang="en-US" dirty="0"/>
              <a:t> </a:t>
            </a:r>
            <a:r>
              <a:rPr lang="en-US" dirty="0" err="1"/>
              <a:t>korišteni</a:t>
            </a:r>
            <a:r>
              <a:rPr lang="en-US" dirty="0"/>
              <a:t>. </a:t>
            </a:r>
            <a:r>
              <a:rPr lang="en-US" dirty="0" err="1"/>
              <a:t>Drvo</a:t>
            </a:r>
            <a:r>
              <a:rPr lang="en-US" dirty="0"/>
              <a:t> 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mekano</a:t>
            </a:r>
            <a:r>
              <a:rPr lang="en-US" dirty="0"/>
              <a:t>. U </a:t>
            </a:r>
            <a:r>
              <a:rPr lang="en-US" dirty="0" err="1"/>
              <a:t>starim</a:t>
            </a:r>
            <a:r>
              <a:rPr lang="en-US" dirty="0"/>
              <a:t> </a:t>
            </a:r>
            <a:r>
              <a:rPr lang="en-US" dirty="0" err="1"/>
              <a:t>danima</a:t>
            </a:r>
            <a:r>
              <a:rPr lang="en-US" dirty="0"/>
              <a:t>,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drva</a:t>
            </a:r>
            <a:r>
              <a:rPr lang="en-US" dirty="0"/>
              <a:t> </a:t>
            </a:r>
            <a:r>
              <a:rPr lang="en-US" dirty="0" err="1"/>
              <a:t>Hibiscusa</a:t>
            </a:r>
            <a:r>
              <a:rPr lang="en-US" dirty="0"/>
              <a:t>, </a:t>
            </a:r>
            <a:r>
              <a:rPr lang="en-US" dirty="0" err="1"/>
              <a:t>napravili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vatru</a:t>
            </a:r>
            <a:r>
              <a:rPr lang="en-US" dirty="0"/>
              <a:t> s </a:t>
            </a:r>
            <a:r>
              <a:rPr lang="en-US" dirty="0" err="1"/>
              <a:t>trenjem</a:t>
            </a:r>
            <a:r>
              <a:rPr lang="en-US" dirty="0"/>
              <a:t>, </a:t>
            </a:r>
            <a:r>
              <a:rPr lang="en-US" dirty="0" err="1"/>
              <a:t>umotali</a:t>
            </a:r>
            <a:r>
              <a:rPr lang="en-US" dirty="0"/>
              <a:t> </a:t>
            </a:r>
            <a:r>
              <a:rPr lang="en-US" dirty="0" err="1"/>
              <a:t>hranu</a:t>
            </a:r>
            <a:r>
              <a:rPr lang="en-US" dirty="0"/>
              <a:t> u </a:t>
            </a:r>
            <a:r>
              <a:rPr lang="en-US" dirty="0" err="1"/>
              <a:t>lišće</a:t>
            </a:r>
            <a:r>
              <a:rPr lang="en-US" dirty="0"/>
              <a:t>, </a:t>
            </a:r>
            <a:r>
              <a:rPr lang="en-US" dirty="0" err="1"/>
              <a:t>pojeli</a:t>
            </a:r>
            <a:r>
              <a:rPr lang="en-US" dirty="0"/>
              <a:t> </a:t>
            </a:r>
            <a:r>
              <a:rPr lang="en-US" dirty="0" err="1"/>
              <a:t>cvijeće</a:t>
            </a:r>
            <a:r>
              <a:rPr lang="en-US" dirty="0"/>
              <a:t>, </a:t>
            </a:r>
            <a:r>
              <a:rPr lang="en-US" dirty="0" err="1"/>
              <a:t>napravili</a:t>
            </a:r>
            <a:r>
              <a:rPr lang="en-US" dirty="0"/>
              <a:t> </a:t>
            </a:r>
            <a:r>
              <a:rPr lang="en-US" dirty="0" err="1"/>
              <a:t>užad</a:t>
            </a:r>
            <a:r>
              <a:rPr lang="en-US" dirty="0"/>
              <a:t> od kore, a </a:t>
            </a:r>
            <a:r>
              <a:rPr lang="en-US" dirty="0" err="1"/>
              <a:t>lijekovi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napravljeni</a:t>
            </a:r>
            <a:r>
              <a:rPr lang="en-US" dirty="0"/>
              <a:t> od </a:t>
            </a:r>
            <a:r>
              <a:rPr lang="en-US" dirty="0" err="1"/>
              <a:t>voća</a:t>
            </a:r>
            <a:r>
              <a:rPr lang="en-US" dirty="0"/>
              <a:t>.</a:t>
            </a:r>
            <a:endParaRPr lang="sr-Cyrl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009" y="4172755"/>
            <a:ext cx="2871989" cy="2280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242" y="4172756"/>
            <a:ext cx="2704564" cy="2280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154" y="4172755"/>
            <a:ext cx="2466975" cy="22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Pandan</a:t>
            </a:r>
            <a:endParaRPr lang="sr-Cyrl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166219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Mes</a:t>
            </a:r>
            <a:r>
              <a:rPr lang="sr-Latn-RS" dirty="0" smtClean="0"/>
              <a:t>nati dio biljke</a:t>
            </a:r>
            <a:r>
              <a:rPr lang="en-US" dirty="0" smtClean="0"/>
              <a:t>, </a:t>
            </a:r>
            <a:r>
              <a:rPr lang="en-US" dirty="0" err="1" smtClean="0"/>
              <a:t>bogat</a:t>
            </a:r>
            <a:r>
              <a:rPr lang="en-US" dirty="0" smtClean="0"/>
              <a:t> </a:t>
            </a:r>
            <a:r>
              <a:rPr lang="en-US" dirty="0" err="1"/>
              <a:t>proteinima</a:t>
            </a:r>
            <a:r>
              <a:rPr lang="en-US" dirty="0"/>
              <a:t>, </a:t>
            </a:r>
            <a:r>
              <a:rPr lang="en-US" dirty="0" err="1"/>
              <a:t>mastima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vitaminima</a:t>
            </a:r>
            <a:r>
              <a:rPr lang="en-US" dirty="0" smtClean="0"/>
              <a:t>. </a:t>
            </a:r>
            <a:r>
              <a:rPr lang="en-US" dirty="0"/>
              <a:t>Na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otocima</a:t>
            </a:r>
            <a:r>
              <a:rPr lang="en-US" dirty="0"/>
              <a:t> u </a:t>
            </a:r>
            <a:r>
              <a:rPr lang="en-US" dirty="0" err="1"/>
              <a:t>Tihom</a:t>
            </a:r>
            <a:r>
              <a:rPr lang="en-US" dirty="0"/>
              <a:t> </a:t>
            </a:r>
            <a:r>
              <a:rPr lang="en-US" dirty="0" smtClean="0"/>
              <a:t>o</a:t>
            </a:r>
            <a:r>
              <a:rPr lang="sr-Latn-RS" dirty="0" smtClean="0"/>
              <a:t>k</a:t>
            </a:r>
            <a:r>
              <a:rPr lang="en-US" dirty="0" err="1" smtClean="0"/>
              <a:t>eanu</a:t>
            </a:r>
            <a:r>
              <a:rPr lang="en-US" dirty="0" smtClean="0"/>
              <a:t> </a:t>
            </a:r>
            <a:r>
              <a:rPr lang="en-US" dirty="0" err="1"/>
              <a:t>jedine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kultivi</a:t>
            </a:r>
            <a:r>
              <a:rPr lang="sr-Latn-RS" dirty="0" smtClean="0"/>
              <a:t>s</a:t>
            </a:r>
            <a:r>
              <a:rPr lang="en-US" dirty="0" err="1" smtClean="0"/>
              <a:t>ane</a:t>
            </a:r>
            <a:r>
              <a:rPr lang="en-US" dirty="0" smtClean="0"/>
              <a:t> </a:t>
            </a:r>
            <a:r>
              <a:rPr lang="en-US" dirty="0" err="1"/>
              <a:t>voćke</a:t>
            </a:r>
            <a:r>
              <a:rPr lang="en-US" dirty="0"/>
              <a:t>. </a:t>
            </a:r>
            <a:r>
              <a:rPr lang="en-US" dirty="0" err="1"/>
              <a:t>Lišće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(</a:t>
            </a:r>
            <a:r>
              <a:rPr lang="en-US" dirty="0" err="1"/>
              <a:t>osobito</a:t>
            </a:r>
            <a:r>
              <a:rPr lang="en-US" dirty="0"/>
              <a:t> Pandanus </a:t>
            </a:r>
            <a:r>
              <a:rPr lang="en-US" dirty="0" err="1"/>
              <a:t>amaryllifolius</a:t>
            </a:r>
            <a:r>
              <a:rPr lang="en-US" dirty="0"/>
              <a:t>)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povrće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aromatični</a:t>
            </a:r>
            <a:r>
              <a:rPr lang="en-US" dirty="0"/>
              <a:t> </a:t>
            </a:r>
            <a:r>
              <a:rPr lang="en-US" dirty="0" err="1"/>
              <a:t>začini</a:t>
            </a:r>
            <a:r>
              <a:rPr lang="en-US" dirty="0"/>
              <a:t>. </a:t>
            </a:r>
            <a:r>
              <a:rPr lang="en-US" dirty="0" err="1"/>
              <a:t>Kruti</a:t>
            </a:r>
            <a:r>
              <a:rPr lang="en-US" dirty="0"/>
              <a:t> </a:t>
            </a:r>
            <a:r>
              <a:rPr lang="en-US" dirty="0" err="1"/>
              <a:t>listovi</a:t>
            </a:r>
            <a:r>
              <a:rPr lang="en-US" dirty="0"/>
              <a:t> </a:t>
            </a:r>
            <a:r>
              <a:rPr lang="en-US" dirty="0" err="1"/>
              <a:t>nekih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vlaknastog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za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rukotvorine</a:t>
            </a:r>
            <a:r>
              <a:rPr lang="en-US" dirty="0"/>
              <a:t>.</a:t>
            </a:r>
            <a:endParaRPr lang="sr-Cyrl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3928659"/>
            <a:ext cx="2538507" cy="2381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963" y="3928659"/>
            <a:ext cx="2630175" cy="2381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368" y="3928659"/>
            <a:ext cx="2466975" cy="2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Mango</a:t>
            </a:r>
            <a:endParaRPr lang="sr-Cyrl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24" y="1417638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Mango </a:t>
            </a:r>
            <a:r>
              <a:rPr lang="en-US" dirty="0" err="1" smtClean="0"/>
              <a:t>normaliz</a:t>
            </a:r>
            <a:r>
              <a:rPr lang="sr-Latn-RS" dirty="0" smtClean="0"/>
              <a:t>uje</a:t>
            </a:r>
            <a:r>
              <a:rPr lang="en-US" dirty="0" smtClean="0"/>
              <a:t> </a:t>
            </a:r>
            <a:r>
              <a:rPr lang="en-US" dirty="0"/>
              <a:t>rad </a:t>
            </a:r>
            <a:r>
              <a:rPr lang="en-US" dirty="0" err="1" smtClean="0"/>
              <a:t>crijeva</a:t>
            </a:r>
            <a:r>
              <a:rPr lang="sr-Latn-RS" dirty="0" smtClean="0"/>
              <a:t>. </a:t>
            </a:r>
            <a:r>
              <a:rPr lang="sr-Latn-RS" dirty="0"/>
              <a:t>D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/>
              <a:t>zelena</a:t>
            </a:r>
            <a:r>
              <a:rPr lang="en-US" dirty="0"/>
              <a:t> manga </a:t>
            </a:r>
            <a:r>
              <a:rPr lang="en-US" dirty="0" err="1"/>
              <a:t>dnevno</a:t>
            </a:r>
            <a:r>
              <a:rPr lang="en-US" dirty="0"/>
              <a:t> </a:t>
            </a:r>
            <a:r>
              <a:rPr lang="en-US" dirty="0" err="1" smtClean="0"/>
              <a:t>spasit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će</a:t>
            </a:r>
            <a:r>
              <a:rPr lang="en-US" dirty="0"/>
              <a:t> vas od </a:t>
            </a:r>
            <a:r>
              <a:rPr lang="en-US" dirty="0" smtClean="0"/>
              <a:t>pro</a:t>
            </a:r>
            <a:r>
              <a:rPr lang="sr-Latn-RS" dirty="0" smtClean="0"/>
              <a:t>liv</a:t>
            </a:r>
            <a:r>
              <a:rPr lang="en-US" dirty="0" smtClean="0"/>
              <a:t>a</a:t>
            </a:r>
            <a:r>
              <a:rPr lang="en-US" dirty="0"/>
              <a:t>, </a:t>
            </a:r>
            <a:r>
              <a:rPr lang="en-US" dirty="0" err="1"/>
              <a:t>zatvora</a:t>
            </a:r>
            <a:r>
              <a:rPr lang="en-US" dirty="0"/>
              <a:t>, </a:t>
            </a:r>
            <a:r>
              <a:rPr lang="en-US" dirty="0" err="1"/>
              <a:t>hemoroida</a:t>
            </a:r>
            <a:r>
              <a:rPr lang="en-US" dirty="0"/>
              <a:t>, a </a:t>
            </a:r>
            <a:r>
              <a:rPr lang="en-US" dirty="0" err="1" smtClean="0"/>
              <a:t>takođe</a:t>
            </a:r>
            <a:r>
              <a:rPr lang="sr-Latn-RS" dirty="0" smtClean="0"/>
              <a:t> </a:t>
            </a:r>
            <a:r>
              <a:rPr lang="en-US" dirty="0" err="1" smtClean="0"/>
              <a:t>spriječiti</a:t>
            </a:r>
            <a:r>
              <a:rPr lang="en-US" dirty="0" smtClean="0"/>
              <a:t> </a:t>
            </a:r>
            <a:r>
              <a:rPr lang="en-US" dirty="0" err="1"/>
              <a:t>stagnaciju</a:t>
            </a:r>
            <a:r>
              <a:rPr lang="en-US" dirty="0"/>
              <a:t> </a:t>
            </a:r>
            <a:r>
              <a:rPr lang="en-US" dirty="0" err="1"/>
              <a:t>žuči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 smtClean="0"/>
              <a:t>regenerisati</a:t>
            </a:r>
            <a:r>
              <a:rPr lang="en-US" dirty="0" smtClean="0"/>
              <a:t> </a:t>
            </a:r>
            <a:r>
              <a:rPr lang="en-US" dirty="0" err="1"/>
              <a:t>jetru</a:t>
            </a:r>
            <a:r>
              <a:rPr lang="en-US" dirty="0"/>
              <a:t>.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zeleno</a:t>
            </a:r>
            <a:r>
              <a:rPr lang="en-US" dirty="0"/>
              <a:t> </a:t>
            </a:r>
            <a:r>
              <a:rPr lang="en-US" dirty="0" err="1"/>
              <a:t>voće</a:t>
            </a:r>
            <a:r>
              <a:rPr lang="en-US" dirty="0"/>
              <a:t> (1-2 </a:t>
            </a:r>
            <a:r>
              <a:rPr lang="en-US" dirty="0" err="1"/>
              <a:t>dnevno</a:t>
            </a:r>
            <a:r>
              <a:rPr lang="en-US" dirty="0"/>
              <a:t>) </a:t>
            </a:r>
            <a:r>
              <a:rPr lang="en-US" dirty="0" err="1"/>
              <a:t>poboljšava</a:t>
            </a:r>
            <a:r>
              <a:rPr lang="en-US" dirty="0"/>
              <a:t> </a:t>
            </a:r>
            <a:r>
              <a:rPr lang="en-US" dirty="0" err="1"/>
              <a:t>elastičnost</a:t>
            </a:r>
            <a:r>
              <a:rPr lang="en-US" dirty="0"/>
              <a:t> </a:t>
            </a:r>
            <a:r>
              <a:rPr lang="en-US" dirty="0" err="1"/>
              <a:t>krvnih</a:t>
            </a:r>
            <a:r>
              <a:rPr lang="en-US" dirty="0"/>
              <a:t> </a:t>
            </a:r>
            <a:r>
              <a:rPr lang="sr-Latn-RS" dirty="0" smtClean="0"/>
              <a:t>sudova. Z</a:t>
            </a:r>
            <a:r>
              <a:rPr lang="en-US" dirty="0" smtClean="0"/>
              <a:t>bog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sadržaja</a:t>
            </a:r>
            <a:r>
              <a:rPr lang="en-US" dirty="0"/>
              <a:t> </a:t>
            </a:r>
            <a:r>
              <a:rPr lang="sr-Latn-RS" dirty="0" smtClean="0"/>
              <a:t>gvožđa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plodu</a:t>
            </a:r>
            <a:r>
              <a:rPr lang="en-US" dirty="0"/>
              <a:t>, mango je </a:t>
            </a:r>
            <a:r>
              <a:rPr lang="en-US" dirty="0" err="1"/>
              <a:t>koristan</a:t>
            </a:r>
            <a:r>
              <a:rPr lang="en-US" dirty="0"/>
              <a:t> za </a:t>
            </a:r>
            <a:r>
              <a:rPr lang="en-US" dirty="0" err="1"/>
              <a:t>anemiju</a:t>
            </a:r>
            <a:r>
              <a:rPr lang="en-US" dirty="0"/>
              <a:t>. </a:t>
            </a:r>
            <a:endParaRPr lang="sr-Cyrl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70" y="4281524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546" y="4281524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622" y="42815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5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Papaja</a:t>
            </a:r>
            <a:endParaRPr lang="sr-Cyrl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281335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Papaja</a:t>
            </a:r>
            <a:r>
              <a:rPr lang="en-US" dirty="0" smtClean="0"/>
              <a:t> </a:t>
            </a:r>
            <a:r>
              <a:rPr lang="en-US" dirty="0" err="1" smtClean="0"/>
              <a:t>ost</a:t>
            </a:r>
            <a:r>
              <a:rPr lang="sr-Latn-RS" dirty="0" smtClean="0"/>
              <a:t>rv</a:t>
            </a:r>
            <a:r>
              <a:rPr lang="en-US" dirty="0" smtClean="0"/>
              <a:t>a</a:t>
            </a:r>
            <a:r>
              <a:rPr lang="en-US" dirty="0"/>
              <a:t>, </a:t>
            </a:r>
            <a:r>
              <a:rPr lang="sr-Latn-RS" dirty="0" smtClean="0"/>
              <a:t>zavis</a:t>
            </a:r>
            <a:r>
              <a:rPr lang="en-US" dirty="0" smtClean="0"/>
              <a:t>no o</a:t>
            </a:r>
            <a:r>
              <a:rPr lang="sr-Latn-RS" dirty="0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njih</a:t>
            </a:r>
            <a:r>
              <a:rPr lang="sr-Latn-RS" dirty="0" smtClean="0"/>
              <a:t>ove starost</a:t>
            </a:r>
            <a:r>
              <a:rPr lang="en-US" dirty="0" err="1" smtClean="0"/>
              <a:t>i</a:t>
            </a:r>
            <a:r>
              <a:rPr lang="en-US" dirty="0"/>
              <a:t>, </a:t>
            </a:r>
            <a:r>
              <a:rPr lang="en-US" dirty="0" err="1"/>
              <a:t>načinu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zapravo</a:t>
            </a:r>
            <a:r>
              <a:rPr lang="en-US" dirty="0"/>
              <a:t>, </a:t>
            </a:r>
            <a:r>
              <a:rPr lang="en-US" dirty="0" err="1"/>
              <a:t>receptu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za </a:t>
            </a:r>
            <a:r>
              <a:rPr lang="en-US" dirty="0" err="1"/>
              <a:t>snižavanje</a:t>
            </a:r>
            <a:r>
              <a:rPr lang="en-US" dirty="0"/>
              <a:t> </a:t>
            </a:r>
            <a:r>
              <a:rPr lang="en-US" dirty="0" err="1"/>
              <a:t>visokog</a:t>
            </a:r>
            <a:r>
              <a:rPr lang="en-US" dirty="0"/>
              <a:t> </a:t>
            </a:r>
            <a:r>
              <a:rPr lang="en-US" dirty="0" err="1"/>
              <a:t>krvnog</a:t>
            </a:r>
            <a:r>
              <a:rPr lang="en-US" dirty="0"/>
              <a:t> </a:t>
            </a:r>
            <a:r>
              <a:rPr lang="sr-Latn-RS" dirty="0" smtClean="0"/>
              <a:t>pritisk</a:t>
            </a:r>
            <a:r>
              <a:rPr lang="en-US" dirty="0" smtClean="0"/>
              <a:t>a</a:t>
            </a:r>
            <a:r>
              <a:rPr lang="en-US" dirty="0"/>
              <a:t>, </a:t>
            </a:r>
            <a:r>
              <a:rPr lang="en-US" dirty="0" err="1"/>
              <a:t>liječenje</a:t>
            </a:r>
            <a:r>
              <a:rPr lang="en-US" dirty="0"/>
              <a:t> </a:t>
            </a:r>
            <a:r>
              <a:rPr lang="en-US" dirty="0" err="1"/>
              <a:t>infekcija</a:t>
            </a:r>
            <a:r>
              <a:rPr lang="en-US" dirty="0"/>
              <a:t> </a:t>
            </a:r>
            <a:r>
              <a:rPr lang="en-US" dirty="0" err="1"/>
              <a:t>bubrega</a:t>
            </a:r>
            <a:r>
              <a:rPr lang="en-US" dirty="0"/>
              <a:t>, </a:t>
            </a:r>
            <a:r>
              <a:rPr lang="en-US" dirty="0" err="1" smtClean="0"/>
              <a:t>bolov</a:t>
            </a:r>
            <a:r>
              <a:rPr lang="sr-Latn-RS" dirty="0" smtClean="0"/>
              <a:t>a u stomaku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crijevn</a:t>
            </a:r>
            <a:r>
              <a:rPr lang="sr-Latn-RS" dirty="0" smtClean="0"/>
              <a:t>ih</a:t>
            </a:r>
            <a:r>
              <a:rPr lang="en-US" dirty="0" smtClean="0"/>
              <a:t> problem</a:t>
            </a:r>
            <a:r>
              <a:rPr lang="sr-Latn-RS" dirty="0" smtClean="0"/>
              <a:t>a</a:t>
            </a:r>
            <a:r>
              <a:rPr lang="en-US" dirty="0" smtClean="0"/>
              <a:t>. </a:t>
            </a:r>
            <a:r>
              <a:rPr lang="en-US" dirty="0"/>
              <a:t>Plod </a:t>
            </a:r>
            <a:r>
              <a:rPr lang="en-US" dirty="0" err="1"/>
              <a:t>papaje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u </a:t>
            </a:r>
            <a:r>
              <a:rPr lang="en-US" dirty="0" err="1"/>
              <a:t>liječenju</a:t>
            </a:r>
            <a:r>
              <a:rPr lang="en-US" dirty="0"/>
              <a:t> </a:t>
            </a:r>
            <a:r>
              <a:rPr lang="en-US" dirty="0" err="1"/>
              <a:t>gljivičnih</a:t>
            </a:r>
            <a:r>
              <a:rPr lang="en-US" dirty="0"/>
              <a:t> </a:t>
            </a:r>
            <a:r>
              <a:rPr lang="en-US" dirty="0" err="1"/>
              <a:t>oboljenja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lišajeva</a:t>
            </a:r>
            <a:r>
              <a:rPr lang="en-US" dirty="0" smtClean="0"/>
              <a:t>. </a:t>
            </a:r>
            <a:r>
              <a:rPr lang="en-US" dirty="0" err="1"/>
              <a:t>Plodovi</a:t>
            </a:r>
            <a:r>
              <a:rPr lang="en-US" dirty="0"/>
              <a:t> </a:t>
            </a:r>
            <a:r>
              <a:rPr lang="en-US" dirty="0" err="1"/>
              <a:t>papaje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ne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izgledu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RS" dirty="0"/>
              <a:t> </a:t>
            </a:r>
            <a:r>
              <a:rPr lang="en-US" dirty="0" smtClean="0"/>
              <a:t>u </a:t>
            </a:r>
            <a:r>
              <a:rPr lang="sr-Latn-RS" dirty="0" err="1"/>
              <a:t>h</a:t>
            </a:r>
            <a:r>
              <a:rPr lang="en-US" dirty="0" err="1" smtClean="0"/>
              <a:t>emijskom</a:t>
            </a:r>
            <a:r>
              <a:rPr lang="en-US" dirty="0" smtClean="0"/>
              <a:t> </a:t>
            </a:r>
            <a:r>
              <a:rPr lang="en-US" dirty="0" err="1"/>
              <a:t>sastavu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blizu</a:t>
            </a:r>
            <a:r>
              <a:rPr lang="en-US" dirty="0"/>
              <a:t> </a:t>
            </a:r>
            <a:r>
              <a:rPr lang="en-US" dirty="0" err="1"/>
              <a:t>dinje</a:t>
            </a:r>
            <a:r>
              <a:rPr lang="en-US" dirty="0"/>
              <a:t>.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glukozu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fruktozu</a:t>
            </a:r>
            <a:r>
              <a:rPr lang="en-US" dirty="0"/>
              <a:t>, </a:t>
            </a:r>
            <a:r>
              <a:rPr lang="en-US" dirty="0" err="1"/>
              <a:t>organske</a:t>
            </a:r>
            <a:r>
              <a:rPr lang="en-US" dirty="0"/>
              <a:t> </a:t>
            </a:r>
            <a:r>
              <a:rPr lang="en-US" dirty="0" err="1"/>
              <a:t>kiseline</a:t>
            </a:r>
            <a:r>
              <a:rPr lang="en-US" dirty="0"/>
              <a:t>, </a:t>
            </a:r>
            <a:r>
              <a:rPr lang="en-US" dirty="0" err="1"/>
              <a:t>proteine</a:t>
            </a:r>
            <a:r>
              <a:rPr lang="en-US" dirty="0"/>
              <a:t>, </a:t>
            </a:r>
            <a:r>
              <a:rPr lang="en-US" dirty="0" err="1"/>
              <a:t>vlakna</a:t>
            </a:r>
            <a:r>
              <a:rPr lang="en-US" dirty="0"/>
              <a:t>, beta-</a:t>
            </a:r>
            <a:r>
              <a:rPr lang="en-US" dirty="0" err="1"/>
              <a:t>karoten</a:t>
            </a:r>
            <a:r>
              <a:rPr lang="en-US" dirty="0"/>
              <a:t>, </a:t>
            </a:r>
            <a:r>
              <a:rPr lang="en-US" dirty="0" err="1"/>
              <a:t>vitamine</a:t>
            </a:r>
            <a:r>
              <a:rPr lang="en-US" dirty="0"/>
              <a:t> C, B1, B2, B5 </a:t>
            </a:r>
            <a:r>
              <a:rPr lang="en-US" dirty="0" err="1"/>
              <a:t>i</a:t>
            </a:r>
            <a:r>
              <a:rPr lang="en-US" dirty="0"/>
              <a:t> D. </a:t>
            </a:r>
            <a:r>
              <a:rPr lang="en-US" dirty="0" err="1"/>
              <a:t>Minerali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kalij</a:t>
            </a:r>
            <a:r>
              <a:rPr lang="sr-Latn-RS" dirty="0" smtClean="0"/>
              <a:t>um</a:t>
            </a:r>
            <a:r>
              <a:rPr lang="en-US" dirty="0" smtClean="0"/>
              <a:t>, </a:t>
            </a:r>
            <a:r>
              <a:rPr lang="en-US" dirty="0" err="1" smtClean="0"/>
              <a:t>kalcij</a:t>
            </a:r>
            <a:r>
              <a:rPr lang="sr-Latn-RS" dirty="0" smtClean="0"/>
              <a:t>um</a:t>
            </a:r>
            <a:r>
              <a:rPr lang="en-US" dirty="0" smtClean="0"/>
              <a:t>, </a:t>
            </a:r>
            <a:r>
              <a:rPr lang="en-US" dirty="0" err="1"/>
              <a:t>fosfor</a:t>
            </a:r>
            <a:r>
              <a:rPr lang="en-US" dirty="0"/>
              <a:t>, </a:t>
            </a:r>
            <a:r>
              <a:rPr lang="en-US" dirty="0" err="1" smtClean="0"/>
              <a:t>natrij</a:t>
            </a:r>
            <a:r>
              <a:rPr lang="sr-Latn-RS" dirty="0" smtClean="0"/>
              <a:t>um</a:t>
            </a:r>
            <a:r>
              <a:rPr lang="sr-Latn-RS" dirty="0"/>
              <a:t> </a:t>
            </a:r>
            <a:r>
              <a:rPr lang="sr-Latn-RS" dirty="0" smtClean="0"/>
              <a:t>i gvožđe</a:t>
            </a:r>
            <a:r>
              <a:rPr lang="en-US" dirty="0" smtClean="0"/>
              <a:t>.</a:t>
            </a:r>
            <a:endParaRPr lang="sr-Cyrl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00" y="4845140"/>
            <a:ext cx="293370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517" y="474989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792" y="474989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4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Avokado</a:t>
            </a:r>
            <a:endParaRPr lang="sr-Cyrl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2388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Avokado</a:t>
            </a:r>
            <a:r>
              <a:rPr lang="en-US" dirty="0"/>
              <a:t> se </a:t>
            </a:r>
            <a:r>
              <a:rPr lang="en-US" dirty="0" err="1"/>
              <a:t>uzgaja</a:t>
            </a:r>
            <a:r>
              <a:rPr lang="en-US" dirty="0"/>
              <a:t> u </a:t>
            </a:r>
            <a:r>
              <a:rPr lang="en-US" dirty="0" err="1"/>
              <a:t>mnogim</a:t>
            </a:r>
            <a:r>
              <a:rPr lang="en-US" dirty="0"/>
              <a:t> </a:t>
            </a:r>
            <a:r>
              <a:rPr lang="en-US" dirty="0" err="1"/>
              <a:t>tropskim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suptropskim</a:t>
            </a:r>
            <a:r>
              <a:rPr lang="en-US" dirty="0"/>
              <a:t> </a:t>
            </a:r>
            <a:r>
              <a:rPr lang="en-US" dirty="0" err="1"/>
              <a:t>regijama</a:t>
            </a:r>
            <a:r>
              <a:rPr lang="en-US" dirty="0"/>
              <a:t> (SAD, Brazil, </a:t>
            </a:r>
            <a:r>
              <a:rPr lang="en-US" dirty="0" err="1"/>
              <a:t>Afrika</a:t>
            </a:r>
            <a:r>
              <a:rPr lang="en-US" dirty="0"/>
              <a:t>, </a:t>
            </a:r>
            <a:r>
              <a:rPr lang="en-US" dirty="0" err="1"/>
              <a:t>Izrael</a:t>
            </a:r>
            <a:r>
              <a:rPr lang="en-US" dirty="0"/>
              <a:t>). </a:t>
            </a:r>
            <a:r>
              <a:rPr lang="en-US" dirty="0" err="1"/>
              <a:t>Žetva</a:t>
            </a:r>
            <a:r>
              <a:rPr lang="en-US" dirty="0"/>
              <a:t>: 150-200 kg </a:t>
            </a:r>
            <a:r>
              <a:rPr lang="en-US" dirty="0" err="1"/>
              <a:t>voća</a:t>
            </a:r>
            <a:r>
              <a:rPr lang="en-US" dirty="0"/>
              <a:t> s </a:t>
            </a:r>
            <a:r>
              <a:rPr lang="en-US" dirty="0" err="1"/>
              <a:t>drveta</a:t>
            </a:r>
            <a:r>
              <a:rPr lang="en-US" dirty="0"/>
              <a:t>. </a:t>
            </a:r>
            <a:r>
              <a:rPr lang="en-US" dirty="0" err="1"/>
              <a:t>Brzorastuće</a:t>
            </a:r>
            <a:r>
              <a:rPr lang="en-US" dirty="0"/>
              <a:t> </a:t>
            </a:r>
            <a:r>
              <a:rPr lang="en-US" dirty="0" err="1"/>
              <a:t>stablo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doseže</a:t>
            </a:r>
            <a:r>
              <a:rPr lang="en-US" dirty="0"/>
              <a:t> </a:t>
            </a:r>
            <a:r>
              <a:rPr lang="en-US" dirty="0" err="1"/>
              <a:t>visinu</a:t>
            </a:r>
            <a:r>
              <a:rPr lang="en-US" dirty="0"/>
              <a:t> od 18 m. </a:t>
            </a:r>
            <a:r>
              <a:rPr lang="en-US" dirty="0" err="1"/>
              <a:t>Deblo</a:t>
            </a:r>
            <a:r>
              <a:rPr lang="en-US" dirty="0"/>
              <a:t> je </a:t>
            </a:r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ravno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razgranato</a:t>
            </a:r>
            <a:r>
              <a:rPr lang="en-US" dirty="0"/>
              <a:t>. </a:t>
            </a:r>
            <a:r>
              <a:rPr lang="en-US" dirty="0" err="1"/>
              <a:t>Listovi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eliptični</a:t>
            </a:r>
            <a:r>
              <a:rPr lang="en-US" dirty="0"/>
              <a:t>, </a:t>
            </a:r>
            <a:r>
              <a:rPr lang="en-US" dirty="0" smtClean="0"/>
              <a:t>du</a:t>
            </a:r>
            <a:r>
              <a:rPr lang="sr-Latn-RS" dirty="0" smtClean="0"/>
              <a:t>ži</a:t>
            </a:r>
            <a:r>
              <a:rPr lang="en-US" dirty="0" smtClean="0"/>
              <a:t>ne </a:t>
            </a:r>
            <a:r>
              <a:rPr lang="en-US" dirty="0"/>
              <a:t>do 35 cm, </a:t>
            </a:r>
            <a:r>
              <a:rPr lang="en-US" dirty="0" err="1"/>
              <a:t>padaju</a:t>
            </a:r>
            <a:r>
              <a:rPr lang="en-US" dirty="0"/>
              <a:t> </a:t>
            </a:r>
            <a:r>
              <a:rPr lang="en-US" dirty="0" smtClean="0"/>
              <a:t>t</a:t>
            </a:r>
            <a:r>
              <a:rPr lang="sr-Latn-RS" dirty="0" smtClean="0"/>
              <a:t>o</a:t>
            </a:r>
            <a:r>
              <a:rPr lang="en-US" dirty="0" err="1" smtClean="0"/>
              <a:t>kom</a:t>
            </a:r>
            <a:r>
              <a:rPr lang="en-US" dirty="0" smtClean="0"/>
              <a:t> </a:t>
            </a:r>
            <a:r>
              <a:rPr lang="en-US" dirty="0" err="1"/>
              <a:t>cijele</a:t>
            </a:r>
            <a:r>
              <a:rPr lang="en-US" dirty="0"/>
              <a:t> </a:t>
            </a:r>
            <a:r>
              <a:rPr lang="en-US" dirty="0" err="1" smtClean="0"/>
              <a:t>godine</a:t>
            </a:r>
            <a:r>
              <a:rPr lang="en-US" dirty="0" smtClean="0"/>
              <a:t>. </a:t>
            </a:r>
            <a:r>
              <a:rPr lang="en-US" dirty="0" err="1"/>
              <a:t>Pulpa</a:t>
            </a:r>
            <a:r>
              <a:rPr lang="en-US" dirty="0"/>
              <a:t> </a:t>
            </a:r>
            <a:r>
              <a:rPr lang="en-US" dirty="0" err="1"/>
              <a:t>zrelog</a:t>
            </a:r>
            <a:r>
              <a:rPr lang="en-US" dirty="0"/>
              <a:t> </a:t>
            </a:r>
            <a:r>
              <a:rPr lang="en-US" dirty="0" err="1"/>
              <a:t>voća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nježnu</a:t>
            </a:r>
            <a:r>
              <a:rPr lang="en-US" dirty="0"/>
              <a:t> </a:t>
            </a:r>
            <a:r>
              <a:rPr lang="en-US" dirty="0" err="1"/>
              <a:t>teksturu</a:t>
            </a:r>
            <a:r>
              <a:rPr lang="en-US" dirty="0"/>
              <a:t>, </a:t>
            </a:r>
            <a:r>
              <a:rPr lang="sr-Latn-RS" dirty="0"/>
              <a:t>u</a:t>
            </a:r>
            <a:r>
              <a:rPr lang="en-US" dirty="0" err="1" smtClean="0"/>
              <a:t>kus</a:t>
            </a:r>
            <a:r>
              <a:rPr lang="en-US" dirty="0" smtClean="0"/>
              <a:t> </a:t>
            </a:r>
            <a:r>
              <a:rPr lang="en-US" dirty="0" err="1"/>
              <a:t>nejasno</a:t>
            </a:r>
            <a:r>
              <a:rPr lang="en-US" dirty="0"/>
              <a:t> </a:t>
            </a:r>
            <a:r>
              <a:rPr lang="en-US" dirty="0" err="1"/>
              <a:t>podsjeća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mješavinu</a:t>
            </a:r>
            <a:r>
              <a:rPr lang="en-US" dirty="0"/>
              <a:t> </a:t>
            </a:r>
            <a:r>
              <a:rPr lang="en-US" dirty="0" err="1"/>
              <a:t>maslaca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pirea</a:t>
            </a:r>
            <a:r>
              <a:rPr lang="en-US" dirty="0"/>
              <a:t> </a:t>
            </a:r>
            <a:r>
              <a:rPr lang="en-US" dirty="0" err="1"/>
              <a:t>zelenila</a:t>
            </a:r>
            <a:r>
              <a:rPr lang="en-US" dirty="0"/>
              <a:t>; </a:t>
            </a:r>
            <a:r>
              <a:rPr lang="en-US" dirty="0" err="1"/>
              <a:t>ponekad</a:t>
            </a:r>
            <a:r>
              <a:rPr lang="en-US" dirty="0"/>
              <a:t> je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orašast</a:t>
            </a:r>
            <a:r>
              <a:rPr lang="en-US" dirty="0"/>
              <a:t> </a:t>
            </a:r>
            <a:r>
              <a:rPr lang="sr-Latn-RS" dirty="0" err="1"/>
              <a:t>u</a:t>
            </a:r>
            <a:r>
              <a:rPr lang="en-US" dirty="0" err="1" smtClean="0"/>
              <a:t>kus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podsjeća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sibirski</a:t>
            </a:r>
            <a:r>
              <a:rPr lang="en-US" dirty="0"/>
              <a:t> </a:t>
            </a:r>
            <a:r>
              <a:rPr lang="en-US" dirty="0" err="1"/>
              <a:t>cedrov</a:t>
            </a:r>
            <a:r>
              <a:rPr lang="en-US" dirty="0"/>
              <a:t> </a:t>
            </a:r>
            <a:r>
              <a:rPr lang="en-US" dirty="0" err="1"/>
              <a:t>sok</a:t>
            </a:r>
            <a:r>
              <a:rPr lang="en-US" dirty="0"/>
              <a:t>. 100 g </a:t>
            </a:r>
            <a:r>
              <a:rPr lang="en-US" dirty="0" err="1"/>
              <a:t>sadrži</a:t>
            </a:r>
            <a:r>
              <a:rPr lang="en-US" dirty="0"/>
              <a:t> 118 Kcal, do 30 g </a:t>
            </a:r>
            <a:r>
              <a:rPr lang="en-US" dirty="0" err="1"/>
              <a:t>masti</a:t>
            </a:r>
            <a:r>
              <a:rPr lang="en-US" dirty="0"/>
              <a:t>, </a:t>
            </a:r>
            <a:r>
              <a:rPr lang="en-US" dirty="0" err="1"/>
              <a:t>bjelančevine</a:t>
            </a:r>
            <a:r>
              <a:rPr lang="en-US" dirty="0"/>
              <a:t>, </a:t>
            </a:r>
            <a:r>
              <a:rPr lang="en-US" dirty="0" err="1"/>
              <a:t>kalij</a:t>
            </a:r>
            <a:r>
              <a:rPr lang="en-US" dirty="0"/>
              <a:t>, </a:t>
            </a:r>
            <a:r>
              <a:rPr lang="en-US" dirty="0" err="1"/>
              <a:t>bakar</a:t>
            </a:r>
            <a:r>
              <a:rPr lang="en-US" dirty="0"/>
              <a:t>, soli </a:t>
            </a:r>
            <a:r>
              <a:rPr lang="en-US" dirty="0" err="1"/>
              <a:t>folne</a:t>
            </a:r>
            <a:r>
              <a:rPr lang="en-US" dirty="0"/>
              <a:t> </a:t>
            </a:r>
            <a:r>
              <a:rPr lang="en-US" dirty="0" err="1"/>
              <a:t>kiseline</a:t>
            </a:r>
            <a:r>
              <a:rPr lang="en-US" dirty="0"/>
              <a:t>, </a:t>
            </a:r>
            <a:r>
              <a:rPr lang="en-US" dirty="0" err="1"/>
              <a:t>vitamine</a:t>
            </a:r>
            <a:r>
              <a:rPr lang="en-US" dirty="0"/>
              <a:t> K, C, B6.</a:t>
            </a:r>
            <a:endParaRPr lang="sr-Cyrl-M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53" y="4610637"/>
            <a:ext cx="2760372" cy="2070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766" y="4610637"/>
            <a:ext cx="2143125" cy="2070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101" y="4576830"/>
            <a:ext cx="2466975" cy="20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0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2727" y="2688112"/>
            <a:ext cx="10571998" cy="970450"/>
          </a:xfrm>
        </p:spPr>
        <p:txBody>
          <a:bodyPr/>
          <a:lstStyle/>
          <a:p>
            <a:pPr algn="ctr"/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!!</a:t>
            </a:r>
            <a:endParaRPr lang="sr-Cyrl-ME" dirty="0"/>
          </a:p>
        </p:txBody>
      </p:sp>
    </p:spTree>
    <p:extLst>
      <p:ext uri="{BB962C8B-B14F-4D97-AF65-F5344CB8AC3E}">
        <p14:creationId xmlns:p14="http://schemas.microsoft.com/office/powerpoint/2010/main" val="3793470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37</TotalTime>
  <Words>470</Words>
  <Application>Microsoft Office PowerPoint</Application>
  <PresentationFormat>Custom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Quotable</vt:lpstr>
      <vt:lpstr>BILJNI SVIJET OSTRVA</vt:lpstr>
      <vt:lpstr>Hibiskus</vt:lpstr>
      <vt:lpstr>Pandan</vt:lpstr>
      <vt:lpstr>Mango</vt:lpstr>
      <vt:lpstr>Papaja</vt:lpstr>
      <vt:lpstr>Avokado</vt:lpstr>
      <vt:lpstr>Hvala na pažnji!!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Bilje tropskih šuma</dc:title>
  <dc:creator>Microsoft account</dc:creator>
  <cp:lastModifiedBy>Milica</cp:lastModifiedBy>
  <cp:revision>8</cp:revision>
  <dcterms:created xsi:type="dcterms:W3CDTF">2021-04-13T10:24:01Z</dcterms:created>
  <dcterms:modified xsi:type="dcterms:W3CDTF">2021-05-18T18:55:25Z</dcterms:modified>
</cp:coreProperties>
</file>