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740F09B-6356-4EC4-971F-439C3C08042A}">
          <p14:sldIdLst>
            <p14:sldId id="256"/>
            <p14:sldId id="262"/>
            <p14:sldId id="257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6C498-0AB5-6947-B19E-026748640AF7}" v="55" dt="2021-02-13T12:19:27.729"/>
    <p1510:client id="{D9C68A34-36C3-4A63-9D9A-915D2EA6A03C}" v="90" dt="2021-02-13T11:40:43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Adamović" userId="20c62ded-e162-42f8-aef9-9cae7d60acfd" providerId="ADAL" clId="{D9C68A34-36C3-4A63-9D9A-915D2EA6A03C}"/>
    <pc:docChg chg="undo custSel addSld delSld modSld addMainMaster addSection delSection modSection">
      <pc:chgData name="Luka Adamović" userId="20c62ded-e162-42f8-aef9-9cae7d60acfd" providerId="ADAL" clId="{D9C68A34-36C3-4A63-9D9A-915D2EA6A03C}" dt="2021-02-13T11:50:58.910" v="729" actId="27636"/>
      <pc:docMkLst>
        <pc:docMk/>
      </pc:docMkLst>
      <pc:sldChg chg="modSp new mod modAnim">
        <pc:chgData name="Luka Adamović" userId="20c62ded-e162-42f8-aef9-9cae7d60acfd" providerId="ADAL" clId="{D9C68A34-36C3-4A63-9D9A-915D2EA6A03C}" dt="2021-02-13T11:11:44.338" v="581"/>
        <pc:sldMkLst>
          <pc:docMk/>
          <pc:sldMk cId="3423818608" sldId="256"/>
        </pc:sldMkLst>
        <pc:spChg chg="mod">
          <ac:chgData name="Luka Adamović" userId="20c62ded-e162-42f8-aef9-9cae7d60acfd" providerId="ADAL" clId="{D9C68A34-36C3-4A63-9D9A-915D2EA6A03C}" dt="2021-02-13T11:06:39.950" v="519" actId="1076"/>
          <ac:spMkLst>
            <pc:docMk/>
            <pc:sldMk cId="3423818608" sldId="256"/>
            <ac:spMk id="2" creationId="{F5415666-56D6-4FA8-BD9F-AF4A386E9EBF}"/>
          </ac:spMkLst>
        </pc:spChg>
        <pc:spChg chg="mod">
          <ac:chgData name="Luka Adamović" userId="20c62ded-e162-42f8-aef9-9cae7d60acfd" providerId="ADAL" clId="{D9C68A34-36C3-4A63-9D9A-915D2EA6A03C}" dt="2021-02-13T09:47:57.866" v="147" actId="1076"/>
          <ac:spMkLst>
            <pc:docMk/>
            <pc:sldMk cId="3423818608" sldId="256"/>
            <ac:spMk id="3" creationId="{37EDE41D-24DD-47E3-BD9B-258D424E3667}"/>
          </ac:spMkLst>
        </pc:spChg>
      </pc:sldChg>
      <pc:sldChg chg="addSp delSp modSp new mod setBg modClrScheme modAnim chgLayout">
        <pc:chgData name="Luka Adamović" userId="20c62ded-e162-42f8-aef9-9cae7d60acfd" providerId="ADAL" clId="{D9C68A34-36C3-4A63-9D9A-915D2EA6A03C}" dt="2021-02-13T11:13:43.242" v="586"/>
        <pc:sldMkLst>
          <pc:docMk/>
          <pc:sldMk cId="1481492303" sldId="257"/>
        </pc:sldMkLst>
        <pc:spChg chg="del mod ord">
          <ac:chgData name="Luka Adamović" userId="20c62ded-e162-42f8-aef9-9cae7d60acfd" providerId="ADAL" clId="{D9C68A34-36C3-4A63-9D9A-915D2EA6A03C}" dt="2021-02-13T09:48:40.008" v="152" actId="700"/>
          <ac:spMkLst>
            <pc:docMk/>
            <pc:sldMk cId="1481492303" sldId="257"/>
            <ac:spMk id="2" creationId="{167D82BD-EF6F-4243-B392-B507E304B124}"/>
          </ac:spMkLst>
        </pc:spChg>
        <pc:spChg chg="del mod ord">
          <ac:chgData name="Luka Adamović" userId="20c62ded-e162-42f8-aef9-9cae7d60acfd" providerId="ADAL" clId="{D9C68A34-36C3-4A63-9D9A-915D2EA6A03C}" dt="2021-02-13T09:48:40.008" v="152" actId="700"/>
          <ac:spMkLst>
            <pc:docMk/>
            <pc:sldMk cId="1481492303" sldId="257"/>
            <ac:spMk id="3" creationId="{1EC9C7B4-C783-42E8-B183-45EC3F33EF46}"/>
          </ac:spMkLst>
        </pc:spChg>
        <pc:spChg chg="add del mod ord">
          <ac:chgData name="Luka Adamović" userId="20c62ded-e162-42f8-aef9-9cae7d60acfd" providerId="ADAL" clId="{D9C68A34-36C3-4A63-9D9A-915D2EA6A03C}" dt="2021-02-13T09:48:57.555" v="153" actId="700"/>
          <ac:spMkLst>
            <pc:docMk/>
            <pc:sldMk cId="1481492303" sldId="257"/>
            <ac:spMk id="4" creationId="{BF9269C4-9390-41BF-8210-C487F99F5B46}"/>
          </ac:spMkLst>
        </pc:spChg>
        <pc:spChg chg="add del mod ord">
          <ac:chgData name="Luka Adamović" userId="20c62ded-e162-42f8-aef9-9cae7d60acfd" providerId="ADAL" clId="{D9C68A34-36C3-4A63-9D9A-915D2EA6A03C}" dt="2021-02-13T09:48:57.555" v="153" actId="700"/>
          <ac:spMkLst>
            <pc:docMk/>
            <pc:sldMk cId="1481492303" sldId="257"/>
            <ac:spMk id="5" creationId="{A3201A5F-60EF-466C-A6EC-6D7FB455DDCD}"/>
          </ac:spMkLst>
        </pc:spChg>
        <pc:spChg chg="add del mod ord">
          <ac:chgData name="Luka Adamović" userId="20c62ded-e162-42f8-aef9-9cae7d60acfd" providerId="ADAL" clId="{D9C68A34-36C3-4A63-9D9A-915D2EA6A03C}" dt="2021-02-13T09:48:57.555" v="153" actId="700"/>
          <ac:spMkLst>
            <pc:docMk/>
            <pc:sldMk cId="1481492303" sldId="257"/>
            <ac:spMk id="6" creationId="{856C3B9C-A59D-4F96-97B3-D768B293F44F}"/>
          </ac:spMkLst>
        </pc:spChg>
        <pc:spChg chg="add del mod ord">
          <ac:chgData name="Luka Adamović" userId="20c62ded-e162-42f8-aef9-9cae7d60acfd" providerId="ADAL" clId="{D9C68A34-36C3-4A63-9D9A-915D2EA6A03C}" dt="2021-02-13T09:48:57.555" v="153" actId="700"/>
          <ac:spMkLst>
            <pc:docMk/>
            <pc:sldMk cId="1481492303" sldId="257"/>
            <ac:spMk id="7" creationId="{EDADD0EC-9344-4741-88B3-D743A91190B0}"/>
          </ac:spMkLst>
        </pc:spChg>
        <pc:spChg chg="add del mod ord">
          <ac:chgData name="Luka Adamović" userId="20c62ded-e162-42f8-aef9-9cae7d60acfd" providerId="ADAL" clId="{D9C68A34-36C3-4A63-9D9A-915D2EA6A03C}" dt="2021-02-13T09:48:57.555" v="153" actId="700"/>
          <ac:spMkLst>
            <pc:docMk/>
            <pc:sldMk cId="1481492303" sldId="257"/>
            <ac:spMk id="8" creationId="{7F1FE07A-4112-4A3D-AC52-96CD5D136B67}"/>
          </ac:spMkLst>
        </pc:spChg>
        <pc:spChg chg="add mod ord">
          <ac:chgData name="Luka Adamović" userId="20c62ded-e162-42f8-aef9-9cae7d60acfd" providerId="ADAL" clId="{D9C68A34-36C3-4A63-9D9A-915D2EA6A03C}" dt="2021-02-13T11:08:46.635" v="555" actId="14100"/>
          <ac:spMkLst>
            <pc:docMk/>
            <pc:sldMk cId="1481492303" sldId="257"/>
            <ac:spMk id="9" creationId="{06FEB06F-3DE5-4227-AFAF-BD5C43B191FA}"/>
          </ac:spMkLst>
        </pc:spChg>
        <pc:spChg chg="add mod ord">
          <ac:chgData name="Luka Adamović" userId="20c62ded-e162-42f8-aef9-9cae7d60acfd" providerId="ADAL" clId="{D9C68A34-36C3-4A63-9D9A-915D2EA6A03C}" dt="2021-02-13T09:58:14.262" v="182" actId="26606"/>
          <ac:spMkLst>
            <pc:docMk/>
            <pc:sldMk cId="1481492303" sldId="257"/>
            <ac:spMk id="10" creationId="{808C8B1E-3CD0-4E6F-B6DA-1EF457069705}"/>
          </ac:spMkLst>
        </pc:spChg>
        <pc:spChg chg="add del mod ord">
          <ac:chgData name="Luka Adamović" userId="20c62ded-e162-42f8-aef9-9cae7d60acfd" providerId="ADAL" clId="{D9C68A34-36C3-4A63-9D9A-915D2EA6A03C}" dt="2021-02-13T09:58:06.185" v="179" actId="931"/>
          <ac:spMkLst>
            <pc:docMk/>
            <pc:sldMk cId="1481492303" sldId="257"/>
            <ac:spMk id="11" creationId="{CEB2C3A9-D9D5-42D4-BD12-DCB12DD707DB}"/>
          </ac:spMkLst>
        </pc:spChg>
        <pc:spChg chg="add">
          <ac:chgData name="Luka Adamović" userId="20c62ded-e162-42f8-aef9-9cae7d60acfd" providerId="ADAL" clId="{D9C68A34-36C3-4A63-9D9A-915D2EA6A03C}" dt="2021-02-13T09:58:14.262" v="182" actId="26606"/>
          <ac:spMkLst>
            <pc:docMk/>
            <pc:sldMk cId="1481492303" sldId="257"/>
            <ac:spMk id="25" creationId="{CC146B38-3E4E-4A67-91CF-55DBCC51B487}"/>
          </ac:spMkLst>
        </pc:spChg>
        <pc:grpChg chg="add">
          <ac:chgData name="Luka Adamović" userId="20c62ded-e162-42f8-aef9-9cae7d60acfd" providerId="ADAL" clId="{D9C68A34-36C3-4A63-9D9A-915D2EA6A03C}" dt="2021-02-13T09:58:14.262" v="182" actId="26606"/>
          <ac:grpSpMkLst>
            <pc:docMk/>
            <pc:sldMk cId="1481492303" sldId="257"/>
            <ac:grpSpMk id="20" creationId="{E389415A-F11F-49E4-B0C5-CF7FF9CE8E07}"/>
          </ac:grpSpMkLst>
        </pc:grpChg>
        <pc:picChg chg="add mod">
          <ac:chgData name="Luka Adamović" userId="20c62ded-e162-42f8-aef9-9cae7d60acfd" providerId="ADAL" clId="{D9C68A34-36C3-4A63-9D9A-915D2EA6A03C}" dt="2021-02-13T11:07:45.293" v="523" actId="1076"/>
          <ac:picMkLst>
            <pc:docMk/>
            <pc:sldMk cId="1481492303" sldId="257"/>
            <ac:picMk id="13" creationId="{E968EEDE-662B-4A51-9255-FEA32377C6EE}"/>
          </ac:picMkLst>
        </pc:picChg>
        <pc:picChg chg="add">
          <ac:chgData name="Luka Adamović" userId="20c62ded-e162-42f8-aef9-9cae7d60acfd" providerId="ADAL" clId="{D9C68A34-36C3-4A63-9D9A-915D2EA6A03C}" dt="2021-02-13T09:58:14.262" v="182" actId="26606"/>
          <ac:picMkLst>
            <pc:docMk/>
            <pc:sldMk cId="1481492303" sldId="257"/>
            <ac:picMk id="18" creationId="{53CD781F-F935-4310-9C70-32C9B03A159F}"/>
          </ac:picMkLst>
        </pc:picChg>
      </pc:sldChg>
      <pc:sldChg chg="addSp delSp modSp new del mod modClrScheme chgLayout">
        <pc:chgData name="Luka Adamović" userId="20c62ded-e162-42f8-aef9-9cae7d60acfd" providerId="ADAL" clId="{D9C68A34-36C3-4A63-9D9A-915D2EA6A03C}" dt="2021-02-13T10:11:20.675" v="193" actId="2696"/>
        <pc:sldMkLst>
          <pc:docMk/>
          <pc:sldMk cId="2524806962" sldId="258"/>
        </pc:sldMkLst>
        <pc:spChg chg="del mod ord">
          <ac:chgData name="Luka Adamović" userId="20c62ded-e162-42f8-aef9-9cae7d60acfd" providerId="ADAL" clId="{D9C68A34-36C3-4A63-9D9A-915D2EA6A03C}" dt="2021-02-13T10:10:02.385" v="184" actId="700"/>
          <ac:spMkLst>
            <pc:docMk/>
            <pc:sldMk cId="2524806962" sldId="258"/>
            <ac:spMk id="2" creationId="{4AA6D16C-DDF9-4558-9D98-D8311E236154}"/>
          </ac:spMkLst>
        </pc:spChg>
        <pc:spChg chg="del">
          <ac:chgData name="Luka Adamović" userId="20c62ded-e162-42f8-aef9-9cae7d60acfd" providerId="ADAL" clId="{D9C68A34-36C3-4A63-9D9A-915D2EA6A03C}" dt="2021-02-13T10:10:02.385" v="184" actId="700"/>
          <ac:spMkLst>
            <pc:docMk/>
            <pc:sldMk cId="2524806962" sldId="258"/>
            <ac:spMk id="3" creationId="{F91A3319-68AA-475D-A4EA-5C89B4C536BE}"/>
          </ac:spMkLst>
        </pc:spChg>
        <pc:spChg chg="del mod ord">
          <ac:chgData name="Luka Adamović" userId="20c62ded-e162-42f8-aef9-9cae7d60acfd" providerId="ADAL" clId="{D9C68A34-36C3-4A63-9D9A-915D2EA6A03C}" dt="2021-02-13T10:10:02.385" v="184" actId="700"/>
          <ac:spMkLst>
            <pc:docMk/>
            <pc:sldMk cId="2524806962" sldId="258"/>
            <ac:spMk id="4" creationId="{BCF5775D-DE7D-49D6-90D3-FBC78AC4E3F1}"/>
          </ac:spMkLst>
        </pc:spChg>
        <pc:spChg chg="add del mod ord">
          <ac:chgData name="Luka Adamović" userId="20c62ded-e162-42f8-aef9-9cae7d60acfd" providerId="ADAL" clId="{D9C68A34-36C3-4A63-9D9A-915D2EA6A03C}" dt="2021-02-13T10:10:55.029" v="189" actId="700"/>
          <ac:spMkLst>
            <pc:docMk/>
            <pc:sldMk cId="2524806962" sldId="258"/>
            <ac:spMk id="5" creationId="{3C864D45-87F0-4500-8F55-30D58EA75201}"/>
          </ac:spMkLst>
        </pc:spChg>
        <pc:spChg chg="add del mod ord">
          <ac:chgData name="Luka Adamović" userId="20c62ded-e162-42f8-aef9-9cae7d60acfd" providerId="ADAL" clId="{D9C68A34-36C3-4A63-9D9A-915D2EA6A03C}" dt="2021-02-13T10:10:55.029" v="189" actId="700"/>
          <ac:spMkLst>
            <pc:docMk/>
            <pc:sldMk cId="2524806962" sldId="258"/>
            <ac:spMk id="6" creationId="{F7D8E706-9E9B-4371-9F77-16E63DBA054F}"/>
          </ac:spMkLst>
        </pc:spChg>
        <pc:spChg chg="add del mod ord">
          <ac:chgData name="Luka Adamović" userId="20c62ded-e162-42f8-aef9-9cae7d60acfd" providerId="ADAL" clId="{D9C68A34-36C3-4A63-9D9A-915D2EA6A03C}" dt="2021-02-13T10:11:05.778" v="190" actId="700"/>
          <ac:spMkLst>
            <pc:docMk/>
            <pc:sldMk cId="2524806962" sldId="258"/>
            <ac:spMk id="7" creationId="{CBA06F18-BF3C-47C0-BA9A-999B786F5E53}"/>
          </ac:spMkLst>
        </pc:spChg>
        <pc:spChg chg="add del mod ord">
          <ac:chgData name="Luka Adamović" userId="20c62ded-e162-42f8-aef9-9cae7d60acfd" providerId="ADAL" clId="{D9C68A34-36C3-4A63-9D9A-915D2EA6A03C}" dt="2021-02-13T10:11:05.778" v="190" actId="700"/>
          <ac:spMkLst>
            <pc:docMk/>
            <pc:sldMk cId="2524806962" sldId="258"/>
            <ac:spMk id="8" creationId="{9627E562-4604-4181-BDC1-DE4F72155D08}"/>
          </ac:spMkLst>
        </pc:spChg>
        <pc:spChg chg="add mod ord">
          <ac:chgData name="Luka Adamović" userId="20c62ded-e162-42f8-aef9-9cae7d60acfd" providerId="ADAL" clId="{D9C68A34-36C3-4A63-9D9A-915D2EA6A03C}" dt="2021-02-13T10:11:05.778" v="190" actId="700"/>
          <ac:spMkLst>
            <pc:docMk/>
            <pc:sldMk cId="2524806962" sldId="258"/>
            <ac:spMk id="9" creationId="{2D679F89-14CE-41C6-BBEE-8BB8145D3DFA}"/>
          </ac:spMkLst>
        </pc:spChg>
        <pc:spChg chg="add mod ord">
          <ac:chgData name="Luka Adamović" userId="20c62ded-e162-42f8-aef9-9cae7d60acfd" providerId="ADAL" clId="{D9C68A34-36C3-4A63-9D9A-915D2EA6A03C}" dt="2021-02-13T10:11:05.778" v="190" actId="700"/>
          <ac:spMkLst>
            <pc:docMk/>
            <pc:sldMk cId="2524806962" sldId="258"/>
            <ac:spMk id="10" creationId="{BBB29559-1C76-43CB-8D98-E773EFBD688A}"/>
          </ac:spMkLst>
        </pc:spChg>
      </pc:sldChg>
      <pc:sldChg chg="addSp delSp modSp new del mod modClrScheme chgLayout">
        <pc:chgData name="Luka Adamović" userId="20c62ded-e162-42f8-aef9-9cae7d60acfd" providerId="ADAL" clId="{D9C68A34-36C3-4A63-9D9A-915D2EA6A03C}" dt="2021-02-13T10:23:20.235" v="278" actId="2696"/>
        <pc:sldMkLst>
          <pc:docMk/>
          <pc:sldMk cId="4184931654" sldId="258"/>
        </pc:sldMkLst>
        <pc:spChg chg="del">
          <ac:chgData name="Luka Adamović" userId="20c62ded-e162-42f8-aef9-9cae7d60acfd" providerId="ADAL" clId="{D9C68A34-36C3-4A63-9D9A-915D2EA6A03C}" dt="2021-02-13T10:11:28.771" v="195" actId="700"/>
          <ac:spMkLst>
            <pc:docMk/>
            <pc:sldMk cId="4184931654" sldId="258"/>
            <ac:spMk id="2" creationId="{AC93C25A-9996-4DE2-BEF1-CB8CFB479AC0}"/>
          </ac:spMkLst>
        </pc:spChg>
        <pc:spChg chg="del">
          <ac:chgData name="Luka Adamović" userId="20c62ded-e162-42f8-aef9-9cae7d60acfd" providerId="ADAL" clId="{D9C68A34-36C3-4A63-9D9A-915D2EA6A03C}" dt="2021-02-13T10:11:28.771" v="195" actId="700"/>
          <ac:spMkLst>
            <pc:docMk/>
            <pc:sldMk cId="4184931654" sldId="258"/>
            <ac:spMk id="3" creationId="{C189211C-36F9-4578-BA0E-A2DE4D697101}"/>
          </ac:spMkLst>
        </pc:spChg>
        <pc:spChg chg="del">
          <ac:chgData name="Luka Adamović" userId="20c62ded-e162-42f8-aef9-9cae7d60acfd" providerId="ADAL" clId="{D9C68A34-36C3-4A63-9D9A-915D2EA6A03C}" dt="2021-02-13T10:11:28.771" v="195" actId="700"/>
          <ac:spMkLst>
            <pc:docMk/>
            <pc:sldMk cId="4184931654" sldId="258"/>
            <ac:spMk id="4" creationId="{E9F8E164-D6BA-4A4E-886A-B20224F80BCF}"/>
          </ac:spMkLst>
        </pc:spChg>
        <pc:spChg chg="add del mod ord">
          <ac:chgData name="Luka Adamović" userId="20c62ded-e162-42f8-aef9-9cae7d60acfd" providerId="ADAL" clId="{D9C68A34-36C3-4A63-9D9A-915D2EA6A03C}" dt="2021-02-13T10:12:15.595" v="198" actId="700"/>
          <ac:spMkLst>
            <pc:docMk/>
            <pc:sldMk cId="4184931654" sldId="258"/>
            <ac:spMk id="5" creationId="{1BCAC012-B30E-4933-9F2D-018A21010EF9}"/>
          </ac:spMkLst>
        </pc:spChg>
        <pc:spChg chg="add del mod">
          <ac:chgData name="Luka Adamović" userId="20c62ded-e162-42f8-aef9-9cae7d60acfd" providerId="ADAL" clId="{D9C68A34-36C3-4A63-9D9A-915D2EA6A03C}" dt="2021-02-13T10:11:57.065" v="197" actId="21"/>
          <ac:spMkLst>
            <pc:docMk/>
            <pc:sldMk cId="4184931654" sldId="258"/>
            <ac:spMk id="6" creationId="{6FBEC017-D4F4-431B-9343-CA159DBF464C}"/>
          </ac:spMkLst>
        </pc:spChg>
        <pc:spChg chg="add del mod ord">
          <ac:chgData name="Luka Adamović" userId="20c62ded-e162-42f8-aef9-9cae7d60acfd" providerId="ADAL" clId="{D9C68A34-36C3-4A63-9D9A-915D2EA6A03C}" dt="2021-02-13T10:12:15.595" v="198" actId="700"/>
          <ac:spMkLst>
            <pc:docMk/>
            <pc:sldMk cId="4184931654" sldId="258"/>
            <ac:spMk id="7" creationId="{C9BF3D2B-3F63-496A-B554-C625EE8F0D78}"/>
          </ac:spMkLst>
        </pc:spChg>
        <pc:spChg chg="add del mod ord">
          <ac:chgData name="Luka Adamović" userId="20c62ded-e162-42f8-aef9-9cae7d60acfd" providerId="ADAL" clId="{D9C68A34-36C3-4A63-9D9A-915D2EA6A03C}" dt="2021-02-13T10:12:35.618" v="199" actId="700"/>
          <ac:spMkLst>
            <pc:docMk/>
            <pc:sldMk cId="4184931654" sldId="258"/>
            <ac:spMk id="8" creationId="{8841B9A0-97A5-4F85-BA67-EF1863AB6CA3}"/>
          </ac:spMkLst>
        </pc:spChg>
        <pc:spChg chg="add del mod ord">
          <ac:chgData name="Luka Adamović" userId="20c62ded-e162-42f8-aef9-9cae7d60acfd" providerId="ADAL" clId="{D9C68A34-36C3-4A63-9D9A-915D2EA6A03C}" dt="2021-02-13T10:12:35.618" v="199" actId="700"/>
          <ac:spMkLst>
            <pc:docMk/>
            <pc:sldMk cId="4184931654" sldId="258"/>
            <ac:spMk id="9" creationId="{2F8AC9CC-2E06-497E-87E2-8038CEFF9401}"/>
          </ac:spMkLst>
        </pc:spChg>
        <pc:spChg chg="add del mod ord">
          <ac:chgData name="Luka Adamović" userId="20c62ded-e162-42f8-aef9-9cae7d60acfd" providerId="ADAL" clId="{D9C68A34-36C3-4A63-9D9A-915D2EA6A03C}" dt="2021-02-13T10:12:35.618" v="199" actId="700"/>
          <ac:spMkLst>
            <pc:docMk/>
            <pc:sldMk cId="4184931654" sldId="258"/>
            <ac:spMk id="10" creationId="{65F2F642-ECF0-4804-AAB9-AF1D02196DE0}"/>
          </ac:spMkLst>
        </pc:spChg>
        <pc:spChg chg="add del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1" creationId="{C123C435-1328-4962-9D0F-5D7DADE9AFCB}"/>
          </ac:spMkLst>
        </pc:spChg>
        <pc:spChg chg="add del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2" creationId="{BA983E73-584F-40FE-A93F-3CEB4BA66555}"/>
          </ac:spMkLst>
        </pc:spChg>
        <pc:spChg chg="add del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3" creationId="{6E2A9318-0407-43E8-9D0A-EFD088F594DA}"/>
          </ac:spMkLst>
        </pc:spChg>
        <pc:spChg chg="add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4" creationId="{7091EDA2-2066-438E-B4DF-B4FFD945ED93}"/>
          </ac:spMkLst>
        </pc:spChg>
        <pc:spChg chg="add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5" creationId="{46FFADC8-8C9D-4311-9C95-0B6DDEC9D509}"/>
          </ac:spMkLst>
        </pc:spChg>
        <pc:spChg chg="add mod ord">
          <ac:chgData name="Luka Adamović" userId="20c62ded-e162-42f8-aef9-9cae7d60acfd" providerId="ADAL" clId="{D9C68A34-36C3-4A63-9D9A-915D2EA6A03C}" dt="2021-02-13T10:12:59.255" v="200" actId="700"/>
          <ac:spMkLst>
            <pc:docMk/>
            <pc:sldMk cId="4184931654" sldId="258"/>
            <ac:spMk id="16" creationId="{19E95B93-D233-4AAF-87A5-4CB8882A33C0}"/>
          </ac:spMkLst>
        </pc:spChg>
      </pc:sldChg>
      <pc:sldChg chg="addSp delSp modSp add mod setBg modClrScheme modAnim chgLayout">
        <pc:chgData name="Luka Adamović" userId="20c62ded-e162-42f8-aef9-9cae7d60acfd" providerId="ADAL" clId="{D9C68A34-36C3-4A63-9D9A-915D2EA6A03C}" dt="2021-02-13T11:17:46.737" v="616"/>
        <pc:sldMkLst>
          <pc:docMk/>
          <pc:sldMk cId="337678029" sldId="259"/>
        </pc:sldMkLst>
        <pc:spChg chg="mod ord">
          <ac:chgData name="Luka Adamović" userId="20c62ded-e162-42f8-aef9-9cae7d60acfd" providerId="ADAL" clId="{D9C68A34-36C3-4A63-9D9A-915D2EA6A03C}" dt="2021-02-13T10:17:43.258" v="227" actId="27636"/>
          <ac:spMkLst>
            <pc:docMk/>
            <pc:sldMk cId="337678029" sldId="259"/>
            <ac:spMk id="2" creationId="{00000000-0000-0000-0000-000000000000}"/>
          </ac:spMkLst>
        </pc:spChg>
        <pc:spChg chg="add del mod ord">
          <ac:chgData name="Luka Adamović" userId="20c62ded-e162-42f8-aef9-9cae7d60acfd" providerId="ADAL" clId="{D9C68A34-36C3-4A63-9D9A-915D2EA6A03C}" dt="2021-02-13T10:17:17.725" v="221" actId="931"/>
          <ac:spMkLst>
            <pc:docMk/>
            <pc:sldMk cId="337678029" sldId="259"/>
            <ac:spMk id="3" creationId="{78013B55-6DA7-48DE-B221-E7DEEF234D94}"/>
          </ac:spMkLst>
        </pc:spChg>
        <pc:spChg chg="add mod ord">
          <ac:chgData name="Luka Adamović" userId="20c62ded-e162-42f8-aef9-9cae7d60acfd" providerId="ADAL" clId="{D9C68A34-36C3-4A63-9D9A-915D2EA6A03C}" dt="2021-02-13T10:21:36.223" v="277" actId="114"/>
          <ac:spMkLst>
            <pc:docMk/>
            <pc:sldMk cId="337678029" sldId="259"/>
            <ac:spMk id="4" creationId="{E724D793-2344-4C0A-A8EC-654B81C6996E}"/>
          </ac:spMkLst>
        </pc:spChg>
        <pc:spChg chg="add">
          <ac:chgData name="Luka Adamović" userId="20c62ded-e162-42f8-aef9-9cae7d60acfd" providerId="ADAL" clId="{D9C68A34-36C3-4A63-9D9A-915D2EA6A03C}" dt="2021-02-13T10:17:34.472" v="224" actId="26606"/>
          <ac:spMkLst>
            <pc:docMk/>
            <pc:sldMk cId="337678029" sldId="259"/>
            <ac:spMk id="18" creationId="{1195E126-5CB4-434D-8B36-832C6512C455}"/>
          </ac:spMkLst>
        </pc:spChg>
        <pc:grpChg chg="add">
          <ac:chgData name="Luka Adamović" userId="20c62ded-e162-42f8-aef9-9cae7d60acfd" providerId="ADAL" clId="{D9C68A34-36C3-4A63-9D9A-915D2EA6A03C}" dt="2021-02-13T10:17:34.472" v="224" actId="26606"/>
          <ac:grpSpMkLst>
            <pc:docMk/>
            <pc:sldMk cId="337678029" sldId="259"/>
            <ac:grpSpMk id="13" creationId="{E389415A-F11F-49E4-B0C5-CF7FF9CE8E07}"/>
          </ac:grpSpMkLst>
        </pc:grpChg>
        <pc:picChg chg="add mod">
          <ac:chgData name="Luka Adamović" userId="20c62ded-e162-42f8-aef9-9cae7d60acfd" providerId="ADAL" clId="{D9C68A34-36C3-4A63-9D9A-915D2EA6A03C}" dt="2021-02-13T10:17:34.472" v="224" actId="26606"/>
          <ac:picMkLst>
            <pc:docMk/>
            <pc:sldMk cId="337678029" sldId="259"/>
            <ac:picMk id="6" creationId="{6E7FC321-56E5-46A3-92CF-93A6A5A8DE32}"/>
          </ac:picMkLst>
        </pc:picChg>
        <pc:picChg chg="add">
          <ac:chgData name="Luka Adamović" userId="20c62ded-e162-42f8-aef9-9cae7d60acfd" providerId="ADAL" clId="{D9C68A34-36C3-4A63-9D9A-915D2EA6A03C}" dt="2021-02-13T10:17:34.472" v="224" actId="26606"/>
          <ac:picMkLst>
            <pc:docMk/>
            <pc:sldMk cId="337678029" sldId="259"/>
            <ac:picMk id="11" creationId="{53CD781F-F935-4310-9C70-32C9B03A159F}"/>
          </ac:picMkLst>
        </pc:picChg>
      </pc:sldChg>
      <pc:sldChg chg="new del">
        <pc:chgData name="Luka Adamović" userId="20c62ded-e162-42f8-aef9-9cae7d60acfd" providerId="ADAL" clId="{D9C68A34-36C3-4A63-9D9A-915D2EA6A03C}" dt="2021-02-13T10:13:59.041" v="202" actId="2696"/>
        <pc:sldMkLst>
          <pc:docMk/>
          <pc:sldMk cId="3783634095" sldId="259"/>
        </pc:sldMkLst>
      </pc:sldChg>
      <pc:sldChg chg="addSp delSp modSp new mod modClrScheme modAnim chgLayout">
        <pc:chgData name="Luka Adamović" userId="20c62ded-e162-42f8-aef9-9cae7d60acfd" providerId="ADAL" clId="{D9C68A34-36C3-4A63-9D9A-915D2EA6A03C}" dt="2021-02-13T11:19:59.857" v="634"/>
        <pc:sldMkLst>
          <pc:docMk/>
          <pc:sldMk cId="1246338813" sldId="260"/>
        </pc:sldMkLst>
        <pc:spChg chg="del mod ord">
          <ac:chgData name="Luka Adamović" userId="20c62ded-e162-42f8-aef9-9cae7d60acfd" providerId="ADAL" clId="{D9C68A34-36C3-4A63-9D9A-915D2EA6A03C}" dt="2021-02-13T10:28:48.474" v="280" actId="700"/>
          <ac:spMkLst>
            <pc:docMk/>
            <pc:sldMk cId="1246338813" sldId="260"/>
            <ac:spMk id="2" creationId="{54EA9E3D-7550-48FA-B344-E871DA11288B}"/>
          </ac:spMkLst>
        </pc:spChg>
        <pc:spChg chg="del mod ord">
          <ac:chgData name="Luka Adamović" userId="20c62ded-e162-42f8-aef9-9cae7d60acfd" providerId="ADAL" clId="{D9C68A34-36C3-4A63-9D9A-915D2EA6A03C}" dt="2021-02-13T10:28:48.474" v="280" actId="700"/>
          <ac:spMkLst>
            <pc:docMk/>
            <pc:sldMk cId="1246338813" sldId="260"/>
            <ac:spMk id="3" creationId="{9CC667D0-110F-40BF-BE90-CF88E6291CF0}"/>
          </ac:spMkLst>
        </pc:spChg>
        <pc:spChg chg="del">
          <ac:chgData name="Luka Adamović" userId="20c62ded-e162-42f8-aef9-9cae7d60acfd" providerId="ADAL" clId="{D9C68A34-36C3-4A63-9D9A-915D2EA6A03C}" dt="2021-02-13T10:28:48.474" v="280" actId="700"/>
          <ac:spMkLst>
            <pc:docMk/>
            <pc:sldMk cId="1246338813" sldId="260"/>
            <ac:spMk id="4" creationId="{F57DDD97-D7CF-4202-907C-2D831EE417B1}"/>
          </ac:spMkLst>
        </pc:spChg>
        <pc:spChg chg="add mod ord">
          <ac:chgData name="Luka Adamović" userId="20c62ded-e162-42f8-aef9-9cae7d60acfd" providerId="ADAL" clId="{D9C68A34-36C3-4A63-9D9A-915D2EA6A03C}" dt="2021-02-13T11:19:23.151" v="628" actId="1076"/>
          <ac:spMkLst>
            <pc:docMk/>
            <pc:sldMk cId="1246338813" sldId="260"/>
            <ac:spMk id="5" creationId="{5C3319A1-02DF-41FA-AF60-822106884C64}"/>
          </ac:spMkLst>
        </pc:spChg>
        <pc:spChg chg="add mod ord">
          <ac:chgData name="Luka Adamović" userId="20c62ded-e162-42f8-aef9-9cae7d60acfd" providerId="ADAL" clId="{D9C68A34-36C3-4A63-9D9A-915D2EA6A03C}" dt="2021-02-13T11:19:06.115" v="623" actId="1076"/>
          <ac:spMkLst>
            <pc:docMk/>
            <pc:sldMk cId="1246338813" sldId="260"/>
            <ac:spMk id="6" creationId="{17748039-9778-4D28-AE24-DF708C04DCF8}"/>
          </ac:spMkLst>
        </pc:spChg>
        <pc:spChg chg="add mod ord">
          <ac:chgData name="Luka Adamović" userId="20c62ded-e162-42f8-aef9-9cae7d60acfd" providerId="ADAL" clId="{D9C68A34-36C3-4A63-9D9A-915D2EA6A03C}" dt="2021-02-13T11:19:09.295" v="624" actId="1076"/>
          <ac:spMkLst>
            <pc:docMk/>
            <pc:sldMk cId="1246338813" sldId="260"/>
            <ac:spMk id="7" creationId="{EBC03A8A-F751-4229-9ABC-25E85EBAAF92}"/>
          </ac:spMkLst>
        </pc:spChg>
      </pc:sldChg>
      <pc:sldChg chg="addSp delSp modSp new mod modClrScheme modAnim chgLayout">
        <pc:chgData name="Luka Adamović" userId="20c62ded-e162-42f8-aef9-9cae7d60acfd" providerId="ADAL" clId="{D9C68A34-36C3-4A63-9D9A-915D2EA6A03C}" dt="2021-02-13T11:25:06.981" v="652"/>
        <pc:sldMkLst>
          <pc:docMk/>
          <pc:sldMk cId="2730153554" sldId="261"/>
        </pc:sldMkLst>
        <pc:spChg chg="mod ord">
          <ac:chgData name="Luka Adamović" userId="20c62ded-e162-42f8-aef9-9cae7d60acfd" providerId="ADAL" clId="{D9C68A34-36C3-4A63-9D9A-915D2EA6A03C}" dt="2021-02-13T11:21:38.282" v="639" actId="1076"/>
          <ac:spMkLst>
            <pc:docMk/>
            <pc:sldMk cId="2730153554" sldId="261"/>
            <ac:spMk id="2" creationId="{E29C175A-C1D1-4DCD-AFD6-F2309F119264}"/>
          </ac:spMkLst>
        </pc:spChg>
        <pc:spChg chg="del mod ord">
          <ac:chgData name="Luka Adamović" userId="20c62ded-e162-42f8-aef9-9cae7d60acfd" providerId="ADAL" clId="{D9C68A34-36C3-4A63-9D9A-915D2EA6A03C}" dt="2021-02-13T11:21:27.141" v="635" actId="700"/>
          <ac:spMkLst>
            <pc:docMk/>
            <pc:sldMk cId="2730153554" sldId="261"/>
            <ac:spMk id="3" creationId="{E74DA75D-B1F1-4919-8749-6D588A444B58}"/>
          </ac:spMkLst>
        </pc:spChg>
        <pc:spChg chg="del">
          <ac:chgData name="Luka Adamović" userId="20c62ded-e162-42f8-aef9-9cae7d60acfd" providerId="ADAL" clId="{D9C68A34-36C3-4A63-9D9A-915D2EA6A03C}" dt="2021-02-13T11:21:27.141" v="635" actId="700"/>
          <ac:spMkLst>
            <pc:docMk/>
            <pc:sldMk cId="2730153554" sldId="261"/>
            <ac:spMk id="4" creationId="{B3771295-8DCA-4D27-9537-CFAFDB315AE6}"/>
          </ac:spMkLst>
        </pc:spChg>
        <pc:spChg chg="add mod ord">
          <ac:chgData name="Luka Adamović" userId="20c62ded-e162-42f8-aef9-9cae7d60acfd" providerId="ADAL" clId="{D9C68A34-36C3-4A63-9D9A-915D2EA6A03C}" dt="2021-02-13T11:23:28.668" v="646" actId="27636"/>
          <ac:spMkLst>
            <pc:docMk/>
            <pc:sldMk cId="2730153554" sldId="261"/>
            <ac:spMk id="5" creationId="{F22C6334-9CD8-4CD2-9E5D-6652476D5067}"/>
          </ac:spMkLst>
        </pc:spChg>
      </pc:sldChg>
      <pc:sldChg chg="modSp new mod modAnim">
        <pc:chgData name="Luka Adamović" userId="20c62ded-e162-42f8-aef9-9cae7d60acfd" providerId="ADAL" clId="{D9C68A34-36C3-4A63-9D9A-915D2EA6A03C}" dt="2021-02-13T11:12:58.701" v="584"/>
        <pc:sldMkLst>
          <pc:docMk/>
          <pc:sldMk cId="2708710051" sldId="262"/>
        </pc:sldMkLst>
        <pc:spChg chg="mod">
          <ac:chgData name="Luka Adamović" userId="20c62ded-e162-42f8-aef9-9cae7d60acfd" providerId="ADAL" clId="{D9C68A34-36C3-4A63-9D9A-915D2EA6A03C}" dt="2021-02-13T11:05:17.482" v="510" actId="688"/>
          <ac:spMkLst>
            <pc:docMk/>
            <pc:sldMk cId="2708710051" sldId="262"/>
            <ac:spMk id="2" creationId="{E06E3F7B-3924-41D7-8424-ACC9F26E029F}"/>
          </ac:spMkLst>
        </pc:spChg>
        <pc:spChg chg="mod">
          <ac:chgData name="Luka Adamović" userId="20c62ded-e162-42f8-aef9-9cae7d60acfd" providerId="ADAL" clId="{D9C68A34-36C3-4A63-9D9A-915D2EA6A03C}" dt="2021-02-13T11:03:37.662" v="499" actId="115"/>
          <ac:spMkLst>
            <pc:docMk/>
            <pc:sldMk cId="2708710051" sldId="262"/>
            <ac:spMk id="3" creationId="{D1E12E46-7566-449A-ADAD-F60A828C6B79}"/>
          </ac:spMkLst>
        </pc:spChg>
      </pc:sldChg>
      <pc:sldChg chg="addSp delSp modSp new mod setBg modClrScheme modAnim setClrOvrMap chgLayout">
        <pc:chgData name="Luka Adamović" userId="20c62ded-e162-42f8-aef9-9cae7d60acfd" providerId="ADAL" clId="{D9C68A34-36C3-4A63-9D9A-915D2EA6A03C}" dt="2021-02-13T11:40:43.881" v="702"/>
        <pc:sldMkLst>
          <pc:docMk/>
          <pc:sldMk cId="285603928" sldId="263"/>
        </pc:sldMkLst>
        <pc:spChg chg="del mod ord">
          <ac:chgData name="Luka Adamović" userId="20c62ded-e162-42f8-aef9-9cae7d60acfd" providerId="ADAL" clId="{D9C68A34-36C3-4A63-9D9A-915D2EA6A03C}" dt="2021-02-13T11:27:59.985" v="654" actId="700"/>
          <ac:spMkLst>
            <pc:docMk/>
            <pc:sldMk cId="285603928" sldId="263"/>
            <ac:spMk id="2" creationId="{89D8B926-0495-4BF8-B297-D452975FBDAD}"/>
          </ac:spMkLst>
        </pc:spChg>
        <pc:spChg chg="del mod ord">
          <ac:chgData name="Luka Adamović" userId="20c62ded-e162-42f8-aef9-9cae7d60acfd" providerId="ADAL" clId="{D9C68A34-36C3-4A63-9D9A-915D2EA6A03C}" dt="2021-02-13T11:27:59.985" v="654" actId="700"/>
          <ac:spMkLst>
            <pc:docMk/>
            <pc:sldMk cId="285603928" sldId="263"/>
            <ac:spMk id="3" creationId="{6D470219-8F9E-4105-9006-9C4E545D8062}"/>
          </ac:spMkLst>
        </pc:spChg>
        <pc:spChg chg="add del mod ord">
          <ac:chgData name="Luka Adamović" userId="20c62ded-e162-42f8-aef9-9cae7d60acfd" providerId="ADAL" clId="{D9C68A34-36C3-4A63-9D9A-915D2EA6A03C}" dt="2021-02-13T11:28:17.284" v="655" actId="700"/>
          <ac:spMkLst>
            <pc:docMk/>
            <pc:sldMk cId="285603928" sldId="263"/>
            <ac:spMk id="4" creationId="{CAE3994F-42AE-4D60-966C-31C5E0C9B806}"/>
          </ac:spMkLst>
        </pc:spChg>
        <pc:spChg chg="add del mod ord">
          <ac:chgData name="Luka Adamović" userId="20c62ded-e162-42f8-aef9-9cae7d60acfd" providerId="ADAL" clId="{D9C68A34-36C3-4A63-9D9A-915D2EA6A03C}" dt="2021-02-13T11:28:17.284" v="655" actId="700"/>
          <ac:spMkLst>
            <pc:docMk/>
            <pc:sldMk cId="285603928" sldId="263"/>
            <ac:spMk id="5" creationId="{4FDA1145-FCC0-4242-9AE1-581B63D9812B}"/>
          </ac:spMkLst>
        </pc:spChg>
        <pc:spChg chg="add del mod ord">
          <ac:chgData name="Luka Adamović" userId="20c62ded-e162-42f8-aef9-9cae7d60acfd" providerId="ADAL" clId="{D9C68A34-36C3-4A63-9D9A-915D2EA6A03C}" dt="2021-02-13T11:32:20.445" v="656" actId="700"/>
          <ac:spMkLst>
            <pc:docMk/>
            <pc:sldMk cId="285603928" sldId="263"/>
            <ac:spMk id="6" creationId="{3225A897-C054-4621-9713-FF3E4AFB399C}"/>
          </ac:spMkLst>
        </pc:spChg>
        <pc:spChg chg="add del mod ord">
          <ac:chgData name="Luka Adamović" userId="20c62ded-e162-42f8-aef9-9cae7d60acfd" providerId="ADAL" clId="{D9C68A34-36C3-4A63-9D9A-915D2EA6A03C}" dt="2021-02-13T11:32:20.445" v="656" actId="700"/>
          <ac:spMkLst>
            <pc:docMk/>
            <pc:sldMk cId="285603928" sldId="263"/>
            <ac:spMk id="7" creationId="{54FAF009-A998-48BE-8131-116667C32603}"/>
          </ac:spMkLst>
        </pc:spChg>
        <pc:spChg chg="add del mod ord">
          <ac:chgData name="Luka Adamović" userId="20c62ded-e162-42f8-aef9-9cae7d60acfd" providerId="ADAL" clId="{D9C68A34-36C3-4A63-9D9A-915D2EA6A03C}" dt="2021-02-13T11:32:20.445" v="656" actId="700"/>
          <ac:spMkLst>
            <pc:docMk/>
            <pc:sldMk cId="285603928" sldId="263"/>
            <ac:spMk id="8" creationId="{04B557B8-6B1D-4B6D-A8B1-322C31CDDD44}"/>
          </ac:spMkLst>
        </pc:spChg>
        <pc:spChg chg="add mod ord">
          <ac:chgData name="Luka Adamović" userId="20c62ded-e162-42f8-aef9-9cae7d60acfd" providerId="ADAL" clId="{D9C68A34-36C3-4A63-9D9A-915D2EA6A03C}" dt="2021-02-13T11:34:47.800" v="667" actId="26606"/>
          <ac:spMkLst>
            <pc:docMk/>
            <pc:sldMk cId="285603928" sldId="263"/>
            <ac:spMk id="9" creationId="{6D851D4D-9A10-4537-958D-C12D3C2180B4}"/>
          </ac:spMkLst>
        </pc:spChg>
        <pc:spChg chg="add mod ord">
          <ac:chgData name="Luka Adamović" userId="20c62ded-e162-42f8-aef9-9cae7d60acfd" providerId="ADAL" clId="{D9C68A34-36C3-4A63-9D9A-915D2EA6A03C}" dt="2021-02-13T11:36:45.785" v="698" actId="1076"/>
          <ac:spMkLst>
            <pc:docMk/>
            <pc:sldMk cId="285603928" sldId="263"/>
            <ac:spMk id="10" creationId="{9BFB5FB8-0138-4D72-8536-FF779BAF064F}"/>
          </ac:spMkLst>
        </pc:spChg>
        <pc:spChg chg="add del mod ord">
          <ac:chgData name="Luka Adamović" userId="20c62ded-e162-42f8-aef9-9cae7d60acfd" providerId="ADAL" clId="{D9C68A34-36C3-4A63-9D9A-915D2EA6A03C}" dt="2021-02-13T11:34:37.691" v="664" actId="931"/>
          <ac:spMkLst>
            <pc:docMk/>
            <pc:sldMk cId="285603928" sldId="263"/>
            <ac:spMk id="11" creationId="{38453E3B-B76B-4F9D-A269-6DBC25C5FDB0}"/>
          </ac:spMkLst>
        </pc:spChg>
        <pc:spChg chg="add">
          <ac:chgData name="Luka Adamović" userId="20c62ded-e162-42f8-aef9-9cae7d60acfd" providerId="ADAL" clId="{D9C68A34-36C3-4A63-9D9A-915D2EA6A03C}" dt="2021-02-13T11:34:47.800" v="667" actId="26606"/>
          <ac:spMkLst>
            <pc:docMk/>
            <pc:sldMk cId="285603928" sldId="263"/>
            <ac:spMk id="25" creationId="{CC7827FB-B370-4007-83D5-E83AD3D2C1B2}"/>
          </ac:spMkLst>
        </pc:spChg>
        <pc:spChg chg="add">
          <ac:chgData name="Luka Adamović" userId="20c62ded-e162-42f8-aef9-9cae7d60acfd" providerId="ADAL" clId="{D9C68A34-36C3-4A63-9D9A-915D2EA6A03C}" dt="2021-02-13T11:34:47.800" v="667" actId="26606"/>
          <ac:spMkLst>
            <pc:docMk/>
            <pc:sldMk cId="285603928" sldId="263"/>
            <ac:spMk id="27" creationId="{51E038FF-4E72-4714-B9E9-B0AC148C72FA}"/>
          </ac:spMkLst>
        </pc:spChg>
        <pc:grpChg chg="add">
          <ac:chgData name="Luka Adamović" userId="20c62ded-e162-42f8-aef9-9cae7d60acfd" providerId="ADAL" clId="{D9C68A34-36C3-4A63-9D9A-915D2EA6A03C}" dt="2021-02-13T11:34:47.800" v="667" actId="26606"/>
          <ac:grpSpMkLst>
            <pc:docMk/>
            <pc:sldMk cId="285603928" sldId="263"/>
            <ac:grpSpMk id="20" creationId="{E389415A-F11F-49E4-B0C5-CF7FF9CE8E07}"/>
          </ac:grpSpMkLst>
        </pc:grpChg>
        <pc:picChg chg="add mod">
          <ac:chgData name="Luka Adamović" userId="20c62ded-e162-42f8-aef9-9cae7d60acfd" providerId="ADAL" clId="{D9C68A34-36C3-4A63-9D9A-915D2EA6A03C}" dt="2021-02-13T11:34:47.800" v="667" actId="26606"/>
          <ac:picMkLst>
            <pc:docMk/>
            <pc:sldMk cId="285603928" sldId="263"/>
            <ac:picMk id="13" creationId="{9F5CBB4F-A53D-49AB-8209-2871ADE57FA1}"/>
          </ac:picMkLst>
        </pc:picChg>
        <pc:picChg chg="add">
          <ac:chgData name="Luka Adamović" userId="20c62ded-e162-42f8-aef9-9cae7d60acfd" providerId="ADAL" clId="{D9C68A34-36C3-4A63-9D9A-915D2EA6A03C}" dt="2021-02-13T11:34:47.800" v="667" actId="26606"/>
          <ac:picMkLst>
            <pc:docMk/>
            <pc:sldMk cId="285603928" sldId="263"/>
            <ac:picMk id="18" creationId="{53CD781F-F935-4310-9C70-32C9B03A159F}"/>
          </ac:picMkLst>
        </pc:picChg>
      </pc:sldChg>
      <pc:sldChg chg="modSp new mod">
        <pc:chgData name="Luka Adamović" userId="20c62ded-e162-42f8-aef9-9cae7d60acfd" providerId="ADAL" clId="{D9C68A34-36C3-4A63-9D9A-915D2EA6A03C}" dt="2021-02-13T11:49:07.954" v="726" actId="20577"/>
        <pc:sldMkLst>
          <pc:docMk/>
          <pc:sldMk cId="473661408" sldId="264"/>
        </pc:sldMkLst>
        <pc:spChg chg="mod">
          <ac:chgData name="Luka Adamović" userId="20c62ded-e162-42f8-aef9-9cae7d60acfd" providerId="ADAL" clId="{D9C68A34-36C3-4A63-9D9A-915D2EA6A03C}" dt="2021-02-13T11:49:07.954" v="726" actId="20577"/>
          <ac:spMkLst>
            <pc:docMk/>
            <pc:sldMk cId="473661408" sldId="264"/>
            <ac:spMk id="4" creationId="{9B8E6AB3-7B51-42B5-AE35-96CA90B3CCC9}"/>
          </ac:spMkLst>
        </pc:spChg>
      </pc:sldChg>
      <pc:sldChg chg="modSp new mod">
        <pc:chgData name="Luka Adamović" userId="20c62ded-e162-42f8-aef9-9cae7d60acfd" providerId="ADAL" clId="{D9C68A34-36C3-4A63-9D9A-915D2EA6A03C}" dt="2021-02-13T11:50:58.910" v="729" actId="27636"/>
        <pc:sldMkLst>
          <pc:docMk/>
          <pc:sldMk cId="1234689121" sldId="265"/>
        </pc:sldMkLst>
        <pc:spChg chg="mod">
          <ac:chgData name="Luka Adamović" userId="20c62ded-e162-42f8-aef9-9cae7d60acfd" providerId="ADAL" clId="{D9C68A34-36C3-4A63-9D9A-915D2EA6A03C}" dt="2021-02-13T11:50:58.910" v="729" actId="27636"/>
          <ac:spMkLst>
            <pc:docMk/>
            <pc:sldMk cId="1234689121" sldId="265"/>
            <ac:spMk id="4" creationId="{F3AA4FE4-4D57-44A4-9D13-529F5AE39290}"/>
          </ac:spMkLst>
        </pc:spChg>
      </pc:sldChg>
      <pc:sldMasterChg chg="add addSldLayout">
        <pc:chgData name="Luka Adamović" userId="20c62ded-e162-42f8-aef9-9cae7d60acfd" providerId="ADAL" clId="{D9C68A34-36C3-4A63-9D9A-915D2EA6A03C}" dt="2021-02-13T10:14:46.556" v="203" actId="27028"/>
        <pc:sldMasterMkLst>
          <pc:docMk/>
          <pc:sldMasterMk cId="0" sldId="2147483684"/>
        </pc:sldMasterMkLst>
        <pc:sldLayoutChg chg="add">
          <pc:chgData name="Luka Adamović" userId="20c62ded-e162-42f8-aef9-9cae7d60acfd" providerId="ADAL" clId="{D9C68A34-36C3-4A63-9D9A-915D2EA6A03C}" dt="2021-02-13T10:14:46.556" v="203" actId="27028"/>
          <pc:sldLayoutMkLst>
            <pc:docMk/>
            <pc:sldMasterMk cId="0" sldId="2147483684"/>
            <pc:sldLayoutMk cId="0" sldId="2147483690"/>
          </pc:sldLayoutMkLst>
        </pc:sldLayoutChg>
      </pc:sldMasterChg>
    </pc:docChg>
  </pc:docChgLst>
  <pc:docChgLst>
    <pc:chgData name="Luka Adamović" userId="20c62ded-e162-42f8-aef9-9cae7d60acfd" providerId="ADAL" clId="{D016C498-0AB5-6947-B19E-026748640AF7}"/>
    <pc:docChg chg="undo custSel addSld modSld modSection">
      <pc:chgData name="Luka Adamović" userId="20c62ded-e162-42f8-aef9-9cae7d60acfd" providerId="ADAL" clId="{D016C498-0AB5-6947-B19E-026748640AF7}" dt="2021-02-13T13:58:57.739" v="227" actId="20577"/>
      <pc:docMkLst>
        <pc:docMk/>
      </pc:docMkLst>
      <pc:sldChg chg="modSp">
        <pc:chgData name="Luka Adamović" userId="20c62ded-e162-42f8-aef9-9cae7d60acfd" providerId="ADAL" clId="{D016C498-0AB5-6947-B19E-026748640AF7}" dt="2021-02-13T12:10:41.664" v="24" actId="1076"/>
        <pc:sldMkLst>
          <pc:docMk/>
          <pc:sldMk cId="1246338813" sldId="260"/>
        </pc:sldMkLst>
        <pc:spChg chg="mod">
          <ac:chgData name="Luka Adamović" userId="20c62ded-e162-42f8-aef9-9cae7d60acfd" providerId="ADAL" clId="{D016C498-0AB5-6947-B19E-026748640AF7}" dt="2021-02-13T12:10:41.664" v="24" actId="1076"/>
          <ac:spMkLst>
            <pc:docMk/>
            <pc:sldMk cId="1246338813" sldId="260"/>
            <ac:spMk id="5" creationId="{5C3319A1-02DF-41FA-AF60-822106884C64}"/>
          </ac:spMkLst>
        </pc:spChg>
      </pc:sldChg>
      <pc:sldChg chg="addSp delSp modSp mod modClrScheme addAnim delAnim chgLayout">
        <pc:chgData name="Luka Adamović" userId="20c62ded-e162-42f8-aef9-9cae7d60acfd" providerId="ADAL" clId="{D016C498-0AB5-6947-B19E-026748640AF7}" dt="2021-02-13T12:13:33.545" v="27" actId="27696"/>
        <pc:sldMkLst>
          <pc:docMk/>
          <pc:sldMk cId="473661408" sldId="264"/>
        </pc:sldMkLst>
        <pc:spChg chg="mod ord">
          <ac:chgData name="Luka Adamović" userId="20c62ded-e162-42f8-aef9-9cae7d60acfd" providerId="ADAL" clId="{D016C498-0AB5-6947-B19E-026748640AF7}" dt="2021-02-13T12:05:19.685" v="0" actId="700"/>
          <ac:spMkLst>
            <pc:docMk/>
            <pc:sldMk cId="473661408" sldId="264"/>
            <ac:spMk id="2" creationId="{5E65A557-DE0E-4206-82FF-088177BBAFD9}"/>
          </ac:spMkLst>
        </pc:spChg>
        <pc:spChg chg="del mod ord">
          <ac:chgData name="Luka Adamović" userId="20c62ded-e162-42f8-aef9-9cae7d60acfd" providerId="ADAL" clId="{D016C498-0AB5-6947-B19E-026748640AF7}" dt="2021-02-13T12:08:05.299" v="14" actId="931"/>
          <ac:spMkLst>
            <pc:docMk/>
            <pc:sldMk cId="473661408" sldId="264"/>
            <ac:spMk id="3" creationId="{E0310ADA-9DDF-461A-AA3C-4C3EEB4BFEC6}"/>
          </ac:spMkLst>
        </pc:spChg>
        <pc:spChg chg="mod ord">
          <ac:chgData name="Luka Adamović" userId="20c62ded-e162-42f8-aef9-9cae7d60acfd" providerId="ADAL" clId="{D016C498-0AB5-6947-B19E-026748640AF7}" dt="2021-02-13T12:06:51.144" v="5" actId="14100"/>
          <ac:spMkLst>
            <pc:docMk/>
            <pc:sldMk cId="473661408" sldId="264"/>
            <ac:spMk id="4" creationId="{9B8E6AB3-7B51-42B5-AE35-96CA90B3CCC9}"/>
          </ac:spMkLst>
        </pc:spChg>
        <pc:picChg chg="add mod ord modCrop">
          <ac:chgData name="Luka Adamović" userId="20c62ded-e162-42f8-aef9-9cae7d60acfd" providerId="ADAL" clId="{D016C498-0AB5-6947-B19E-026748640AF7}" dt="2021-02-13T12:08:21.603" v="20" actId="14100"/>
          <ac:picMkLst>
            <pc:docMk/>
            <pc:sldMk cId="473661408" sldId="264"/>
            <ac:picMk id="5" creationId="{2ECF504C-D54D-C346-A3D8-0F4ACDFD1603}"/>
          </ac:picMkLst>
        </pc:picChg>
      </pc:sldChg>
      <pc:sldChg chg="addSp delSp modSp addAnim">
        <pc:chgData name="Luka Adamović" userId="20c62ded-e162-42f8-aef9-9cae7d60acfd" providerId="ADAL" clId="{D016C498-0AB5-6947-B19E-026748640AF7}" dt="2021-02-13T12:19:27.729" v="54" actId="27696"/>
        <pc:sldMkLst>
          <pc:docMk/>
          <pc:sldMk cId="1234689121" sldId="265"/>
        </pc:sldMkLst>
        <pc:spChg chg="mod">
          <ac:chgData name="Luka Adamović" userId="20c62ded-e162-42f8-aef9-9cae7d60acfd" providerId="ADAL" clId="{D016C498-0AB5-6947-B19E-026748640AF7}" dt="2021-02-13T12:14:58.919" v="45" actId="1076"/>
          <ac:spMkLst>
            <pc:docMk/>
            <pc:sldMk cId="1234689121" sldId="265"/>
            <ac:spMk id="2" creationId="{D6E1945C-F1A9-432B-91DA-6FF5D8DD3A14}"/>
          </ac:spMkLst>
        </pc:spChg>
        <pc:spChg chg="del">
          <ac:chgData name="Luka Adamović" userId="20c62ded-e162-42f8-aef9-9cae7d60acfd" providerId="ADAL" clId="{D016C498-0AB5-6947-B19E-026748640AF7}" dt="2021-02-13T12:17:30.901" v="47" actId="931"/>
          <ac:spMkLst>
            <pc:docMk/>
            <pc:sldMk cId="1234689121" sldId="265"/>
            <ac:spMk id="3" creationId="{AF2B3822-842C-40F4-95A4-55C5BE7E4D86}"/>
          </ac:spMkLst>
        </pc:spChg>
        <pc:spChg chg="mod">
          <ac:chgData name="Luka Adamović" userId="20c62ded-e162-42f8-aef9-9cae7d60acfd" providerId="ADAL" clId="{D016C498-0AB5-6947-B19E-026748640AF7}" dt="2021-02-13T12:15:02.677" v="46" actId="1076"/>
          <ac:spMkLst>
            <pc:docMk/>
            <pc:sldMk cId="1234689121" sldId="265"/>
            <ac:spMk id="4" creationId="{F3AA4FE4-4D57-44A4-9D13-529F5AE39290}"/>
          </ac:spMkLst>
        </pc:spChg>
        <pc:spChg chg="add del mod">
          <ac:chgData name="Luka Adamović" userId="20c62ded-e162-42f8-aef9-9cae7d60acfd" providerId="ADAL" clId="{D016C498-0AB5-6947-B19E-026748640AF7}" dt="2021-02-13T12:18:25.283" v="51" actId="931"/>
          <ac:spMkLst>
            <pc:docMk/>
            <pc:sldMk cId="1234689121" sldId="265"/>
            <ac:spMk id="7" creationId="{5791EC54-5918-E04B-BB4E-ADE8718713D7}"/>
          </ac:spMkLst>
        </pc:spChg>
        <pc:picChg chg="add del mod ord">
          <ac:chgData name="Luka Adamović" userId="20c62ded-e162-42f8-aef9-9cae7d60acfd" providerId="ADAL" clId="{D016C498-0AB5-6947-B19E-026748640AF7}" dt="2021-02-13T12:17:46.010" v="50" actId="21"/>
          <ac:picMkLst>
            <pc:docMk/>
            <pc:sldMk cId="1234689121" sldId="265"/>
            <ac:picMk id="5" creationId="{7EABE2CE-00CF-0542-8FD7-857EB5C29F01}"/>
          </ac:picMkLst>
        </pc:picChg>
        <pc:picChg chg="add mod ord">
          <ac:chgData name="Luka Adamović" userId="20c62ded-e162-42f8-aef9-9cae7d60acfd" providerId="ADAL" clId="{D016C498-0AB5-6947-B19E-026748640AF7}" dt="2021-02-13T12:18:25.283" v="51" actId="931"/>
          <ac:picMkLst>
            <pc:docMk/>
            <pc:sldMk cId="1234689121" sldId="265"/>
            <ac:picMk id="8" creationId="{826DFD5B-89D7-AD42-ABC3-45F42BBE73EE}"/>
          </ac:picMkLst>
        </pc:picChg>
      </pc:sldChg>
      <pc:sldChg chg="addSp delSp modSp new addAnim">
        <pc:chgData name="Luka Adamović" userId="20c62ded-e162-42f8-aef9-9cae7d60acfd" providerId="ADAL" clId="{D016C498-0AB5-6947-B19E-026748640AF7}" dt="2021-02-13T13:58:57.739" v="227" actId="20577"/>
        <pc:sldMkLst>
          <pc:docMk/>
          <pc:sldMk cId="2573119569" sldId="266"/>
        </pc:sldMkLst>
        <pc:spChg chg="del">
          <ac:chgData name="Luka Adamović" userId="20c62ded-e162-42f8-aef9-9cae7d60acfd" providerId="ADAL" clId="{D016C498-0AB5-6947-B19E-026748640AF7}" dt="2021-02-13T12:58:22.975" v="140" actId="931"/>
          <ac:spMkLst>
            <pc:docMk/>
            <pc:sldMk cId="2573119569" sldId="266"/>
            <ac:spMk id="3" creationId="{CC80ED5E-97CA-0741-AA3C-6D386B00BA4B}"/>
          </ac:spMkLst>
        </pc:spChg>
        <pc:spChg chg="mod">
          <ac:chgData name="Luka Adamović" userId="20c62ded-e162-42f8-aef9-9cae7d60acfd" providerId="ADAL" clId="{D016C498-0AB5-6947-B19E-026748640AF7}" dt="2021-02-13T13:58:57.739" v="227" actId="20577"/>
          <ac:spMkLst>
            <pc:docMk/>
            <pc:sldMk cId="2573119569" sldId="266"/>
            <ac:spMk id="4" creationId="{B522C371-B11D-094C-9E08-E1E200591D30}"/>
          </ac:spMkLst>
        </pc:spChg>
        <pc:picChg chg="add mod ord">
          <ac:chgData name="Luka Adamović" userId="20c62ded-e162-42f8-aef9-9cae7d60acfd" providerId="ADAL" clId="{D016C498-0AB5-6947-B19E-026748640AF7}" dt="2021-02-13T12:58:51.308" v="144" actId="1440"/>
          <ac:picMkLst>
            <pc:docMk/>
            <pc:sldMk cId="2573119569" sldId="266"/>
            <ac:picMk id="5" creationId="{2CEDCA57-584A-9344-9809-B6A5C8337777}"/>
          </ac:picMkLst>
        </pc:picChg>
      </pc:sldChg>
      <pc:sldChg chg="addSp modSp new mod modClrScheme chgLayout">
        <pc:chgData name="Luka Adamović" userId="20c62ded-e162-42f8-aef9-9cae7d60acfd" providerId="ADAL" clId="{D016C498-0AB5-6947-B19E-026748640AF7}" dt="2021-02-13T13:48:53.674" v="222" actId="1076"/>
        <pc:sldMkLst>
          <pc:docMk/>
          <pc:sldMk cId="2560227485" sldId="267"/>
        </pc:sldMkLst>
        <pc:spChg chg="mod ord">
          <ac:chgData name="Luka Adamović" userId="20c62ded-e162-42f8-aef9-9cae7d60acfd" providerId="ADAL" clId="{D016C498-0AB5-6947-B19E-026748640AF7}" dt="2021-02-13T12:59:39.216" v="164" actId="20577"/>
          <ac:spMkLst>
            <pc:docMk/>
            <pc:sldMk cId="2560227485" sldId="267"/>
            <ac:spMk id="2" creationId="{088B68DD-79AC-2547-96B7-AC523E2385DC}"/>
          </ac:spMkLst>
        </pc:spChg>
        <pc:spChg chg="mod ord">
          <ac:chgData name="Luka Adamović" userId="20c62ded-e162-42f8-aef9-9cae7d60acfd" providerId="ADAL" clId="{D016C498-0AB5-6947-B19E-026748640AF7}" dt="2021-02-13T13:48:53.674" v="222" actId="1076"/>
          <ac:spMkLst>
            <pc:docMk/>
            <pc:sldMk cId="2560227485" sldId="267"/>
            <ac:spMk id="3" creationId="{2B396572-17C6-054B-89BA-B6A3F045F175}"/>
          </ac:spMkLst>
        </pc:spChg>
        <pc:spChg chg="mod ord">
          <ac:chgData name="Luka Adamović" userId="20c62ded-e162-42f8-aef9-9cae7d60acfd" providerId="ADAL" clId="{D016C498-0AB5-6947-B19E-026748640AF7}" dt="2021-02-13T12:59:30.189" v="148" actId="700"/>
          <ac:spMkLst>
            <pc:docMk/>
            <pc:sldMk cId="2560227485" sldId="267"/>
            <ac:spMk id="4" creationId="{8AFE4C3F-5439-5A49-B2BB-A689C169F1FF}"/>
          </ac:spMkLst>
        </pc:spChg>
        <pc:spChg chg="add mod ord">
          <ac:chgData name="Luka Adamović" userId="20c62ded-e162-42f8-aef9-9cae7d60acfd" providerId="ADAL" clId="{D016C498-0AB5-6947-B19E-026748640AF7}" dt="2021-02-13T12:59:30.189" v="148" actId="700"/>
          <ac:spMkLst>
            <pc:docMk/>
            <pc:sldMk cId="2560227485" sldId="267"/>
            <ac:spMk id="5" creationId="{C4B74A18-F10E-7D43-B992-0A091555BA65}"/>
          </ac:spMkLst>
        </pc:spChg>
        <pc:spChg chg="add mod ord">
          <ac:chgData name="Luka Adamović" userId="20c62ded-e162-42f8-aef9-9cae7d60acfd" providerId="ADAL" clId="{D016C498-0AB5-6947-B19E-026748640AF7}" dt="2021-02-13T13:47:35.458" v="208" actId="255"/>
          <ac:spMkLst>
            <pc:docMk/>
            <pc:sldMk cId="2560227485" sldId="267"/>
            <ac:spMk id="6" creationId="{DA00ED08-B95F-1B45-B2D4-43186E0570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625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62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91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987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1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321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8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48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9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41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30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34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87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8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7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5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3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4746E0-064F-438E-B084-7C005F19E276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8A1A2F-E40F-4CF0-8BE8-24CC0B6A3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5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15666-56D6-4FA8-BD9F-AF4A386E9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06242">
            <a:off x="-146775" y="701881"/>
            <a:ext cx="9755187" cy="28720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US"/>
              <a:t>Za</a:t>
            </a:r>
            <a:r>
              <a:rPr lang="sr-Latn-ME"/>
              <a:t>štita životne sredine od građevinskih materijala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EDE41D-24DD-47E3-BD9B-258D424E3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166333" y="5052660"/>
            <a:ext cx="588489" cy="549345"/>
          </a:xfrm>
        </p:spPr>
        <p:txBody>
          <a:bodyPr/>
          <a:lstStyle/>
          <a:p>
            <a:r>
              <a:rPr lang="sr-Latn-ME"/>
              <a:t>I4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8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1A78EE-F246-F84A-9803-8E3FF3FF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2CEDCA57-584A-9344-9809-B6A5C83377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663" y="1097744"/>
            <a:ext cx="6034087" cy="3865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B522C371-B11D-094C-9E08-E1E200591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1697427"/>
            <a:ext cx="4126861" cy="3338918"/>
          </a:xfrm>
        </p:spPr>
        <p:txBody>
          <a:bodyPr>
            <a:normAutofit fontScale="92500" lnSpcReduction="10000"/>
          </a:bodyPr>
          <a:lstStyle/>
          <a:p>
            <a:r>
              <a:rPr lang="sr-Latn-RS"/>
              <a:t>Savremeno graditeljstvo i zaštita životne sredine poslednjih decenija imaju problem koji je u korelaciji sa strukturom okruženjačoveka i zaštite njegove životne sredine, jer je uočen određenštetan uticaj nekih građevinskih materijala, koji su ugrađeni uzgrade individualnog ili kolektivnog stanovanja, po zdravlje ljudii okolinu. Uz to, materijali ugrađeni u objekte, mašine i uređajemogu sadržati veoma opasne i štetne materijale.</a:t>
            </a:r>
          </a:p>
        </p:txBody>
      </p:sp>
    </p:spTree>
    <p:extLst>
      <p:ext uri="{BB962C8B-B14F-4D97-AF65-F5344CB8AC3E}">
        <p14:creationId xmlns:p14="http://schemas.microsoft.com/office/powerpoint/2010/main" xmlns="" val="25731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8B68DD-79AC-2547-96B7-AC523E23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Hvala na pažnji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xmlns="" id="{8AFE4C3F-5439-5A49-B2BB-A689C169F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B396572-17C6-054B-89BA-B6A3F045F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5732" y="3642840"/>
            <a:ext cx="1546238" cy="1151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4000"/>
              <a:t>I4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xmlns="" id="{C4B74A18-F10E-7D43-B992-0A091555B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xmlns="" id="{DA00ED08-B95F-1B45-B2D4-43186E0570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/>
              <a:t>Luka adamoviĆ</a:t>
            </a:r>
          </a:p>
          <a:p>
            <a:pPr marL="0" indent="0">
              <a:buNone/>
            </a:pPr>
            <a:r>
              <a:rPr lang="sr-Latn-RS" sz="2400"/>
              <a:t>Marina Banjević</a:t>
            </a:r>
          </a:p>
          <a:p>
            <a:pPr marL="0" indent="0">
              <a:buNone/>
            </a:pPr>
            <a:r>
              <a:rPr lang="sr-Latn-RS" sz="2400"/>
              <a:t>Ivana đurović</a:t>
            </a:r>
          </a:p>
        </p:txBody>
      </p:sp>
    </p:spTree>
    <p:extLst>
      <p:ext uri="{BB962C8B-B14F-4D97-AF65-F5344CB8AC3E}">
        <p14:creationId xmlns:p14="http://schemas.microsoft.com/office/powerpoint/2010/main" xmlns="" val="256022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E3F7B-3924-41D7-8424-ACC9F26E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79230">
            <a:off x="1100760" y="573263"/>
            <a:ext cx="10396882" cy="1151965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/>
          <a:lstStyle/>
          <a:p>
            <a:r>
              <a:rPr lang="sr-Latn-ME"/>
              <a:t>Kako nastaje </a:t>
            </a:r>
            <a:r>
              <a:rPr lang="sr-Latn-ME" err="1"/>
              <a:t>gradjevinski</a:t>
            </a:r>
            <a:r>
              <a:rPr lang="sr-Latn-ME"/>
              <a:t> otpad?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12E46-7566-449A-ADAD-F60A828C6B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97263"/>
            <a:ext cx="10394707" cy="331118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nastaje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prilikom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izrade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gradjevinskih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proizvoda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poluproizvoda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rusenja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rekonstrukcije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objekata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sr-Latn-ME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Materijali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koji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javljaju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gradjevinskom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otpadu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zavise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radova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koji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izvode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mogu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biti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zemljani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radovi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/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iskop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tla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zemlja,pijesak,sljunak,glina,ilovaca,kamen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niskogradnja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– bitumen (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asfalt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cementom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vezani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materijal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pijesak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sljunak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drobljeni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kamen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visokogradnja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beton,opeka,gips,plinobeton,prirodni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kamen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mijesani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drvo,plastika,papir,karton,metal,kablovi,boje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lakovi,sut</a:t>
            </a:r>
            <a:r>
              <a:rPr lang="en-US" b="0" i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Sut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nastaje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rusenja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rekonstrukcije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objekata.Pod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sutom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podrazumijeva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djelovi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zidova,betona,keramickihplocica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,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crepova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,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stolarija,elektrodjelovima</a:t>
            </a:r>
            <a:r>
              <a:rPr lang="sr-Latn-ME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sr-Latn-ME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drug</a:t>
            </a:r>
            <a:r>
              <a:rPr lang="sr-Latn-ME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o.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Cisti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sut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,bez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kabala,plastike,metala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drva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moguce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reciklirati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kvalitetan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gradjevinski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sng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materijal</a:t>
            </a:r>
            <a:r>
              <a:rPr lang="en-US" b="0" i="0" u="sng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poput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kabala 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metala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treba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odvojeno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prikupljati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proslediti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preduzecima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bave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recikliranjem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istih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 Sam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sut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moze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biti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opasan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ljudsko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zdravlje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Sastav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zavisi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od toga da li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rusi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postojesi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novi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objekat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podrucja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gdje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– pored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opeke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betona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sve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vise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zastupljeni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savremenoj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gradnji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jugu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Crne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Gore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materijal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vise je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zastupljen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kamen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sjeveru</a:t>
            </a:r>
            <a:r>
              <a:rPr lang="sr-Latn-ME">
                <a:solidFill>
                  <a:srgbClr val="1D1D1D"/>
                </a:solidFill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drvo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sr-Latn-ME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Glavni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cilj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upravljanja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uspostavljanje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odrzivog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sistema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upravljanja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otpada,pracenja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kolicina,vrsta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sastava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otpada,izbjegavanje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prevencije,nastajanje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otpada,smanjivanje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kolicine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odlazu,odvajanje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zbrinjavanje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svih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vrsta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gradjevinskog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otpada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koji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sadrzi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opasne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err="1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materije</a:t>
            </a:r>
            <a:r>
              <a:rPr lang="en-US" b="0" i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7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3" name="Content Placeholder 12" descr="A picture containing outdoor, tree, grass, fungus&#10;&#10;Description automatically generated">
            <a:extLst>
              <a:ext uri="{FF2B5EF4-FFF2-40B4-BE49-F238E27FC236}">
                <a16:creationId xmlns:a16="http://schemas.microsoft.com/office/drawing/2014/main" xmlns="" id="{E968EEDE-662B-4A51-9255-FEA32377C6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32" r="12323" b="495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CC146B38-3E4E-4A67-91CF-55DBCC51B4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6FEB06F-3DE5-4227-AFAF-BD5C43B1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39342">
            <a:off x="1078463" y="1305100"/>
            <a:ext cx="7111672" cy="1151965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400" err="1">
                <a:solidFill>
                  <a:schemeClr val="bg1"/>
                </a:solidFill>
              </a:rPr>
              <a:t>Uticaj</a:t>
            </a:r>
            <a:r>
              <a:rPr lang="sr-Latn-ME" sz="5400">
                <a:solidFill>
                  <a:schemeClr val="bg1"/>
                </a:solidFill>
              </a:rPr>
              <a:t> na životnu sredinu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08C8B1E-3CD0-4E6F-B6DA-1EF45706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587206" y="2448453"/>
            <a:ext cx="6859199" cy="2944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Posledica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uticaja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građevinarstva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zagađivanja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životne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sredine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jeste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povećanje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ugrožavanja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ljudske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bezbednosti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jer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životna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sredina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osnovna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matrica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života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čoveka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kao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svih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drugih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živih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bića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814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Placeholder 5" descr="A picture containing outdoor, tree, ground, seat&#10;&#10;Description automatically generated">
            <a:extLst>
              <a:ext uri="{FF2B5EF4-FFF2-40B4-BE49-F238E27FC236}">
                <a16:creationId xmlns:a16="http://schemas.microsoft.com/office/drawing/2014/main" xmlns="" id="{6E7FC321-56E5-46A3-92CF-93A6A5A8DE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43" b="46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1195E126-5CB4-434D-8B36-832C6512C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0000">
            <a:off x="4677415" y="1226752"/>
            <a:ext cx="6851126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24D793-2344-4C0A-A8EC-654B81C69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4765891" y="866189"/>
            <a:ext cx="6839130" cy="453276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</a:rPr>
              <a:t>Opeka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najrasprostranjeniji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građevni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materijal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našim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prostorima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 err="1">
                <a:solidFill>
                  <a:schemeClr val="bg1"/>
                </a:solidFill>
              </a:rPr>
              <a:t>Lako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dostupna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prihvaćena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ne </a:t>
            </a:r>
            <a:r>
              <a:rPr lang="en-US" err="1">
                <a:solidFill>
                  <a:schemeClr val="bg1"/>
                </a:solidFill>
              </a:rPr>
              <a:t>iziskuje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dodatnu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edukaciju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izvođača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 err="1">
                <a:solidFill>
                  <a:schemeClr val="bg1"/>
                </a:solidFill>
              </a:rPr>
              <a:t>Vrlo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postojana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otporna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truljenje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insekte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 err="1">
                <a:solidFill>
                  <a:schemeClr val="bg1"/>
                </a:solidFill>
              </a:rPr>
              <a:t>Zbog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svoje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gustine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opeka</a:t>
            </a:r>
            <a:r>
              <a:rPr lang="en-US">
                <a:solidFill>
                  <a:schemeClr val="bg1"/>
                </a:solidFill>
              </a:rPr>
              <a:t> se </a:t>
            </a:r>
            <a:r>
              <a:rPr lang="en-US" err="1">
                <a:solidFill>
                  <a:schemeClr val="bg1"/>
                </a:solidFill>
              </a:rPr>
              <a:t>sporije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zagreva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leti</a:t>
            </a:r>
            <a:r>
              <a:rPr lang="en-US">
                <a:solidFill>
                  <a:schemeClr val="bg1"/>
                </a:solidFill>
              </a:rPr>
              <a:t>, a </a:t>
            </a:r>
            <a:r>
              <a:rPr lang="en-US" err="1">
                <a:solidFill>
                  <a:schemeClr val="bg1"/>
                </a:solidFill>
              </a:rPr>
              <a:t>zimi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sesporije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hladi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što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pomaže</a:t>
            </a:r>
            <a:r>
              <a:rPr lang="en-US">
                <a:solidFill>
                  <a:schemeClr val="bg1"/>
                </a:solidFill>
              </a:rPr>
              <a:t> u </a:t>
            </a:r>
            <a:r>
              <a:rPr lang="en-US" err="1">
                <a:solidFill>
                  <a:schemeClr val="bg1"/>
                </a:solidFill>
              </a:rPr>
              <a:t>održavanju</a:t>
            </a:r>
            <a:r>
              <a:rPr lang="en-US">
                <a:solidFill>
                  <a:schemeClr val="bg1"/>
                </a:solidFill>
              </a:rPr>
              <a:t> temperature. </a:t>
            </a:r>
            <a:r>
              <a:rPr lang="en-US" i="1" err="1">
                <a:solidFill>
                  <a:schemeClr val="bg1"/>
                </a:solidFill>
              </a:rPr>
              <a:t>Moderniji</a:t>
            </a:r>
            <a:r>
              <a:rPr lang="sr-Latn-ME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proizvođači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opeke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unapredili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su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proizvodnju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na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način</a:t>
            </a:r>
            <a:r>
              <a:rPr lang="en-US" i="1">
                <a:solidFill>
                  <a:schemeClr val="bg1"/>
                </a:solidFill>
              </a:rPr>
              <a:t> da u</a:t>
            </a:r>
            <a:r>
              <a:rPr lang="sr-Latn-ME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procesu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proizvodnje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manje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zagađuju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nego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što</a:t>
            </a:r>
            <a:r>
              <a:rPr lang="en-US" i="1">
                <a:solidFill>
                  <a:schemeClr val="bg1"/>
                </a:solidFill>
              </a:rPr>
              <a:t> je to bio </a:t>
            </a:r>
            <a:r>
              <a:rPr lang="en-US" i="1" err="1">
                <a:solidFill>
                  <a:schemeClr val="bg1"/>
                </a:solidFill>
              </a:rPr>
              <a:t>slučaj</a:t>
            </a:r>
            <a:r>
              <a:rPr lang="en-US" i="1">
                <a:solidFill>
                  <a:schemeClr val="bg1"/>
                </a:solidFill>
              </a:rPr>
              <a:t> u</a:t>
            </a:r>
            <a:r>
              <a:rPr lang="sr-Latn-ME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prošlosti</a:t>
            </a:r>
            <a:r>
              <a:rPr lang="en-US" i="1">
                <a:solidFill>
                  <a:schemeClr val="bg1"/>
                </a:solidFill>
              </a:rPr>
              <a:t>. Ali, </a:t>
            </a:r>
            <a:r>
              <a:rPr lang="en-US" i="1" err="1">
                <a:solidFill>
                  <a:schemeClr val="bg1"/>
                </a:solidFill>
              </a:rPr>
              <a:t>takvih</a:t>
            </a:r>
            <a:r>
              <a:rPr lang="en-US" i="1">
                <a:solidFill>
                  <a:schemeClr val="bg1"/>
                </a:solidFill>
              </a:rPr>
              <a:t> je </a:t>
            </a:r>
            <a:r>
              <a:rPr lang="en-US" i="1" err="1">
                <a:solidFill>
                  <a:schemeClr val="bg1"/>
                </a:solidFill>
              </a:rPr>
              <a:t>proizvođača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vrlo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malo</a:t>
            </a:r>
            <a:r>
              <a:rPr lang="en-US" i="1">
                <a:solidFill>
                  <a:schemeClr val="bg1"/>
                </a:solidFill>
              </a:rPr>
              <a:t>.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Činjenica</a:t>
            </a:r>
            <a:r>
              <a:rPr lang="en-US">
                <a:solidFill>
                  <a:schemeClr val="bg1"/>
                </a:solidFill>
              </a:rPr>
              <a:t> je da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se za </a:t>
            </a:r>
            <a:r>
              <a:rPr lang="en-US" err="1">
                <a:solidFill>
                  <a:schemeClr val="bg1"/>
                </a:solidFill>
              </a:rPr>
              <a:t>proizvodnju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opeke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utroši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mnogo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energije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jer</a:t>
            </a:r>
            <a:r>
              <a:rPr lang="en-US">
                <a:solidFill>
                  <a:schemeClr val="bg1"/>
                </a:solidFill>
              </a:rPr>
              <a:t> se </a:t>
            </a:r>
            <a:r>
              <a:rPr lang="en-US" err="1">
                <a:solidFill>
                  <a:schemeClr val="bg1"/>
                </a:solidFill>
              </a:rPr>
              <a:t>ona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peče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temperaturi</a:t>
            </a:r>
            <a:r>
              <a:rPr lang="en-US">
                <a:solidFill>
                  <a:schemeClr val="bg1"/>
                </a:solidFill>
              </a:rPr>
              <a:t> od </a:t>
            </a:r>
            <a:r>
              <a:rPr lang="en-US" err="1">
                <a:solidFill>
                  <a:schemeClr val="bg1"/>
                </a:solidFill>
              </a:rPr>
              <a:t>oko</a:t>
            </a:r>
            <a:r>
              <a:rPr lang="en-US">
                <a:solidFill>
                  <a:schemeClr val="bg1"/>
                </a:solidFill>
              </a:rPr>
              <a:t> 1000ºC. </a:t>
            </a:r>
            <a:r>
              <a:rPr lang="en-US" err="1">
                <a:solidFill>
                  <a:schemeClr val="bg1"/>
                </a:solidFill>
              </a:rPr>
              <a:t>Zbog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načina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gradnje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kako</a:t>
            </a:r>
            <a:r>
              <a:rPr lang="en-US">
                <a:solidFill>
                  <a:schemeClr val="bg1"/>
                </a:solidFill>
              </a:rPr>
              <a:t> ne bi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dolazilo</a:t>
            </a:r>
            <a:r>
              <a:rPr lang="en-US">
                <a:solidFill>
                  <a:schemeClr val="bg1"/>
                </a:solidFill>
              </a:rPr>
              <a:t> do </a:t>
            </a:r>
            <a:r>
              <a:rPr lang="en-US" err="1">
                <a:solidFill>
                  <a:schemeClr val="bg1"/>
                </a:solidFill>
              </a:rPr>
              <a:t>gubitka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toplote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potrebna</a:t>
            </a:r>
            <a:r>
              <a:rPr lang="en-US">
                <a:solidFill>
                  <a:schemeClr val="bg1"/>
                </a:solidFill>
              </a:rPr>
              <a:t> je </a:t>
            </a:r>
            <a:r>
              <a:rPr lang="en-US" err="1">
                <a:solidFill>
                  <a:schemeClr val="bg1"/>
                </a:solidFill>
              </a:rPr>
              <a:t>izolacija</a:t>
            </a:r>
            <a:r>
              <a:rPr lang="en-US">
                <a:solidFill>
                  <a:schemeClr val="bg1"/>
                </a:solidFill>
              </a:rPr>
              <a:t>, pa se </a:t>
            </a:r>
            <a:r>
              <a:rPr lang="en-US" err="1">
                <a:solidFill>
                  <a:schemeClr val="bg1"/>
                </a:solidFill>
              </a:rPr>
              <a:t>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opeku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najčešće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stavlja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stiropor</a:t>
            </a:r>
            <a:r>
              <a:rPr lang="en-US">
                <a:solidFill>
                  <a:schemeClr val="bg1"/>
                </a:solidFill>
              </a:rPr>
              <a:t>, koji </a:t>
            </a:r>
            <a:r>
              <a:rPr lang="en-US" err="1">
                <a:solidFill>
                  <a:schemeClr val="bg1"/>
                </a:solidFill>
              </a:rPr>
              <a:t>tokom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vremena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gubi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svoja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toplotna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svojstva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en-US" err="1">
                <a:solidFill>
                  <a:schemeClr val="bg1"/>
                </a:solidFill>
              </a:rPr>
              <a:t>Ukoliko</a:t>
            </a:r>
            <a:r>
              <a:rPr lang="en-US">
                <a:solidFill>
                  <a:schemeClr val="bg1"/>
                </a:solidFill>
              </a:rPr>
              <a:t> se </a:t>
            </a:r>
            <a:r>
              <a:rPr lang="en-US" err="1">
                <a:solidFill>
                  <a:schemeClr val="bg1"/>
                </a:solidFill>
              </a:rPr>
              <a:t>objekti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izgrađeni</a:t>
            </a:r>
            <a:r>
              <a:rPr lang="en-US">
                <a:solidFill>
                  <a:schemeClr val="bg1"/>
                </a:solidFill>
              </a:rPr>
              <a:t> od </a:t>
            </a:r>
            <a:r>
              <a:rPr lang="en-US" err="1">
                <a:solidFill>
                  <a:schemeClr val="bg1"/>
                </a:solidFill>
              </a:rPr>
              <a:t>opeke</a:t>
            </a:r>
            <a:r>
              <a:rPr lang="en-US">
                <a:solidFill>
                  <a:schemeClr val="bg1"/>
                </a:solidFill>
              </a:rPr>
              <a:t> ne </a:t>
            </a:r>
            <a:r>
              <a:rPr lang="en-US" err="1">
                <a:solidFill>
                  <a:schemeClr val="bg1"/>
                </a:solidFill>
              </a:rPr>
              <a:t>omalterišu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gube</a:t>
            </a:r>
            <a:r>
              <a:rPr lang="sr-Latn-ME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četiri</a:t>
            </a:r>
            <a:r>
              <a:rPr lang="en-US">
                <a:solidFill>
                  <a:schemeClr val="bg1"/>
                </a:solidFill>
              </a:rPr>
              <a:t> puta </a:t>
            </a:r>
            <a:r>
              <a:rPr lang="en-US" err="1">
                <a:solidFill>
                  <a:schemeClr val="bg1"/>
                </a:solidFill>
              </a:rPr>
              <a:t>više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toplote</a:t>
            </a:r>
            <a:r>
              <a:rPr lang="en-US">
                <a:solidFill>
                  <a:schemeClr val="bg1"/>
                </a:solidFill>
              </a:rPr>
              <a:t> od </a:t>
            </a:r>
            <a:r>
              <a:rPr lang="en-US" err="1">
                <a:solidFill>
                  <a:schemeClr val="bg1"/>
                </a:solidFill>
              </a:rPr>
              <a:t>propisanog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energetskog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standarda</a:t>
            </a:r>
            <a:r>
              <a:rPr lang="en-US">
                <a:solidFill>
                  <a:schemeClr val="bg1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C3319A1-02DF-41FA-AF60-82210688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798" y="1054400"/>
            <a:ext cx="5776404" cy="2648121"/>
          </a:xfrm>
        </p:spPr>
        <p:txBody>
          <a:bodyPr>
            <a:normAutofit/>
          </a:bodyPr>
          <a:lstStyle/>
          <a:p>
            <a:r>
              <a:rPr lang="sr-Latn-ME"/>
              <a:t>Kako to spre</a:t>
            </a:r>
            <a:r>
              <a:rPr lang="sr-Latn-RS"/>
              <a:t>č</a:t>
            </a:r>
            <a:r>
              <a:rPr lang="sr-Latn-ME"/>
              <a:t>it?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748039-9778-4D28-AE24-DF708C04DC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923" y="722868"/>
            <a:ext cx="5088714" cy="3311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err="1"/>
              <a:t>Drvo</a:t>
            </a:r>
            <a:r>
              <a:rPr lang="en-US"/>
              <a:t> je </a:t>
            </a:r>
            <a:r>
              <a:rPr lang="en-US" err="1"/>
              <a:t>najprirodniji</a:t>
            </a:r>
            <a:r>
              <a:rPr lang="en-US"/>
              <a:t> „</a:t>
            </a:r>
            <a:r>
              <a:rPr lang="en-US" err="1"/>
              <a:t>zeleni</a:t>
            </a:r>
            <a:r>
              <a:rPr lang="en-US"/>
              <a:t>” </a:t>
            </a:r>
            <a:r>
              <a:rPr lang="en-US" err="1"/>
              <a:t>materijal</a:t>
            </a:r>
            <a:r>
              <a:rPr lang="en-US"/>
              <a:t>. </a:t>
            </a:r>
            <a:r>
              <a:rPr lang="en-US" err="1"/>
              <a:t>Ako</a:t>
            </a:r>
            <a:r>
              <a:rPr lang="en-US"/>
              <a:t> se </a:t>
            </a:r>
            <a:r>
              <a:rPr lang="en-US" err="1"/>
              <a:t>šume</a:t>
            </a:r>
            <a:r>
              <a:rPr lang="en-US"/>
              <a:t> </a:t>
            </a:r>
            <a:r>
              <a:rPr lang="en-US" err="1"/>
              <a:t>redovno</a:t>
            </a:r>
            <a:r>
              <a:rPr lang="sr-Latn-ME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odgovorno</a:t>
            </a:r>
            <a:r>
              <a:rPr lang="en-US"/>
              <a:t> </a:t>
            </a:r>
            <a:r>
              <a:rPr lang="en-US" err="1"/>
              <a:t>održavaju</a:t>
            </a:r>
            <a:r>
              <a:rPr lang="en-US"/>
              <a:t> </a:t>
            </a:r>
            <a:r>
              <a:rPr lang="en-US" err="1"/>
              <a:t>drveće</a:t>
            </a:r>
            <a:r>
              <a:rPr lang="en-US"/>
              <a:t> </a:t>
            </a:r>
            <a:r>
              <a:rPr lang="en-US" err="1"/>
              <a:t>će</a:t>
            </a:r>
            <a:r>
              <a:rPr lang="en-US"/>
              <a:t> </a:t>
            </a:r>
            <a:r>
              <a:rPr lang="en-US" err="1"/>
              <a:t>ponovno</a:t>
            </a:r>
            <a:r>
              <a:rPr lang="en-US"/>
              <a:t> </a:t>
            </a:r>
            <a:r>
              <a:rPr lang="en-US" err="1"/>
              <a:t>izrasti</a:t>
            </a:r>
            <a:r>
              <a:rPr lang="en-US"/>
              <a:t> bez </a:t>
            </a:r>
            <a:r>
              <a:rPr lang="en-US" err="1"/>
              <a:t>narušavanja</a:t>
            </a:r>
            <a:r>
              <a:rPr lang="sr-Latn-ME"/>
              <a:t> </a:t>
            </a:r>
            <a:r>
              <a:rPr lang="en-US" err="1"/>
              <a:t>prirodnog</a:t>
            </a:r>
            <a:r>
              <a:rPr lang="en-US"/>
              <a:t> </a:t>
            </a:r>
            <a:r>
              <a:rPr lang="en-US" err="1"/>
              <a:t>balansa</a:t>
            </a:r>
            <a:r>
              <a:rPr lang="en-US"/>
              <a:t>. </a:t>
            </a:r>
            <a:r>
              <a:rPr lang="en-US" err="1"/>
              <a:t>Drvene</a:t>
            </a:r>
            <a:r>
              <a:rPr lang="en-US"/>
              <a:t> </a:t>
            </a:r>
            <a:r>
              <a:rPr lang="en-US" err="1"/>
              <a:t>konstrukcije</a:t>
            </a:r>
            <a:r>
              <a:rPr lang="en-US"/>
              <a:t>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trajati</a:t>
            </a:r>
            <a:r>
              <a:rPr lang="en-US"/>
              <a:t> </a:t>
            </a:r>
            <a:r>
              <a:rPr lang="en-US" err="1"/>
              <a:t>vekovima</a:t>
            </a:r>
            <a:r>
              <a:rPr lang="sr-Latn-ME"/>
              <a:t> </a:t>
            </a:r>
            <a:r>
              <a:rPr lang="en-US" err="1"/>
              <a:t>neoštećene</a:t>
            </a:r>
            <a:r>
              <a:rPr lang="en-US"/>
              <a:t> </a:t>
            </a:r>
            <a:r>
              <a:rPr lang="en-US" err="1"/>
              <a:t>vremenom</a:t>
            </a:r>
            <a:r>
              <a:rPr lang="en-US"/>
              <a:t>, </a:t>
            </a:r>
            <a:r>
              <a:rPr lang="en-US" err="1"/>
              <a:t>naravno</a:t>
            </a:r>
            <a:r>
              <a:rPr lang="en-US"/>
              <a:t>, </a:t>
            </a:r>
            <a:r>
              <a:rPr lang="en-US" err="1"/>
              <a:t>ukoliko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zaštićene</a:t>
            </a:r>
            <a:r>
              <a:rPr lang="en-US"/>
              <a:t> od </a:t>
            </a:r>
            <a:r>
              <a:rPr lang="en-US" err="1"/>
              <a:t>vlage</a:t>
            </a:r>
            <a:r>
              <a:rPr lang="en-US"/>
              <a:t>,</a:t>
            </a:r>
            <a:r>
              <a:rPr lang="sr-Latn-ME"/>
              <a:t> </a:t>
            </a:r>
            <a:r>
              <a:rPr lang="en-US" err="1"/>
              <a:t>insekata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nepredviđenih</a:t>
            </a:r>
            <a:r>
              <a:rPr lang="en-US"/>
              <a:t> </a:t>
            </a:r>
            <a:r>
              <a:rPr lang="en-US" err="1"/>
              <a:t>oštećenja</a:t>
            </a:r>
            <a:r>
              <a:rPr lang="en-US"/>
              <a:t>. </a:t>
            </a:r>
            <a:r>
              <a:rPr lang="en-US" err="1"/>
              <a:t>Drvo</a:t>
            </a:r>
            <a:r>
              <a:rPr lang="en-US"/>
              <a:t> je </a:t>
            </a:r>
            <a:r>
              <a:rPr lang="en-US" err="1"/>
              <a:t>biorazgradivo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ne</a:t>
            </a:r>
            <a:r>
              <a:rPr lang="sr-Latn-ME"/>
              <a:t> </a:t>
            </a:r>
            <a:r>
              <a:rPr lang="en-US" err="1"/>
              <a:t>stvara</a:t>
            </a:r>
            <a:r>
              <a:rPr lang="en-US"/>
              <a:t> </a:t>
            </a:r>
            <a:r>
              <a:rPr lang="en-US" err="1"/>
              <a:t>nikakva</a:t>
            </a:r>
            <a:r>
              <a:rPr lang="en-US"/>
              <a:t> </a:t>
            </a:r>
            <a:r>
              <a:rPr lang="en-US" err="1"/>
              <a:t>oštećenja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negativne</a:t>
            </a:r>
            <a:r>
              <a:rPr lang="en-US"/>
              <a:t> </a:t>
            </a:r>
            <a:r>
              <a:rPr lang="en-US" err="1"/>
              <a:t>uticaje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životnu</a:t>
            </a:r>
            <a:r>
              <a:rPr lang="en-US"/>
              <a:t> </a:t>
            </a:r>
            <a:r>
              <a:rPr lang="en-US" err="1"/>
              <a:t>okolinu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BC03A8A-F751-4229-9ABC-25E85EBAAF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96317" y="722867"/>
            <a:ext cx="5086538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err="1"/>
              <a:t>Potrebne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relativno</a:t>
            </a:r>
            <a:r>
              <a:rPr lang="en-US"/>
              <a:t> male </a:t>
            </a:r>
            <a:r>
              <a:rPr lang="en-US" err="1"/>
              <a:t>količine</a:t>
            </a:r>
            <a:r>
              <a:rPr lang="en-US"/>
              <a:t> </a:t>
            </a:r>
            <a:r>
              <a:rPr lang="en-US" err="1"/>
              <a:t>energije</a:t>
            </a:r>
            <a:r>
              <a:rPr lang="en-US"/>
              <a:t> </a:t>
            </a:r>
            <a:r>
              <a:rPr lang="en-US" err="1"/>
              <a:t>kako</a:t>
            </a:r>
            <a:r>
              <a:rPr lang="en-US"/>
              <a:t> bi se </a:t>
            </a:r>
            <a:r>
              <a:rPr lang="en-US" err="1"/>
              <a:t>obradiloi</a:t>
            </a:r>
            <a:r>
              <a:rPr lang="en-US"/>
              <a:t> </a:t>
            </a:r>
            <a:r>
              <a:rPr lang="en-US" err="1"/>
              <a:t>pripremilo</a:t>
            </a:r>
            <a:r>
              <a:rPr lang="en-US"/>
              <a:t> za </a:t>
            </a:r>
            <a:r>
              <a:rPr lang="en-US" err="1"/>
              <a:t>gradnju</a:t>
            </a:r>
            <a:r>
              <a:rPr lang="en-US"/>
              <a:t>,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zahteva</a:t>
            </a:r>
            <a:r>
              <a:rPr lang="en-US"/>
              <a:t> </a:t>
            </a:r>
            <a:r>
              <a:rPr lang="en-US" err="1"/>
              <a:t>redovno</a:t>
            </a:r>
            <a:r>
              <a:rPr lang="en-US"/>
              <a:t> </a:t>
            </a:r>
            <a:r>
              <a:rPr lang="en-US" err="1"/>
              <a:t>održavanje</a:t>
            </a:r>
            <a:r>
              <a:rPr lang="en-US"/>
              <a:t> I</a:t>
            </a:r>
            <a:r>
              <a:rPr lang="sr-Latn-ME"/>
              <a:t> </a:t>
            </a:r>
            <a:r>
              <a:rPr lang="en-US" err="1"/>
              <a:t>premazivanje</a:t>
            </a:r>
            <a:r>
              <a:rPr lang="en-US"/>
              <a:t> </a:t>
            </a:r>
            <a:r>
              <a:rPr lang="en-US" err="1"/>
              <a:t>hemikalijama</a:t>
            </a:r>
            <a:r>
              <a:rPr lang="en-US"/>
              <a:t> </a:t>
            </a:r>
            <a:r>
              <a:rPr lang="en-US" err="1"/>
              <a:t>radi</a:t>
            </a:r>
            <a:r>
              <a:rPr lang="en-US"/>
              <a:t> </a:t>
            </a:r>
            <a:r>
              <a:rPr lang="en-US" err="1"/>
              <a:t>zaštite</a:t>
            </a:r>
            <a:r>
              <a:rPr lang="en-US"/>
              <a:t>. </a:t>
            </a:r>
            <a:r>
              <a:rPr lang="en-US" err="1"/>
              <a:t>Ti</a:t>
            </a:r>
            <a:r>
              <a:rPr lang="en-US"/>
              <a:t> </a:t>
            </a:r>
            <a:r>
              <a:rPr lang="en-US" err="1"/>
              <a:t>premazi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skupi</a:t>
            </a:r>
            <a:r>
              <a:rPr lang="en-US"/>
              <a:t> I</a:t>
            </a:r>
            <a:r>
              <a:rPr lang="sr-Latn-ME"/>
              <a:t> </a:t>
            </a:r>
            <a:r>
              <a:rPr lang="en-US" err="1"/>
              <a:t>neekološki</a:t>
            </a:r>
            <a:r>
              <a:rPr lang="en-US"/>
              <a:t>,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ostavljaju</a:t>
            </a:r>
            <a:r>
              <a:rPr lang="en-US"/>
              <a:t> </a:t>
            </a:r>
            <a:r>
              <a:rPr lang="en-US" err="1"/>
              <a:t>vrlo</a:t>
            </a:r>
            <a:r>
              <a:rPr lang="en-US"/>
              <a:t> </a:t>
            </a:r>
            <a:r>
              <a:rPr lang="en-US" err="1"/>
              <a:t>negativan</a:t>
            </a:r>
            <a:r>
              <a:rPr lang="en-US"/>
              <a:t> </a:t>
            </a:r>
            <a:r>
              <a:rPr lang="en-US" err="1"/>
              <a:t>uticaj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životnu</a:t>
            </a:r>
            <a:r>
              <a:rPr lang="en-US"/>
              <a:t> </a:t>
            </a:r>
            <a:r>
              <a:rPr lang="en-US" err="1"/>
              <a:t>sredinu</a:t>
            </a:r>
            <a:r>
              <a:rPr lang="en-US"/>
              <a:t>. </a:t>
            </a:r>
            <a:r>
              <a:rPr lang="en-US" err="1"/>
              <a:t>Sve</a:t>
            </a:r>
            <a:r>
              <a:rPr lang="en-US"/>
              <a:t> to </a:t>
            </a:r>
            <a:r>
              <a:rPr lang="en-US" err="1"/>
              <a:t>dodatno</a:t>
            </a:r>
            <a:r>
              <a:rPr lang="en-US"/>
              <a:t> </a:t>
            </a:r>
            <a:r>
              <a:rPr lang="en-US" err="1"/>
              <a:t>povećava</a:t>
            </a:r>
            <a:r>
              <a:rPr lang="en-US"/>
              <a:t> </a:t>
            </a:r>
            <a:r>
              <a:rPr lang="en-US" err="1"/>
              <a:t>cenu</a:t>
            </a:r>
            <a:r>
              <a:rPr lang="en-US"/>
              <a:t> </a:t>
            </a:r>
            <a:r>
              <a:rPr lang="en-US" err="1"/>
              <a:t>drveta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materijala</a:t>
            </a:r>
            <a:r>
              <a:rPr lang="en-US"/>
              <a:t> za</a:t>
            </a:r>
            <a:r>
              <a:rPr lang="sr-Latn-ME"/>
              <a:t> </a:t>
            </a:r>
            <a:r>
              <a:rPr lang="en-US" err="1"/>
              <a:t>gradnju</a:t>
            </a:r>
            <a:r>
              <a:rPr lang="en-US"/>
              <a:t>. </a:t>
            </a:r>
            <a:r>
              <a:rPr lang="en-US" err="1"/>
              <a:t>Iako</a:t>
            </a:r>
            <a:r>
              <a:rPr lang="en-US"/>
              <a:t> </a:t>
            </a:r>
            <a:r>
              <a:rPr lang="en-US" err="1"/>
              <a:t>neravnine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nesavršenost</a:t>
            </a:r>
            <a:r>
              <a:rPr lang="en-US"/>
              <a:t> </a:t>
            </a:r>
            <a:r>
              <a:rPr lang="en-US" err="1"/>
              <a:t>daju</a:t>
            </a:r>
            <a:r>
              <a:rPr lang="en-US"/>
              <a:t> </a:t>
            </a:r>
            <a:r>
              <a:rPr lang="en-US" err="1"/>
              <a:t>drvetu</a:t>
            </a:r>
            <a:r>
              <a:rPr lang="en-US"/>
              <a:t> </a:t>
            </a:r>
            <a:r>
              <a:rPr lang="en-US" err="1"/>
              <a:t>poseban</a:t>
            </a:r>
            <a:r>
              <a:rPr lang="sr-Latn-ME"/>
              <a:t> </a:t>
            </a:r>
            <a:r>
              <a:rPr lang="en-US" err="1"/>
              <a:t>vizuelni</a:t>
            </a:r>
            <a:r>
              <a:rPr lang="en-US"/>
              <a:t> </a:t>
            </a:r>
            <a:r>
              <a:rPr lang="en-US" err="1"/>
              <a:t>izgled</a:t>
            </a:r>
            <a:r>
              <a:rPr lang="en-US"/>
              <a:t>, </a:t>
            </a:r>
            <a:r>
              <a:rPr lang="en-US" err="1"/>
              <a:t>moguće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poteškoće</a:t>
            </a:r>
            <a:r>
              <a:rPr lang="en-US"/>
              <a:t> </a:t>
            </a:r>
            <a:r>
              <a:rPr lang="en-US" err="1"/>
              <a:t>prilikom</a:t>
            </a:r>
            <a:r>
              <a:rPr lang="en-US"/>
              <a:t> </a:t>
            </a:r>
            <a:r>
              <a:rPr lang="en-US" err="1"/>
              <a:t>ugradnje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spajanja</a:t>
            </a:r>
            <a:r>
              <a:rPr lang="sr-Latn-ME"/>
              <a:t> </a:t>
            </a:r>
            <a:r>
              <a:rPr lang="en-US" err="1"/>
              <a:t>stranica</a:t>
            </a:r>
            <a:r>
              <a:rPr lang="en-US"/>
              <a:t>, a s </a:t>
            </a:r>
            <a:r>
              <a:rPr lang="en-US" err="1"/>
              <a:t>vremenom</a:t>
            </a:r>
            <a:r>
              <a:rPr lang="en-US"/>
              <a:t> ono </a:t>
            </a:r>
            <a:r>
              <a:rPr lang="en-US" err="1"/>
              <a:t>dodatno</a:t>
            </a:r>
            <a:r>
              <a:rPr lang="en-US"/>
              <a:t> </a:t>
            </a:r>
            <a:r>
              <a:rPr lang="en-US" err="1"/>
              <a:t>menja</a:t>
            </a:r>
            <a:r>
              <a:rPr lang="en-US"/>
              <a:t> </a:t>
            </a:r>
            <a:r>
              <a:rPr lang="en-US" err="1"/>
              <a:t>formu</a:t>
            </a:r>
            <a:r>
              <a:rPr lang="en-US"/>
              <a:t>, </a:t>
            </a:r>
            <a:r>
              <a:rPr lang="en-US" err="1"/>
              <a:t>odnosno</a:t>
            </a:r>
            <a:r>
              <a:rPr lang="en-US"/>
              <a:t> „</a:t>
            </a:r>
            <a:r>
              <a:rPr lang="en-US" err="1"/>
              <a:t>radi</a:t>
            </a:r>
            <a:r>
              <a:rPr lang="en-US"/>
              <a:t>“.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3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C175A-C1D1-4DCD-AFD6-F2309F11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0"/>
            <a:ext cx="10396902" cy="1661378"/>
          </a:xfrm>
        </p:spPr>
        <p:txBody>
          <a:bodyPr/>
          <a:lstStyle/>
          <a:p>
            <a:r>
              <a:rPr lang="sr-Latn-ME"/>
              <a:t>Kako to </a:t>
            </a:r>
            <a:r>
              <a:rPr lang="sr-Latn-ME" err="1"/>
              <a:t>spreciti</a:t>
            </a:r>
            <a:r>
              <a:rPr lang="sr-Latn-ME"/>
              <a:t>?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2C6334-9CD8-4CD2-9E5D-6652476D5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454" y="2084280"/>
            <a:ext cx="10394729" cy="3059220"/>
          </a:xfrm>
        </p:spPr>
        <p:txBody>
          <a:bodyPr>
            <a:normAutofit fontScale="92500" lnSpcReduction="20000"/>
          </a:bodyPr>
          <a:lstStyle/>
          <a:p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важан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ЕКО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материјал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нискоемисионо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Нискоемисионо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LOW-E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микроскопско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танки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слој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метала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металног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оксида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наноси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напаравањем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метала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молекуларном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нивоу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премазано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металним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филмом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пропушта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зрачење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кратке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таласне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дужине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видљиви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део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спектра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зрачења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дугих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таласних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дужина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инфрацрвени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зраци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одбија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топле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стакла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хладнију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страну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LOW-E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блокира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готово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98%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штетних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сунчевих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зрака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тако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устакљене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просторије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могу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хладнијем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постати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колектори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соларне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енергије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тако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доприносити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уштеди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топлотне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енергије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CD781F-F935-4310-9C70-32C9B03A1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389415A-F11F-49E4-B0C5-CF7FF9CE8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1A09D7C-72C0-44A7-95A9-038C62939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9B1A95B7-C468-4483-B6EA-858374AB5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D68F968-C120-4C1E-B281-A62213BD21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CC7827FB-B370-4007-83D5-E83AD3D2C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outdoor, sky, rock, grass&#10;&#10;Description automatically generated">
            <a:extLst>
              <a:ext uri="{FF2B5EF4-FFF2-40B4-BE49-F238E27FC236}">
                <a16:creationId xmlns:a16="http://schemas.microsoft.com/office/drawing/2014/main" xmlns="" id="{9F5CBB4F-A53D-49AB-8209-2871ADE57F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8" b="260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6D851D4D-9A10-4537-958D-C12D3C2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27" name="5-Point Star 12">
            <a:extLst>
              <a:ext uri="{FF2B5EF4-FFF2-40B4-BE49-F238E27FC236}">
                <a16:creationId xmlns:a16="http://schemas.microsoft.com/office/drawing/2014/main" xmlns="" id="{51E038FF-4E72-4714-B9E9-B0AC148C7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9BFB5FB8-0138-4D72-8536-FF779BAF0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209319"/>
            <a:ext cx="1039470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err="1"/>
              <a:t>Savremeno</a:t>
            </a:r>
            <a:r>
              <a:rPr lang="en-US"/>
              <a:t> </a:t>
            </a:r>
            <a:r>
              <a:rPr lang="en-US" err="1"/>
              <a:t>graditeljstvo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zaštita</a:t>
            </a:r>
            <a:r>
              <a:rPr lang="en-US"/>
              <a:t> </a:t>
            </a:r>
            <a:r>
              <a:rPr lang="en-US" err="1"/>
              <a:t>životne</a:t>
            </a:r>
            <a:r>
              <a:rPr lang="en-US"/>
              <a:t> </a:t>
            </a:r>
            <a:r>
              <a:rPr lang="en-US" err="1"/>
              <a:t>sredine</a:t>
            </a:r>
            <a:r>
              <a:rPr lang="en-US"/>
              <a:t> </a:t>
            </a:r>
            <a:r>
              <a:rPr lang="en-US" err="1"/>
              <a:t>poslednjih</a:t>
            </a:r>
            <a:r>
              <a:rPr lang="sr-Latn-ME"/>
              <a:t> </a:t>
            </a:r>
            <a:r>
              <a:rPr lang="en-US" err="1"/>
              <a:t>decenija</a:t>
            </a:r>
            <a:r>
              <a:rPr lang="en-US"/>
              <a:t> </a:t>
            </a:r>
            <a:r>
              <a:rPr lang="en-US" err="1"/>
              <a:t>imaju</a:t>
            </a:r>
            <a:r>
              <a:rPr lang="en-US"/>
              <a:t> problem koji je u </a:t>
            </a:r>
            <a:r>
              <a:rPr lang="en-US" err="1"/>
              <a:t>korelaciji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strukturom</a:t>
            </a:r>
            <a:r>
              <a:rPr lang="en-US"/>
              <a:t> </a:t>
            </a:r>
            <a:r>
              <a:rPr lang="en-US" err="1"/>
              <a:t>okruženja</a:t>
            </a:r>
            <a:r>
              <a:rPr lang="sr-Latn-ME"/>
              <a:t> </a:t>
            </a:r>
            <a:r>
              <a:rPr lang="en-US" err="1"/>
              <a:t>čoveka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zaštite</a:t>
            </a:r>
            <a:r>
              <a:rPr lang="en-US"/>
              <a:t> </a:t>
            </a:r>
            <a:r>
              <a:rPr lang="en-US" err="1"/>
              <a:t>njegove</a:t>
            </a:r>
            <a:r>
              <a:rPr lang="en-US"/>
              <a:t> </a:t>
            </a:r>
            <a:r>
              <a:rPr lang="en-US" err="1"/>
              <a:t>životne</a:t>
            </a:r>
            <a:r>
              <a:rPr lang="en-US"/>
              <a:t> </a:t>
            </a:r>
            <a:r>
              <a:rPr lang="en-US" err="1"/>
              <a:t>sredine</a:t>
            </a:r>
            <a:r>
              <a:rPr lang="en-US"/>
              <a:t>, </a:t>
            </a:r>
            <a:r>
              <a:rPr lang="en-US" err="1"/>
              <a:t>jer</a:t>
            </a:r>
            <a:r>
              <a:rPr lang="en-US"/>
              <a:t> je </a:t>
            </a:r>
            <a:r>
              <a:rPr lang="en-US" err="1"/>
              <a:t>uočen</a:t>
            </a:r>
            <a:r>
              <a:rPr lang="en-US"/>
              <a:t> </a:t>
            </a:r>
            <a:r>
              <a:rPr lang="en-US" err="1"/>
              <a:t>određen</a:t>
            </a:r>
            <a:r>
              <a:rPr lang="sr-Latn-ME"/>
              <a:t> </a:t>
            </a:r>
            <a:r>
              <a:rPr lang="en-US" err="1"/>
              <a:t>štetan</a:t>
            </a:r>
            <a:r>
              <a:rPr lang="en-US"/>
              <a:t> </a:t>
            </a:r>
            <a:r>
              <a:rPr lang="en-US" err="1"/>
              <a:t>uticaj</a:t>
            </a:r>
            <a:r>
              <a:rPr lang="en-US"/>
              <a:t> </a:t>
            </a:r>
            <a:r>
              <a:rPr lang="en-US" err="1"/>
              <a:t>nekih</a:t>
            </a:r>
            <a:r>
              <a:rPr lang="en-US"/>
              <a:t> </a:t>
            </a:r>
            <a:r>
              <a:rPr lang="en-US" err="1"/>
              <a:t>građevinskih</a:t>
            </a:r>
            <a:r>
              <a:rPr lang="en-US"/>
              <a:t> </a:t>
            </a:r>
            <a:r>
              <a:rPr lang="en-US" err="1"/>
              <a:t>materijala</a:t>
            </a:r>
            <a:r>
              <a:rPr lang="en-US"/>
              <a:t>, koji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ugrađeni</a:t>
            </a:r>
            <a:r>
              <a:rPr lang="en-US"/>
              <a:t> u</a:t>
            </a:r>
            <a:r>
              <a:rPr lang="sr-Latn-ME"/>
              <a:t> </a:t>
            </a:r>
            <a:r>
              <a:rPr lang="en-US" err="1"/>
              <a:t>zgrade</a:t>
            </a:r>
            <a:r>
              <a:rPr lang="en-US"/>
              <a:t> </a:t>
            </a:r>
            <a:r>
              <a:rPr lang="en-US" err="1"/>
              <a:t>individualnog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kolektivnog</a:t>
            </a:r>
            <a:r>
              <a:rPr lang="en-US"/>
              <a:t> </a:t>
            </a:r>
            <a:r>
              <a:rPr lang="en-US" err="1"/>
              <a:t>stanovanja</a:t>
            </a:r>
            <a:r>
              <a:rPr lang="en-US"/>
              <a:t>, po </a:t>
            </a:r>
            <a:r>
              <a:rPr lang="en-US" err="1"/>
              <a:t>zdravlje</a:t>
            </a:r>
            <a:r>
              <a:rPr lang="en-US"/>
              <a:t> </a:t>
            </a:r>
            <a:r>
              <a:rPr lang="en-US" err="1"/>
              <a:t>ljudi</a:t>
            </a:r>
            <a:r>
              <a:rPr lang="sr-Latn-ME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okolinu</a:t>
            </a:r>
            <a:r>
              <a:rPr lang="en-US"/>
              <a:t>. </a:t>
            </a:r>
            <a:r>
              <a:rPr lang="en-US" err="1"/>
              <a:t>Uz</a:t>
            </a:r>
            <a:r>
              <a:rPr lang="en-US"/>
              <a:t> to, </a:t>
            </a:r>
            <a:r>
              <a:rPr lang="en-US" err="1"/>
              <a:t>materijali</a:t>
            </a:r>
            <a:r>
              <a:rPr lang="en-US"/>
              <a:t> </a:t>
            </a:r>
            <a:r>
              <a:rPr lang="en-US" err="1"/>
              <a:t>ugrađeni</a:t>
            </a:r>
            <a:r>
              <a:rPr lang="en-US"/>
              <a:t> u </a:t>
            </a:r>
            <a:r>
              <a:rPr lang="en-US" err="1"/>
              <a:t>objekte</a:t>
            </a:r>
            <a:r>
              <a:rPr lang="en-US"/>
              <a:t>, </a:t>
            </a:r>
            <a:r>
              <a:rPr lang="en-US" err="1"/>
              <a:t>mašine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uređaje</a:t>
            </a:r>
            <a:r>
              <a:rPr lang="sr-Latn-ME"/>
              <a:t>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sadržati</a:t>
            </a:r>
            <a:r>
              <a:rPr lang="en-US"/>
              <a:t> </a:t>
            </a:r>
            <a:r>
              <a:rPr lang="en-US" err="1"/>
              <a:t>veoma</a:t>
            </a:r>
            <a:r>
              <a:rPr lang="en-US"/>
              <a:t> </a:t>
            </a:r>
            <a:r>
              <a:rPr lang="en-US" err="1"/>
              <a:t>opasne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štetne</a:t>
            </a:r>
            <a:r>
              <a:rPr lang="en-US"/>
              <a:t> </a:t>
            </a:r>
            <a:r>
              <a:rPr lang="en-US" err="1"/>
              <a:t>materijale</a:t>
            </a:r>
            <a:r>
              <a:rPr lang="en-US"/>
              <a:t>. </a:t>
            </a:r>
            <a:r>
              <a:rPr lang="en-US" err="1"/>
              <a:t>Neka</a:t>
            </a:r>
            <a:r>
              <a:rPr lang="en-US"/>
              <a:t> od</a:t>
            </a:r>
            <a:r>
              <a:rPr lang="sr-Latn-ME"/>
              <a:t> </a:t>
            </a:r>
            <a:r>
              <a:rPr lang="en-US" err="1"/>
              <a:t>korišćenih</a:t>
            </a:r>
            <a:r>
              <a:rPr lang="en-US"/>
              <a:t>, a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sve</a:t>
            </a:r>
            <a:r>
              <a:rPr lang="en-US"/>
              <a:t> </a:t>
            </a:r>
            <a:r>
              <a:rPr lang="en-US" err="1"/>
              <a:t>pristupačnijih</a:t>
            </a:r>
            <a:r>
              <a:rPr lang="en-US"/>
              <a:t> </a:t>
            </a:r>
            <a:r>
              <a:rPr lang="en-US" err="1"/>
              <a:t>rešenja</a:t>
            </a:r>
            <a:r>
              <a:rPr lang="en-US"/>
              <a:t> </a:t>
            </a:r>
            <a:r>
              <a:rPr lang="en-US" err="1"/>
              <a:t>navedena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u </a:t>
            </a:r>
            <a:r>
              <a:rPr lang="en-US" err="1"/>
              <a:t>ovom</a:t>
            </a:r>
            <a:r>
              <a:rPr lang="en-US"/>
              <a:t> </a:t>
            </a:r>
            <a:r>
              <a:rPr lang="en-US" err="1"/>
              <a:t>radu</a:t>
            </a:r>
            <a:r>
              <a:rPr lang="sr-Latn-ME"/>
              <a:t> </a:t>
            </a:r>
            <a:r>
              <a:rPr lang="en-US" err="1"/>
              <a:t>prezentacijom</a:t>
            </a:r>
            <a:r>
              <a:rPr lang="en-US"/>
              <a:t> </a:t>
            </a:r>
            <a:r>
              <a:rPr lang="en-US" err="1"/>
              <a:t>određenih</a:t>
            </a:r>
            <a:r>
              <a:rPr lang="en-US"/>
              <a:t> </a:t>
            </a:r>
            <a:r>
              <a:rPr lang="en-US" err="1"/>
              <a:t>ekoloških</a:t>
            </a:r>
            <a:r>
              <a:rPr lang="en-US"/>
              <a:t> </a:t>
            </a:r>
            <a:r>
              <a:rPr lang="en-US" err="1"/>
              <a:t>materijala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postulatima</a:t>
            </a:r>
            <a:r>
              <a:rPr lang="sr-Latn-ME"/>
              <a:t> </a:t>
            </a:r>
            <a:r>
              <a:rPr lang="en-US" err="1"/>
              <a:t>zaštite</a:t>
            </a:r>
            <a:r>
              <a:rPr lang="en-US"/>
              <a:t> </a:t>
            </a:r>
            <a:r>
              <a:rPr lang="en-US" err="1"/>
              <a:t>životne</a:t>
            </a:r>
            <a:r>
              <a:rPr lang="en-US"/>
              <a:t> </a:t>
            </a:r>
            <a:r>
              <a:rPr lang="en-US" err="1"/>
              <a:t>sredine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8560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5A557-DE0E-4206-82FF-088177BB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2ECF504C-D54D-C346-A3D8-0F4ACDFD16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99" b="29499"/>
          <a:stretch/>
        </p:blipFill>
        <p:spPr>
          <a:xfrm>
            <a:off x="899743" y="-1"/>
            <a:ext cx="10392513" cy="41063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8E6AB3-7B51-42B5-AE35-96CA90B3C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80" y="4106333"/>
            <a:ext cx="9851251" cy="1358636"/>
          </a:xfrm>
        </p:spPr>
        <p:txBody>
          <a:bodyPr>
            <a:normAutofit fontScale="62500" lnSpcReduction="20000"/>
          </a:bodyPr>
          <a:lstStyle/>
          <a:p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Пажња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усмерена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примену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иновативних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решења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материјала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у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грађевинарству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нашли</a:t>
            </a:r>
            <a:r>
              <a:rPr lang="sr-Latn-ME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известан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Наиме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и у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грађевинарства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у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многим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областима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нанотехнологија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почетку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Међутим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могућности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нанотехнолошких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sr-Latn-ME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грађевинарства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постају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веће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томе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ME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ових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материјала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грађевинарству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већу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економску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оправданост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оправданост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аспекта</a:t>
            </a:r>
            <a:r>
              <a:rPr lang="sr-Latn-ME"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доприноса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очувању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животне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средине</a:t>
            </a:r>
            <a:r>
              <a:rPr lang="en-US" sz="180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6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1945C-F1A9-432B-91DA-6FF5D8DD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-539837"/>
            <a:ext cx="4126860" cy="2023252"/>
          </a:xfrm>
        </p:spPr>
        <p:txBody>
          <a:bodyPr/>
          <a:lstStyle/>
          <a:p>
            <a:r>
              <a:rPr lang="sr-Latn-RS"/>
              <a:t>Nanotehnologija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AA4FE4-4D57-44A4-9D13-529F5AE39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1" y="1941099"/>
            <a:ext cx="4126861" cy="2665533"/>
          </a:xfrm>
        </p:spPr>
        <p:txBody>
          <a:bodyPr>
            <a:normAutofit fontScale="70000" lnSpcReduction="20000"/>
          </a:bodyPr>
          <a:lstStyle/>
          <a:p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Nanotehnologija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se za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sada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koristi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u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građevinarstvu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najviše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u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vidu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1" i="0" err="1">
                <a:solidFill>
                  <a:srgbClr val="222222"/>
                </a:solidFill>
                <a:effectLst/>
                <a:latin typeface="Open Sans"/>
              </a:rPr>
              <a:t>premaza</a:t>
            </a:r>
            <a:r>
              <a:rPr lang="en-US" b="1" i="0">
                <a:solidFill>
                  <a:srgbClr val="222222"/>
                </a:solidFill>
                <a:effectLst/>
                <a:latin typeface="Open Sans"/>
              </a:rPr>
              <a:t>.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 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Osim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što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štite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od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vlage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prljavštine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u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unutrašnjosti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objekta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nano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premazi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imaju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jako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široku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ulogu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u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spoljašnjoj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zaštiti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građevina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.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Njima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se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mogu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sprečiti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značajni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gubici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energije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koji se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dešavaju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kroz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elementre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kao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što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su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prozori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fasade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krovovi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može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se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sprečiti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rđanje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gvozdenih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konstrukcija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bitno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produžiti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vek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materijala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kao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propadanje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drvenih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zdanja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kamenih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elemenata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,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i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još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</a:t>
            </a:r>
            <a:r>
              <a:rPr lang="en-US" b="0" i="0" err="1">
                <a:solidFill>
                  <a:srgbClr val="222222"/>
                </a:solidFill>
                <a:effectLst/>
                <a:latin typeface="Open Sans"/>
              </a:rPr>
              <a:t>mnogo</a:t>
            </a:r>
            <a:r>
              <a:rPr lang="en-US" b="0" i="0">
                <a:solidFill>
                  <a:srgbClr val="222222"/>
                </a:solidFill>
                <a:effectLst/>
                <a:latin typeface="Open Sans"/>
              </a:rPr>
              <a:t> toga.</a:t>
            </a:r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826DFD5B-89D7-AD42-ABC3-45F42BBE73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663" y="1657958"/>
            <a:ext cx="6034087" cy="2745158"/>
          </a:xfrm>
        </p:spPr>
      </p:pic>
    </p:spTree>
    <p:extLst>
      <p:ext uri="{BB962C8B-B14F-4D97-AF65-F5344CB8AC3E}">
        <p14:creationId xmlns:p14="http://schemas.microsoft.com/office/powerpoint/2010/main" xmlns="" val="12346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679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Zaštita životne sredine od građevinskih materijala</vt:lpstr>
      <vt:lpstr>Kako nastaje gradjevinski otpad?</vt:lpstr>
      <vt:lpstr>Uticaj na životnu sredinu</vt:lpstr>
      <vt:lpstr> </vt:lpstr>
      <vt:lpstr>Kako to sprečit?</vt:lpstr>
      <vt:lpstr>Kako to spreciti?</vt:lpstr>
      <vt:lpstr>Slide 7</vt:lpstr>
      <vt:lpstr>Slide 8</vt:lpstr>
      <vt:lpstr>Nanotehnologija</vt:lpstr>
      <vt:lpstr>Slide 10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životne sredine od građevinskih materijala</dc:title>
  <dc:creator>Luka Adamović</dc:creator>
  <cp:lastModifiedBy>djole</cp:lastModifiedBy>
  <cp:revision>3</cp:revision>
  <dcterms:created xsi:type="dcterms:W3CDTF">2021-02-13T09:29:36Z</dcterms:created>
  <dcterms:modified xsi:type="dcterms:W3CDTF">2021-02-15T10:52:03Z</dcterms:modified>
</cp:coreProperties>
</file>