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7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vana Bulatović" userId="e8ec8709-a1d1-483c-9ea4-cd40eb7ac859" providerId="ADAL" clId="{ED0F5801-744B-3643-8E3A-FB4E5BF32E12}"/>
    <pc:docChg chg="undo custSel addSld delSld modSld">
      <pc:chgData name="Jovana Bulatović" userId="e8ec8709-a1d1-483c-9ea4-cd40eb7ac859" providerId="ADAL" clId="{ED0F5801-744B-3643-8E3A-FB4E5BF32E12}" dt="2021-04-24T14:29:01.189" v="1942" actId="20577"/>
      <pc:docMkLst>
        <pc:docMk/>
      </pc:docMkLst>
      <pc:sldChg chg="modSp mod setBg">
        <pc:chgData name="Jovana Bulatović" userId="e8ec8709-a1d1-483c-9ea4-cd40eb7ac859" providerId="ADAL" clId="{ED0F5801-744B-3643-8E3A-FB4E5BF32E12}" dt="2021-04-24T14:17:06.649" v="1854" actId="20577"/>
        <pc:sldMkLst>
          <pc:docMk/>
          <pc:sldMk cId="2788101718" sldId="256"/>
        </pc:sldMkLst>
        <pc:spChg chg="mod">
          <ac:chgData name="Jovana Bulatović" userId="e8ec8709-a1d1-483c-9ea4-cd40eb7ac859" providerId="ADAL" clId="{ED0F5801-744B-3643-8E3A-FB4E5BF32E12}" dt="2021-04-23T16:04:37.128" v="30" actId="20577"/>
          <ac:spMkLst>
            <pc:docMk/>
            <pc:sldMk cId="2788101718" sldId="256"/>
            <ac:spMk id="2" creationId="{9BA3D9B2-EDFF-4442-961B-904363A0D6FB}"/>
          </ac:spMkLst>
        </pc:spChg>
        <pc:spChg chg="mod">
          <ac:chgData name="Jovana Bulatović" userId="e8ec8709-a1d1-483c-9ea4-cd40eb7ac859" providerId="ADAL" clId="{ED0F5801-744B-3643-8E3A-FB4E5BF32E12}" dt="2021-04-24T14:17:06.649" v="1854" actId="20577"/>
          <ac:spMkLst>
            <pc:docMk/>
            <pc:sldMk cId="2788101718" sldId="256"/>
            <ac:spMk id="3" creationId="{2F45581E-E7B7-EB4C-868F-6D3042BEE9B9}"/>
          </ac:spMkLst>
        </pc:spChg>
      </pc:sldChg>
      <pc:sldChg chg="addSp modSp new mod setBg">
        <pc:chgData name="Jovana Bulatović" userId="e8ec8709-a1d1-483c-9ea4-cd40eb7ac859" providerId="ADAL" clId="{ED0F5801-744B-3643-8E3A-FB4E5BF32E12}" dt="2021-04-24T14:25:06.273" v="1897" actId="1076"/>
        <pc:sldMkLst>
          <pc:docMk/>
          <pc:sldMk cId="1950469570" sldId="257"/>
        </pc:sldMkLst>
        <pc:spChg chg="mod">
          <ac:chgData name="Jovana Bulatović" userId="e8ec8709-a1d1-483c-9ea4-cd40eb7ac859" providerId="ADAL" clId="{ED0F5801-744B-3643-8E3A-FB4E5BF32E12}" dt="2021-04-24T11:50:28.186" v="247" actId="20577"/>
          <ac:spMkLst>
            <pc:docMk/>
            <pc:sldMk cId="1950469570" sldId="257"/>
            <ac:spMk id="2" creationId="{C78759CE-0962-C14D-A7A9-A2A20D12CE41}"/>
          </ac:spMkLst>
        </pc:spChg>
        <pc:spChg chg="mod">
          <ac:chgData name="Jovana Bulatović" userId="e8ec8709-a1d1-483c-9ea4-cd40eb7ac859" providerId="ADAL" clId="{ED0F5801-744B-3643-8E3A-FB4E5BF32E12}" dt="2021-04-24T11:54:08.184" v="564" actId="255"/>
          <ac:spMkLst>
            <pc:docMk/>
            <pc:sldMk cId="1950469570" sldId="257"/>
            <ac:spMk id="3" creationId="{F8FC950C-650C-5C4D-B76C-CA32C6A29550}"/>
          </ac:spMkLst>
        </pc:spChg>
        <pc:picChg chg="add mod">
          <ac:chgData name="Jovana Bulatović" userId="e8ec8709-a1d1-483c-9ea4-cd40eb7ac859" providerId="ADAL" clId="{ED0F5801-744B-3643-8E3A-FB4E5BF32E12}" dt="2021-04-24T14:24:33.096" v="1891" actId="1076"/>
          <ac:picMkLst>
            <pc:docMk/>
            <pc:sldMk cId="1950469570" sldId="257"/>
            <ac:picMk id="4" creationId="{9241A4B8-8FF7-9148-A68B-CBBA410B8787}"/>
          </ac:picMkLst>
        </pc:picChg>
        <pc:picChg chg="add mod">
          <ac:chgData name="Jovana Bulatović" userId="e8ec8709-a1d1-483c-9ea4-cd40eb7ac859" providerId="ADAL" clId="{ED0F5801-744B-3643-8E3A-FB4E5BF32E12}" dt="2021-04-24T14:25:06.273" v="1897" actId="1076"/>
          <ac:picMkLst>
            <pc:docMk/>
            <pc:sldMk cId="1950469570" sldId="257"/>
            <ac:picMk id="5" creationId="{3351D9BC-C83A-2F4D-BF36-D01B0697006E}"/>
          </ac:picMkLst>
        </pc:picChg>
      </pc:sldChg>
      <pc:sldChg chg="modSp new mod setBg">
        <pc:chgData name="Jovana Bulatović" userId="e8ec8709-a1d1-483c-9ea4-cd40eb7ac859" providerId="ADAL" clId="{ED0F5801-744B-3643-8E3A-FB4E5BF32E12}" dt="2021-04-24T11:58:14.199" v="950" actId="255"/>
        <pc:sldMkLst>
          <pc:docMk/>
          <pc:sldMk cId="2186498223" sldId="258"/>
        </pc:sldMkLst>
        <pc:spChg chg="mod">
          <ac:chgData name="Jovana Bulatović" userId="e8ec8709-a1d1-483c-9ea4-cd40eb7ac859" providerId="ADAL" clId="{ED0F5801-744B-3643-8E3A-FB4E5BF32E12}" dt="2021-04-24T11:54:29.352" v="584" actId="20577"/>
          <ac:spMkLst>
            <pc:docMk/>
            <pc:sldMk cId="2186498223" sldId="258"/>
            <ac:spMk id="2" creationId="{7A63A8BD-7D8A-FA42-8D5A-76D9C83B224E}"/>
          </ac:spMkLst>
        </pc:spChg>
        <pc:spChg chg="mod">
          <ac:chgData name="Jovana Bulatović" userId="e8ec8709-a1d1-483c-9ea4-cd40eb7ac859" providerId="ADAL" clId="{ED0F5801-744B-3643-8E3A-FB4E5BF32E12}" dt="2021-04-24T11:58:14.199" v="950" actId="255"/>
          <ac:spMkLst>
            <pc:docMk/>
            <pc:sldMk cId="2186498223" sldId="258"/>
            <ac:spMk id="3" creationId="{B635FB02-ECA5-7F4A-8E30-F660293C4A2D}"/>
          </ac:spMkLst>
        </pc:spChg>
      </pc:sldChg>
      <pc:sldChg chg="modSp new del mod setBg">
        <pc:chgData name="Jovana Bulatović" userId="e8ec8709-a1d1-483c-9ea4-cd40eb7ac859" providerId="ADAL" clId="{ED0F5801-744B-3643-8E3A-FB4E5BF32E12}" dt="2021-04-24T13:13:34.030" v="1205" actId="21"/>
        <pc:sldMkLst>
          <pc:docMk/>
          <pc:sldMk cId="3850036732" sldId="259"/>
        </pc:sldMkLst>
        <pc:spChg chg="mod">
          <ac:chgData name="Jovana Bulatović" userId="e8ec8709-a1d1-483c-9ea4-cd40eb7ac859" providerId="ADAL" clId="{ED0F5801-744B-3643-8E3A-FB4E5BF32E12}" dt="2021-04-24T11:59:19.075" v="982" actId="20577"/>
          <ac:spMkLst>
            <pc:docMk/>
            <pc:sldMk cId="3850036732" sldId="259"/>
            <ac:spMk id="2" creationId="{3524FDA9-6D28-7944-93B3-E665A7844041}"/>
          </ac:spMkLst>
        </pc:spChg>
        <pc:spChg chg="mod">
          <ac:chgData name="Jovana Bulatović" userId="e8ec8709-a1d1-483c-9ea4-cd40eb7ac859" providerId="ADAL" clId="{ED0F5801-744B-3643-8E3A-FB4E5BF32E12}" dt="2021-04-24T11:59:46.742" v="1044" actId="20577"/>
          <ac:spMkLst>
            <pc:docMk/>
            <pc:sldMk cId="3850036732" sldId="259"/>
            <ac:spMk id="3" creationId="{6A6BF3ED-8E1A-204B-BF46-B13DE45F503D}"/>
          </ac:spMkLst>
        </pc:spChg>
      </pc:sldChg>
      <pc:sldChg chg="modSp new mod setBg">
        <pc:chgData name="Jovana Bulatović" userId="e8ec8709-a1d1-483c-9ea4-cd40eb7ac859" providerId="ADAL" clId="{ED0F5801-744B-3643-8E3A-FB4E5BF32E12}" dt="2021-04-24T13:16:02.293" v="1271" actId="1076"/>
        <pc:sldMkLst>
          <pc:docMk/>
          <pc:sldMk cId="695186025" sldId="260"/>
        </pc:sldMkLst>
        <pc:spChg chg="mod">
          <ac:chgData name="Jovana Bulatović" userId="e8ec8709-a1d1-483c-9ea4-cd40eb7ac859" providerId="ADAL" clId="{ED0F5801-744B-3643-8E3A-FB4E5BF32E12}" dt="2021-04-24T13:13:51.728" v="1230" actId="20577"/>
          <ac:spMkLst>
            <pc:docMk/>
            <pc:sldMk cId="695186025" sldId="260"/>
            <ac:spMk id="2" creationId="{FF1F51B2-154A-E746-91A2-5A018175A109}"/>
          </ac:spMkLst>
        </pc:spChg>
        <pc:spChg chg="mod">
          <ac:chgData name="Jovana Bulatović" userId="e8ec8709-a1d1-483c-9ea4-cd40eb7ac859" providerId="ADAL" clId="{ED0F5801-744B-3643-8E3A-FB4E5BF32E12}" dt="2021-04-24T13:16:02.293" v="1271" actId="1076"/>
          <ac:spMkLst>
            <pc:docMk/>
            <pc:sldMk cId="695186025" sldId="260"/>
            <ac:spMk id="3" creationId="{1436FE12-18AD-9646-9B05-3737FA6EA6B2}"/>
          </ac:spMkLst>
        </pc:spChg>
      </pc:sldChg>
      <pc:sldChg chg="modSp new mod setBg">
        <pc:chgData name="Jovana Bulatović" userId="e8ec8709-a1d1-483c-9ea4-cd40eb7ac859" providerId="ADAL" clId="{ED0F5801-744B-3643-8E3A-FB4E5BF32E12}" dt="2021-04-24T13:20:32.924" v="1325" actId="1076"/>
        <pc:sldMkLst>
          <pc:docMk/>
          <pc:sldMk cId="1250001284" sldId="261"/>
        </pc:sldMkLst>
        <pc:spChg chg="mod">
          <ac:chgData name="Jovana Bulatović" userId="e8ec8709-a1d1-483c-9ea4-cd40eb7ac859" providerId="ADAL" clId="{ED0F5801-744B-3643-8E3A-FB4E5BF32E12}" dt="2021-04-24T13:17:18.813" v="1297" actId="20577"/>
          <ac:spMkLst>
            <pc:docMk/>
            <pc:sldMk cId="1250001284" sldId="261"/>
            <ac:spMk id="2" creationId="{26FBADE0-DAE3-7648-9AFB-37224D10F756}"/>
          </ac:spMkLst>
        </pc:spChg>
        <pc:spChg chg="mod">
          <ac:chgData name="Jovana Bulatović" userId="e8ec8709-a1d1-483c-9ea4-cd40eb7ac859" providerId="ADAL" clId="{ED0F5801-744B-3643-8E3A-FB4E5BF32E12}" dt="2021-04-24T13:20:32.924" v="1325" actId="1076"/>
          <ac:spMkLst>
            <pc:docMk/>
            <pc:sldMk cId="1250001284" sldId="261"/>
            <ac:spMk id="3" creationId="{A1FC39FD-DE3D-7D44-AC30-97736D80D3A2}"/>
          </ac:spMkLst>
        </pc:spChg>
      </pc:sldChg>
      <pc:sldChg chg="modSp new add del mod setBg">
        <pc:chgData name="Jovana Bulatović" userId="e8ec8709-a1d1-483c-9ea4-cd40eb7ac859" providerId="ADAL" clId="{ED0F5801-744B-3643-8E3A-FB4E5BF32E12}" dt="2021-04-24T13:51:39.670" v="1584" actId="21"/>
        <pc:sldMkLst>
          <pc:docMk/>
          <pc:sldMk cId="2431586239" sldId="262"/>
        </pc:sldMkLst>
        <pc:spChg chg="mod">
          <ac:chgData name="Jovana Bulatović" userId="e8ec8709-a1d1-483c-9ea4-cd40eb7ac859" providerId="ADAL" clId="{ED0F5801-744B-3643-8E3A-FB4E5BF32E12}" dt="2021-04-24T13:21:09.532" v="1340" actId="20577"/>
          <ac:spMkLst>
            <pc:docMk/>
            <pc:sldMk cId="2431586239" sldId="262"/>
            <ac:spMk id="2" creationId="{468F63E5-C483-2347-AE12-90B8F57C7F76}"/>
          </ac:spMkLst>
        </pc:spChg>
        <pc:spChg chg="mod">
          <ac:chgData name="Jovana Bulatović" userId="e8ec8709-a1d1-483c-9ea4-cd40eb7ac859" providerId="ADAL" clId="{ED0F5801-744B-3643-8E3A-FB4E5BF32E12}" dt="2021-04-24T13:21:55.862" v="1344" actId="1076"/>
          <ac:spMkLst>
            <pc:docMk/>
            <pc:sldMk cId="2431586239" sldId="262"/>
            <ac:spMk id="3" creationId="{5612A109-A16B-2A47-8364-F054E69B9226}"/>
          </ac:spMkLst>
        </pc:spChg>
      </pc:sldChg>
      <pc:sldChg chg="addSp delSp modSp new mod setBg">
        <pc:chgData name="Jovana Bulatović" userId="e8ec8709-a1d1-483c-9ea4-cd40eb7ac859" providerId="ADAL" clId="{ED0F5801-744B-3643-8E3A-FB4E5BF32E12}" dt="2021-04-24T14:23:07.064" v="1885" actId="1076"/>
        <pc:sldMkLst>
          <pc:docMk/>
          <pc:sldMk cId="3831972794" sldId="263"/>
        </pc:sldMkLst>
        <pc:spChg chg="mod">
          <ac:chgData name="Jovana Bulatović" userId="e8ec8709-a1d1-483c-9ea4-cd40eb7ac859" providerId="ADAL" clId="{ED0F5801-744B-3643-8E3A-FB4E5BF32E12}" dt="2021-04-24T13:52:14.224" v="1622" actId="255"/>
          <ac:spMkLst>
            <pc:docMk/>
            <pc:sldMk cId="3831972794" sldId="263"/>
            <ac:spMk id="2" creationId="{8718C37C-B843-D745-A458-54F3797B9560}"/>
          </ac:spMkLst>
        </pc:spChg>
        <pc:spChg chg="del">
          <ac:chgData name="Jovana Bulatović" userId="e8ec8709-a1d1-483c-9ea4-cd40eb7ac859" providerId="ADAL" clId="{ED0F5801-744B-3643-8E3A-FB4E5BF32E12}" dt="2021-04-24T14:20:24.841" v="1855" actId="931"/>
          <ac:spMkLst>
            <pc:docMk/>
            <pc:sldMk cId="3831972794" sldId="263"/>
            <ac:spMk id="3" creationId="{802EC44B-817D-F54D-9633-222E63684B8B}"/>
          </ac:spMkLst>
        </pc:spChg>
        <pc:picChg chg="add mod">
          <ac:chgData name="Jovana Bulatović" userId="e8ec8709-a1d1-483c-9ea4-cd40eb7ac859" providerId="ADAL" clId="{ED0F5801-744B-3643-8E3A-FB4E5BF32E12}" dt="2021-04-24T14:21:55.016" v="1866" actId="1076"/>
          <ac:picMkLst>
            <pc:docMk/>
            <pc:sldMk cId="3831972794" sldId="263"/>
            <ac:picMk id="3" creationId="{9DF4F2CF-A786-8A4F-BCCA-8165BAEB91A8}"/>
          </ac:picMkLst>
        </pc:picChg>
        <pc:picChg chg="add mod ord">
          <ac:chgData name="Jovana Bulatović" userId="e8ec8709-a1d1-483c-9ea4-cd40eb7ac859" providerId="ADAL" clId="{ED0F5801-744B-3643-8E3A-FB4E5BF32E12}" dt="2021-04-24T14:20:29.058" v="1857" actId="1076"/>
          <ac:picMkLst>
            <pc:docMk/>
            <pc:sldMk cId="3831972794" sldId="263"/>
            <ac:picMk id="4" creationId="{18F629A6-440E-F940-B652-B7D187110427}"/>
          </ac:picMkLst>
        </pc:picChg>
        <pc:picChg chg="add mod">
          <ac:chgData name="Jovana Bulatović" userId="e8ec8709-a1d1-483c-9ea4-cd40eb7ac859" providerId="ADAL" clId="{ED0F5801-744B-3643-8E3A-FB4E5BF32E12}" dt="2021-04-24T14:20:46.260" v="1860" actId="1076"/>
          <ac:picMkLst>
            <pc:docMk/>
            <pc:sldMk cId="3831972794" sldId="263"/>
            <ac:picMk id="5" creationId="{12405CD8-17B4-DF47-9FF1-ECEF9950E278}"/>
          </ac:picMkLst>
        </pc:picChg>
        <pc:picChg chg="add mod">
          <ac:chgData name="Jovana Bulatović" userId="e8ec8709-a1d1-483c-9ea4-cd40eb7ac859" providerId="ADAL" clId="{ED0F5801-744B-3643-8E3A-FB4E5BF32E12}" dt="2021-04-24T14:22:21.355" v="1871" actId="1076"/>
          <ac:picMkLst>
            <pc:docMk/>
            <pc:sldMk cId="3831972794" sldId="263"/>
            <ac:picMk id="6" creationId="{1ED0E29F-BCE3-B641-A3F3-C0C98A46E1E6}"/>
          </ac:picMkLst>
        </pc:picChg>
        <pc:picChg chg="add mod">
          <ac:chgData name="Jovana Bulatović" userId="e8ec8709-a1d1-483c-9ea4-cd40eb7ac859" providerId="ADAL" clId="{ED0F5801-744B-3643-8E3A-FB4E5BF32E12}" dt="2021-04-24T14:23:07.064" v="1885" actId="1076"/>
          <ac:picMkLst>
            <pc:docMk/>
            <pc:sldMk cId="3831972794" sldId="263"/>
            <ac:picMk id="7" creationId="{3AF3CA6F-E45F-2B41-AA1C-D31D6B2D8E51}"/>
          </ac:picMkLst>
        </pc:picChg>
      </pc:sldChg>
      <pc:sldChg chg="modSp new mod setBg">
        <pc:chgData name="Jovana Bulatović" userId="e8ec8709-a1d1-483c-9ea4-cd40eb7ac859" providerId="ADAL" clId="{ED0F5801-744B-3643-8E3A-FB4E5BF32E12}" dt="2021-04-24T14:29:01.189" v="1942" actId="20577"/>
        <pc:sldMkLst>
          <pc:docMk/>
          <pc:sldMk cId="2953675565" sldId="264"/>
        </pc:sldMkLst>
        <pc:spChg chg="mod">
          <ac:chgData name="Jovana Bulatović" userId="e8ec8709-a1d1-483c-9ea4-cd40eb7ac859" providerId="ADAL" clId="{ED0F5801-744B-3643-8E3A-FB4E5BF32E12}" dt="2021-04-24T14:29:01.189" v="1942" actId="20577"/>
          <ac:spMkLst>
            <pc:docMk/>
            <pc:sldMk cId="2953675565" sldId="264"/>
            <ac:spMk id="2" creationId="{D976CA88-72DE-7746-A840-606A4054F9A8}"/>
          </ac:spMkLst>
        </pc:spChg>
        <pc:spChg chg="mod">
          <ac:chgData name="Jovana Bulatović" userId="e8ec8709-a1d1-483c-9ea4-cd40eb7ac859" providerId="ADAL" clId="{ED0F5801-744B-3643-8E3A-FB4E5BF32E12}" dt="2021-04-24T14:02:03.185" v="1759" actId="1076"/>
          <ac:spMkLst>
            <pc:docMk/>
            <pc:sldMk cId="2953675565" sldId="264"/>
            <ac:spMk id="3" creationId="{924F72E6-A8C4-6145-B480-5D0454CCF45D}"/>
          </ac:spMkLst>
        </pc:spChg>
      </pc:sldChg>
      <pc:sldChg chg="modSp new mod setBg">
        <pc:chgData name="Jovana Bulatović" userId="e8ec8709-a1d1-483c-9ea4-cd40eb7ac859" providerId="ADAL" clId="{ED0F5801-744B-3643-8E3A-FB4E5BF32E12}" dt="2021-04-24T14:05:39.119" v="1831" actId="255"/>
        <pc:sldMkLst>
          <pc:docMk/>
          <pc:sldMk cId="2194486110" sldId="265"/>
        </pc:sldMkLst>
        <pc:spChg chg="mod">
          <ac:chgData name="Jovana Bulatović" userId="e8ec8709-a1d1-483c-9ea4-cd40eb7ac859" providerId="ADAL" clId="{ED0F5801-744B-3643-8E3A-FB4E5BF32E12}" dt="2021-04-24T14:05:03.281" v="1824" actId="1076"/>
          <ac:spMkLst>
            <pc:docMk/>
            <pc:sldMk cId="2194486110" sldId="265"/>
            <ac:spMk id="2" creationId="{124F3CA4-9C8C-034A-A097-1AA2292CDBD6}"/>
          </ac:spMkLst>
        </pc:spChg>
        <pc:spChg chg="mod">
          <ac:chgData name="Jovana Bulatović" userId="e8ec8709-a1d1-483c-9ea4-cd40eb7ac859" providerId="ADAL" clId="{ED0F5801-744B-3643-8E3A-FB4E5BF32E12}" dt="2021-04-24T14:05:39.119" v="1831" actId="255"/>
          <ac:spMkLst>
            <pc:docMk/>
            <pc:sldMk cId="2194486110" sldId="265"/>
            <ac:spMk id="3" creationId="{292A172E-3019-E945-B1CD-707AB811A666}"/>
          </ac:spMkLst>
        </pc:spChg>
      </pc:sldChg>
      <pc:sldChg chg="modSp new mod setBg">
        <pc:chgData name="Jovana Bulatović" userId="e8ec8709-a1d1-483c-9ea4-cd40eb7ac859" providerId="ADAL" clId="{ED0F5801-744B-3643-8E3A-FB4E5BF32E12}" dt="2021-04-24T13:29:40.762" v="1437" actId="20577"/>
        <pc:sldMkLst>
          <pc:docMk/>
          <pc:sldMk cId="1560941177" sldId="266"/>
        </pc:sldMkLst>
        <pc:spChg chg="mod">
          <ac:chgData name="Jovana Bulatović" userId="e8ec8709-a1d1-483c-9ea4-cd40eb7ac859" providerId="ADAL" clId="{ED0F5801-744B-3643-8E3A-FB4E5BF32E12}" dt="2021-04-24T13:25:29.397" v="1372" actId="20577"/>
          <ac:spMkLst>
            <pc:docMk/>
            <pc:sldMk cId="1560941177" sldId="266"/>
            <ac:spMk id="2" creationId="{641D230B-9CDD-9940-85E9-D650C9CD99D3}"/>
          </ac:spMkLst>
        </pc:spChg>
        <pc:spChg chg="mod">
          <ac:chgData name="Jovana Bulatović" userId="e8ec8709-a1d1-483c-9ea4-cd40eb7ac859" providerId="ADAL" clId="{ED0F5801-744B-3643-8E3A-FB4E5BF32E12}" dt="2021-04-24T13:29:40.762" v="1437" actId="20577"/>
          <ac:spMkLst>
            <pc:docMk/>
            <pc:sldMk cId="1560941177" sldId="266"/>
            <ac:spMk id="3" creationId="{7A5DE811-8B66-3C4F-A77A-E849FE6F5FBE}"/>
          </ac:spMkLst>
        </pc:spChg>
      </pc:sldChg>
      <pc:sldChg chg="modSp new del mod setBg">
        <pc:chgData name="Jovana Bulatović" userId="e8ec8709-a1d1-483c-9ea4-cd40eb7ac859" providerId="ADAL" clId="{ED0F5801-744B-3643-8E3A-FB4E5BF32E12}" dt="2021-04-24T13:13:38.448" v="1206" actId="21"/>
        <pc:sldMkLst>
          <pc:docMk/>
          <pc:sldMk cId="4154157378" sldId="266"/>
        </pc:sldMkLst>
        <pc:spChg chg="mod">
          <ac:chgData name="Jovana Bulatović" userId="e8ec8709-a1d1-483c-9ea4-cd40eb7ac859" providerId="ADAL" clId="{ED0F5801-744B-3643-8E3A-FB4E5BF32E12}" dt="2021-04-24T12:40:12.621" v="1072" actId="20577"/>
          <ac:spMkLst>
            <pc:docMk/>
            <pc:sldMk cId="4154157378" sldId="266"/>
            <ac:spMk id="2" creationId="{6491A6A3-3908-5D4C-AF86-7E75501D04E5}"/>
          </ac:spMkLst>
        </pc:spChg>
        <pc:spChg chg="mod">
          <ac:chgData name="Jovana Bulatović" userId="e8ec8709-a1d1-483c-9ea4-cd40eb7ac859" providerId="ADAL" clId="{ED0F5801-744B-3643-8E3A-FB4E5BF32E12}" dt="2021-04-24T12:41:42.063" v="1204" actId="20577"/>
          <ac:spMkLst>
            <pc:docMk/>
            <pc:sldMk cId="4154157378" sldId="266"/>
            <ac:spMk id="3" creationId="{D990DBDA-7932-B140-96CD-C7BF6B65E14F}"/>
          </ac:spMkLst>
        </pc:spChg>
      </pc:sldChg>
      <pc:sldChg chg="modSp new mod setBg">
        <pc:chgData name="Jovana Bulatović" userId="e8ec8709-a1d1-483c-9ea4-cd40eb7ac859" providerId="ADAL" clId="{ED0F5801-744B-3643-8E3A-FB4E5BF32E12}" dt="2021-04-24T13:51:01.215" v="1581" actId="1076"/>
        <pc:sldMkLst>
          <pc:docMk/>
          <pc:sldMk cId="1942176898" sldId="267"/>
        </pc:sldMkLst>
        <pc:spChg chg="mod">
          <ac:chgData name="Jovana Bulatović" userId="e8ec8709-a1d1-483c-9ea4-cd40eb7ac859" providerId="ADAL" clId="{ED0F5801-744B-3643-8E3A-FB4E5BF32E12}" dt="2021-04-24T13:47:32.641" v="1503" actId="255"/>
          <ac:spMkLst>
            <pc:docMk/>
            <pc:sldMk cId="1942176898" sldId="267"/>
            <ac:spMk id="2" creationId="{B0124AF8-607C-164B-86A4-45FADD37AE46}"/>
          </ac:spMkLst>
        </pc:spChg>
        <pc:spChg chg="mod">
          <ac:chgData name="Jovana Bulatović" userId="e8ec8709-a1d1-483c-9ea4-cd40eb7ac859" providerId="ADAL" clId="{ED0F5801-744B-3643-8E3A-FB4E5BF32E12}" dt="2021-04-24T13:51:01.215" v="1581" actId="1076"/>
          <ac:spMkLst>
            <pc:docMk/>
            <pc:sldMk cId="1942176898" sldId="267"/>
            <ac:spMk id="3" creationId="{44B59E38-DB94-DA48-B0DA-C34531E485CC}"/>
          </ac:spMkLst>
        </pc:spChg>
      </pc:sldChg>
      <pc:sldChg chg="delSp modSp new mod setBg">
        <pc:chgData name="Jovana Bulatović" userId="e8ec8709-a1d1-483c-9ea4-cd40eb7ac859" providerId="ADAL" clId="{ED0F5801-744B-3643-8E3A-FB4E5BF32E12}" dt="2021-04-24T14:27:14.995" v="1932" actId="5793"/>
        <pc:sldMkLst>
          <pc:docMk/>
          <pc:sldMk cId="4075478780" sldId="268"/>
        </pc:sldMkLst>
        <pc:spChg chg="del">
          <ac:chgData name="Jovana Bulatović" userId="e8ec8709-a1d1-483c-9ea4-cd40eb7ac859" providerId="ADAL" clId="{ED0F5801-744B-3643-8E3A-FB4E5BF32E12}" dt="2021-04-24T14:26:42.116" v="1901" actId="21"/>
          <ac:spMkLst>
            <pc:docMk/>
            <pc:sldMk cId="4075478780" sldId="268"/>
            <ac:spMk id="2" creationId="{675D02AC-14FE-5F4C-BFCC-5A9CA64D6991}"/>
          </ac:spMkLst>
        </pc:spChg>
        <pc:spChg chg="mod">
          <ac:chgData name="Jovana Bulatović" userId="e8ec8709-a1d1-483c-9ea4-cd40eb7ac859" providerId="ADAL" clId="{ED0F5801-744B-3643-8E3A-FB4E5BF32E12}" dt="2021-04-24T14:27:14.995" v="1932" actId="5793"/>
          <ac:spMkLst>
            <pc:docMk/>
            <pc:sldMk cId="4075478780" sldId="268"/>
            <ac:spMk id="3" creationId="{F136B514-61DC-5546-A492-AD597AF0E5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BA3D9B2-EDFF-4442-961B-904363A0D6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/>
              <a:t>Gradjevinski otpad i odlaganje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2F45581E-E7B7-EB4C-868F-6D3042BEE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7516" y="3886680"/>
            <a:ext cx="7596451" cy="922826"/>
          </a:xfrm>
        </p:spPr>
        <p:txBody>
          <a:bodyPr>
            <a:normAutofit/>
          </a:bodyPr>
          <a:lstStyle/>
          <a:p>
            <a:r>
              <a:rPr lang="sr-Latn-RS" sz="4500" b="1" dirty="0"/>
              <a:t>PRODUKTI OD </a:t>
            </a:r>
            <a:r>
              <a:rPr lang="sr-Latn-RS" sz="4500" b="1" dirty="0" smtClean="0"/>
              <a:t>PLASTKE</a:t>
            </a:r>
            <a:endParaRPr lang="sr-Latn-RS" sz="4500" b="1" dirty="0"/>
          </a:p>
        </p:txBody>
      </p:sp>
    </p:spTree>
    <p:extLst>
      <p:ext uri="{BB962C8B-B14F-4D97-AF65-F5344CB8AC3E}">
        <p14:creationId xmlns:p14="http://schemas.microsoft.com/office/powerpoint/2010/main" val="278810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24F3CA4-9C8C-034A-A097-1AA2292CD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424" y="331287"/>
            <a:ext cx="9601200" cy="1485900"/>
          </a:xfrm>
        </p:spPr>
        <p:txBody>
          <a:bodyPr>
            <a:normAutofit/>
          </a:bodyPr>
          <a:lstStyle/>
          <a:p>
            <a:r>
              <a:rPr lang="sr-Latn-RS" sz="3600"/>
              <a:t>Sta mi mozemo da ucinimo po pitanju reciklaze?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292A172E-3019-E945-B1CD-707AB811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864" y="867946"/>
            <a:ext cx="9816760" cy="3178396"/>
          </a:xfrm>
        </p:spPr>
        <p:txBody>
          <a:bodyPr>
            <a:noAutofit/>
          </a:bodyPr>
          <a:lstStyle/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Možemo da smanjimo upotrebu plastike za jednokratnu upotrebu – kesa, slamki, plastičnih flaša, plastičnog pribora za jelo…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Možemo, na primer, da koristimo čvrste „obične“ sapune umesto tečnih jer se njihova ambalaža brzo i lako razgrađuje.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Otpad koji se može reciklirati možemo da bacamo u kontejnere za reciklažni otpad (možda ne znate, ali njih zapravo ima oko nas, iako su malo skriveni).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Plastiku koju želimo da odbacimo možemo da damo sakupljačima sekundarnih sirovina.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Plastiku koja se može reciklirati možemo čak i da prodamo kompanijama koje se bave reciklažom (a kojih ima i u Srbiji i mogu da dođu na vašu adresu ako je imate više) ili da je odnesemo u reciklažni centar.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Možemo da kupujemo kod kompanija posvećenih ordrživoj proizvodnji, onih koje u proizvodnji koristi materijale koji se mogu reciklirati ili koji koriste malo ili nimalo plastike za ambalažu.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Možemo da poklanjamo i primamo na poklon stvari koje smo prerasli ili prestali da koristimo.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Možemo da stvarno koristimo taj ceger.</a:t>
            </a:r>
          </a:p>
          <a:p>
            <a:r>
              <a:rPr lang="sr-Latn-RS" sz="1800" b="0" i="0">
                <a:solidFill>
                  <a:schemeClr val="tx1"/>
                </a:solidFill>
                <a:effectLst/>
                <a:latin typeface="lato"/>
              </a:rPr>
              <a:t>Uz sve ove stvari koje pojedinac može da učini, jednako je važno da zahtevamo da se i država jednako pažljivo posveti ovom problemu.</a:t>
            </a:r>
          </a:p>
        </p:txBody>
      </p:sp>
    </p:spTree>
    <p:extLst>
      <p:ext uri="{BB962C8B-B14F-4D97-AF65-F5344CB8AC3E}">
        <p14:creationId xmlns:p14="http://schemas.microsoft.com/office/powerpoint/2010/main" val="219448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F136B514-61DC-5546-A492-AD597AF0E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5400"/>
              <a:t>HVALA NA PAZNJI !!!</a:t>
            </a:r>
          </a:p>
        </p:txBody>
      </p:sp>
    </p:spTree>
    <p:extLst>
      <p:ext uri="{BB962C8B-B14F-4D97-AF65-F5344CB8AC3E}">
        <p14:creationId xmlns:p14="http://schemas.microsoft.com/office/powerpoint/2010/main" val="407547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78759CE-0962-C14D-A7A9-A2A20D12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Podjela materijala prema porijeklu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F8FC950C-650C-5C4D-B76C-CA32C6A29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/>
              <a:t>PRIRODNI materijali su oni koje covjek uzima iz prirode i koristi bez promjene njene strukture 
VJESTACKI materijali se dobijaju vjestackim putem (plasticni materijali, guma, staklo i slicno)</a:t>
            </a:r>
          </a:p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9241A4B8-8FF7-9148-A68B-CBBA410B8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416" y="4076700"/>
            <a:ext cx="3266739" cy="2382435"/>
          </a:xfrm>
          <a:prstGeom prst="rect">
            <a:avLst/>
          </a:prstGeo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xmlns="" id="{3351D9BC-C83A-2F4D-BF36-D01B06970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604" y="4018460"/>
            <a:ext cx="4441196" cy="249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6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A63A8BD-7D8A-FA42-8D5A-76D9C83B2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Plasticne mase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B635FB02-ECA5-7F4A-8E30-F660293C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400"/>
              <a:t>PLASTICNE MASE su vjestacki materijali koji imaju veoma siroku primjenu.</a:t>
            </a:r>
          </a:p>
          <a:p>
            <a:r>
              <a:rPr lang="sr-Latn-RS" sz="2400"/>
              <a:t>Skoro sve nastaju iz hemikalija iz nafte.</a:t>
            </a:r>
          </a:p>
          <a:p>
            <a:r>
              <a:rPr lang="sr-Latn-RS" sz="2400"/>
              <a:t>Npr. Poliester, celofan, najlon, perlon, stiropor.</a:t>
            </a:r>
          </a:p>
          <a:p>
            <a:r>
              <a:rPr lang="sr-Latn-RS" sz="2400"/>
              <a:t>Dobre osobine plastike su:</a:t>
            </a:r>
          </a:p>
          <a:p>
            <a:pPr marL="0" indent="0">
              <a:buNone/>
            </a:pPr>
            <a:r>
              <a:rPr lang="sr-Latn-RS" sz="2400"/>
              <a:t>Mala tezina, velika trajnost</a:t>
            </a:r>
          </a:p>
          <a:p>
            <a:pPr marL="0" indent="0">
              <a:buNone/>
            </a:pPr>
            <a:r>
              <a:rPr lang="sr-Latn-RS" sz="2400"/>
              <a:t>Otpornost na vlagu, dobri izolatori struje i toplote, lako se obradjuju, veoma su cvrste...</a:t>
            </a:r>
          </a:p>
        </p:txBody>
      </p:sp>
    </p:spTree>
    <p:extLst>
      <p:ext uri="{BB962C8B-B14F-4D97-AF65-F5344CB8AC3E}">
        <p14:creationId xmlns:p14="http://schemas.microsoft.com/office/powerpoint/2010/main" val="218649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41D230B-9CDD-9940-85E9-D650C9CD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Obrada plasticnih masa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7A5DE811-8B66-3C4F-A77A-E849FE6F5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08" y="1827577"/>
            <a:ext cx="9601200" cy="3581400"/>
          </a:xfrm>
        </p:spPr>
        <p:txBody>
          <a:bodyPr>
            <a:normAutofit fontScale="25000" lnSpcReduction="20000"/>
          </a:bodyPr>
          <a:lstStyle/>
          <a:p>
            <a:r>
              <a:rPr lang="sr-Latn-RS" sz="9600" b="0" i="0">
                <a:solidFill>
                  <a:srgbClr val="000000"/>
                </a:solidFill>
                <a:effectLst/>
                <a:latin typeface="ff6"/>
              </a:rPr>
              <a:t>Plastične mase se najčešće obrađuju: </a:t>
            </a:r>
            <a:endParaRPr lang="sr-Latn-RS" sz="9600" b="0" i="0">
              <a:solidFill>
                <a:srgbClr val="000000"/>
              </a:solidFill>
              <a:effectLst/>
              <a:latin typeface="Source Sans Pro" panose="02000000000000000000" pitchFamily="2" charset="0"/>
            </a:endParaRPr>
          </a:p>
          <a:p>
            <a:r>
              <a:rPr lang="sr-Latn-RS" sz="9600" b="0" i="0">
                <a:solidFill>
                  <a:srgbClr val="000000"/>
                </a:solidFill>
                <a:effectLst/>
                <a:latin typeface="ff1"/>
              </a:rPr>
              <a:t>Livenjem (masa se zagreva na 80-160</a:t>
            </a:r>
            <a:r>
              <a:rPr lang="sr-Latn-RS" sz="9600">
                <a:solidFill>
                  <a:srgbClr val="000000"/>
                </a:solidFill>
                <a:latin typeface="Source Sans Pro" panose="02000000000000000000" pitchFamily="2" charset="0"/>
              </a:rPr>
              <a:t>°</a:t>
            </a:r>
            <a:r>
              <a:rPr lang="sr-Latn-RS" sz="9600" b="0" i="0">
                <a:solidFill>
                  <a:srgbClr val="000000"/>
                </a:solidFill>
                <a:effectLst/>
                <a:latin typeface="ff1"/>
              </a:rPr>
              <a:t>C a potom se podpritiskom unosi u kalup)</a:t>
            </a:r>
            <a:endParaRPr lang="sr-Latn-RS" sz="9600" b="0" i="0">
              <a:solidFill>
                <a:srgbClr val="000000"/>
              </a:solidFill>
              <a:effectLst/>
              <a:latin typeface="Source Sans Pro" panose="02000000000000000000" pitchFamily="2" charset="0"/>
            </a:endParaRPr>
          </a:p>
          <a:p>
            <a:r>
              <a:rPr lang="sr-Latn-RS" sz="9600" b="0" i="0">
                <a:solidFill>
                  <a:srgbClr val="000000"/>
                </a:solidFill>
                <a:effectLst/>
                <a:latin typeface="ff6"/>
              </a:rPr>
              <a:t>Presovanjem (posle unošenja mase u kalup ista se presuje</a:t>
            </a:r>
            <a:r>
              <a:rPr lang="sr-Latn-RS" sz="9600">
                <a:solidFill>
                  <a:srgbClr val="000000"/>
                </a:solidFill>
                <a:latin typeface="Source Sans Pro" panose="02000000000000000000" pitchFamily="2" charset="0"/>
              </a:rPr>
              <a:t> </a:t>
            </a:r>
            <a:r>
              <a:rPr lang="sr-Latn-RS" sz="9600" b="0" i="0">
                <a:solidFill>
                  <a:srgbClr val="000000"/>
                </a:solidFill>
                <a:effectLst/>
                <a:latin typeface="ff1"/>
              </a:rPr>
              <a:t>pod pritiskom od 600 bara. Tako se dobijaju kratke cevi</a:t>
            </a:r>
            <a:r>
              <a:rPr lang="sr-Latn-RS" sz="9600" b="0" i="0">
                <a:solidFill>
                  <a:srgbClr val="000000"/>
                </a:solidFill>
                <a:effectLst/>
                <a:latin typeface="Source Sans Pro" panose="02000000000000000000" pitchFamily="2" charset="0"/>
              </a:rPr>
              <a:t>, </a:t>
            </a:r>
            <a:r>
              <a:rPr lang="sr-Latn-RS" sz="9600" b="0" i="0">
                <a:solidFill>
                  <a:srgbClr val="000000"/>
                </a:solidFill>
                <a:effectLst/>
                <a:latin typeface="ff6"/>
              </a:rPr>
              <a:t>elementi za mašine, vrste ploča,...)</a:t>
            </a:r>
            <a:endParaRPr lang="sr-Latn-RS" sz="9600" b="0" i="0">
              <a:solidFill>
                <a:srgbClr val="000000"/>
              </a:solidFill>
              <a:effectLst/>
              <a:latin typeface="Source Sans Pro" panose="02000000000000000000" pitchFamily="2" charset="0"/>
            </a:endParaRPr>
          </a:p>
          <a:p>
            <a:r>
              <a:rPr lang="sr-Latn-RS" sz="9600" b="0" i="0">
                <a:solidFill>
                  <a:srgbClr val="000000"/>
                </a:solidFill>
                <a:effectLst/>
                <a:latin typeface="ff6"/>
              </a:rPr>
              <a:t>Valjanjem (tanke ploče i folije)</a:t>
            </a:r>
            <a:endParaRPr lang="sr-Latn-RS" sz="9600" b="0" i="0">
              <a:solidFill>
                <a:srgbClr val="000000"/>
              </a:solidFill>
              <a:effectLst/>
              <a:latin typeface="Source Sans Pro" panose="02000000000000000000" pitchFamily="2" charset="0"/>
            </a:endParaRPr>
          </a:p>
          <a:p>
            <a:r>
              <a:rPr lang="sr-Latn-RS" sz="9600" b="0" i="0">
                <a:solidFill>
                  <a:srgbClr val="000000"/>
                </a:solidFill>
                <a:effectLst/>
                <a:latin typeface="ff6"/>
              </a:rPr>
              <a:t>Izvlačenjem (zagrejana masa se propušta kroz pužnu presu iizvlači: duge cevi,...)</a:t>
            </a:r>
            <a:endParaRPr lang="sr-Latn-RS" sz="9600" b="0" i="0">
              <a:solidFill>
                <a:srgbClr val="000000"/>
              </a:solidFill>
              <a:effectLst/>
              <a:latin typeface="Source Sans Pro" panose="02000000000000000000" pitchFamily="2" charset="0"/>
            </a:endParaRPr>
          </a:p>
          <a:p>
            <a:r>
              <a:rPr lang="sr-Latn-RS" sz="9600" b="0" i="0">
                <a:solidFill>
                  <a:srgbClr val="000000"/>
                </a:solidFill>
                <a:effectLst/>
                <a:latin typeface="ff6"/>
              </a:rPr>
              <a:t>Raspršivanjem (u omekšalu masu se ubacuje vazduh,materijal koji isparava i pravi šupljine: termoizolacioni</a:t>
            </a:r>
            <a:r>
              <a:rPr lang="sr-Latn-RS" sz="9600">
                <a:solidFill>
                  <a:srgbClr val="000000"/>
                </a:solidFill>
                <a:latin typeface="Source Sans Pro" panose="02000000000000000000" pitchFamily="2" charset="0"/>
              </a:rPr>
              <a:t> </a:t>
            </a:r>
            <a:r>
              <a:rPr lang="sr-Latn-RS" sz="9600" b="0" i="0">
                <a:solidFill>
                  <a:srgbClr val="000000"/>
                </a:solidFill>
                <a:effectLst/>
                <a:latin typeface="ff1"/>
              </a:rPr>
              <a:t>materijali,...</a:t>
            </a:r>
            <a:endParaRPr lang="sr-Latn-RS" sz="9600" b="0" i="0">
              <a:solidFill>
                <a:srgbClr val="000000"/>
              </a:solidFill>
              <a:effectLst/>
              <a:latin typeface="Source Sans Pr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4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F1F51B2-154A-E746-91A2-5A01817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Plastika u graditeljstvu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1436FE12-18AD-9646-9B05-3737FA6EA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>
            <a:noAutofit/>
          </a:bodyPr>
          <a:lstStyle/>
          <a:p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Graditeljstvo danas u različite svrhe upotrebljava dostupne materijale. Dok su u stara vremena graditelji tradicionalno koristili uglavnom prirodne materijale poput </a:t>
            </a:r>
            <a:r>
              <a:rPr lang="sr-Latn-RS" sz="240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kamena</a:t>
            </a:r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 </a:t>
            </a:r>
            <a:r>
              <a:rPr lang="sr-Latn-RS" sz="240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opeke</a:t>
            </a:r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ili </a:t>
            </a:r>
            <a:r>
              <a:rPr lang="sr-Latn-RS" sz="240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drva</a:t>
            </a:r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u raznim kombinacijama, u novije vrijeme </a:t>
            </a:r>
            <a:r>
              <a:rPr lang="sr-Latn-RS" sz="240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čelik</a:t>
            </a:r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, </a:t>
            </a:r>
            <a:r>
              <a:rPr lang="sr-Latn-RS" sz="240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beton</a:t>
            </a:r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i </a:t>
            </a:r>
            <a:r>
              <a:rPr lang="sr-Latn-RS" sz="240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staklo</a:t>
            </a:r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 omogućili su korištenje i materijala koji su stvoreni umjetno, u laboratoriji.</a:t>
            </a:r>
          </a:p>
          <a:p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Višegodišnjim usavršavanjem njihove su toplinske i druge karakteristike postale konkurentne tradicionalnim materijalima pa se i njihova uporaba u graditeljstvu povećala.</a:t>
            </a:r>
          </a:p>
          <a:p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U 2007. godini u svijetu je proizvedeno oko 270 miliona tona polimernih materijala te oko 245 miliona tona plastike. Najveći dio tog plastičnog dijela uporabljen je u industriji ambalaže, no građevinska industrija drugi je po redu najveći potrošač tih materijala.</a:t>
            </a: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69518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6FBADE0-DAE3-7648-9AFB-37224D10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i="0">
                <a:solidFill>
                  <a:srgbClr val="2D2D2D"/>
                </a:solidFill>
                <a:effectLst/>
                <a:latin typeface="Roboto" panose="02000000000000000000" pitchFamily="2" charset="0"/>
              </a:rPr>
              <a:t>Kako i na koji način plastika ucestvuje u graditeljstvu?</a:t>
            </a:r>
            <a:endParaRPr lang="sr-Latn-RS" sz="400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A1FC39FD-DE3D-7D44-AC30-97736D80D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78182"/>
            <a:ext cx="9601200" cy="3581400"/>
          </a:xfrm>
        </p:spPr>
        <p:txBody>
          <a:bodyPr>
            <a:noAutofit/>
          </a:bodyPr>
          <a:lstStyle/>
          <a:p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Pri svakoj rekonstrukciji stare gradnje današnji se majstori susreću s odvodnim i kanalizacijskim cijevima koje su izrađene od livenog željeza, čeličnog lima, olovnih materijala ili keramike. Danas za tu svrhu redovno koristimo plastične cijevi, lagane, jednostavne za ugradnju, trajne, fleksibilne, jeftinije.</a:t>
            </a:r>
          </a:p>
          <a:p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Mogu biti polietilenske (oznaka PE), polivinilske (PVC), polipropilenske (PP) i polimerne s ojačanjima od staklenih vlakana (GRP). Polietilenske su najpoznatije, dobijaju se pirolizom lakog benzina, dakle posredno iz nafte i naftinih derivata.</a:t>
            </a:r>
          </a:p>
          <a:p>
            <a:r>
              <a:rPr lang="sr-Latn-RS" sz="2400" b="0" i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Ovaj se materijal različite gustine pokazao postojan na hemikalije i otapala i to mu je najvažnije svojstvo, ima dobre mehaničke i izolacijske osobine.</a:t>
            </a:r>
          </a:p>
        </p:txBody>
      </p:sp>
    </p:spTree>
    <p:extLst>
      <p:ext uri="{BB962C8B-B14F-4D97-AF65-F5344CB8AC3E}">
        <p14:creationId xmlns:p14="http://schemas.microsoft.com/office/powerpoint/2010/main" val="125000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0124AF8-607C-164B-86A4-45FADD37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>
                <a:solidFill>
                  <a:srgbClr val="000000"/>
                </a:solidFill>
                <a:latin typeface="Source Sans Pro" panose="020B0503030403020204" pitchFamily="34" charset="0"/>
              </a:rPr>
              <a:t>Primjena plasticnih masa u gradjevinarstvu</a:t>
            </a:r>
            <a:endParaRPr lang="sr-Latn-RS" sz="400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44B59E38-DB94-DA48-B0DA-C34531E48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Autofit/>
          </a:bodyPr>
          <a:lstStyle/>
          <a:p>
            <a:r>
              <a:rPr lang="sr-Latn-RS" sz="2400" b="0" i="0">
                <a:solidFill>
                  <a:srgbClr val="000000"/>
                </a:solidFill>
                <a:effectLst/>
                <a:latin typeface="ff6"/>
              </a:rPr>
              <a:t>Plastične mase se najčešće koriste za:</a:t>
            </a:r>
            <a:endParaRPr lang="sr-Latn-RS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sr-Latn-RS" sz="2400" b="0" i="0">
                <a:solidFill>
                  <a:srgbClr val="000000"/>
                </a:solidFill>
                <a:effectLst/>
                <a:latin typeface="ff6"/>
              </a:rPr>
              <a:t>Izradu krovnog pokrivača, talasastih ili ravnih ploča koje</a:t>
            </a:r>
            <a:r>
              <a:rPr lang="sr-Latn-RS" sz="24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sr-Latn-RS" sz="2400" b="0" i="0">
                <a:solidFill>
                  <a:srgbClr val="000000"/>
                </a:solidFill>
                <a:effectLst/>
                <a:latin typeface="ff1"/>
              </a:rPr>
              <a:t>mogu biti providne ili obojene</a:t>
            </a:r>
            <a:endParaRPr lang="sr-Latn-RS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sr-Latn-RS" sz="2400" b="0" i="0">
                <a:solidFill>
                  <a:srgbClr val="000000"/>
                </a:solidFill>
                <a:effectLst/>
                <a:latin typeface="ff6"/>
              </a:rPr>
              <a:t>Izradu materijala za završnu obradu poda (linoleum, vinasploče, vinfleks,tepisi od sintetičkih materijala,...),</a:t>
            </a:r>
            <a:endParaRPr lang="sr-Latn-RS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sr-Latn-RS" sz="2400" b="0" i="0">
                <a:solidFill>
                  <a:srgbClr val="000000"/>
                </a:solidFill>
                <a:effectLst/>
                <a:latin typeface="ff1"/>
              </a:rPr>
              <a:t>Proizvodnju vodovodnih i kanalizacionih cijevi i fazonskihkomada (fitinga)</a:t>
            </a:r>
            <a:endParaRPr lang="sr-Latn-RS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sr-Latn-RS" sz="2400" b="0" i="0">
                <a:solidFill>
                  <a:srgbClr val="000000"/>
                </a:solidFill>
                <a:effectLst/>
                <a:latin typeface="ff6"/>
              </a:rPr>
              <a:t>Izradu polimerbetona i polimermaltera (sintetičke smole)</a:t>
            </a:r>
            <a:endParaRPr lang="sr-Latn-RS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sr-Latn-RS" sz="2400" b="0" i="0">
                <a:solidFill>
                  <a:srgbClr val="000000"/>
                </a:solidFill>
                <a:effectLst/>
                <a:latin typeface="ff1"/>
              </a:rPr>
              <a:t>Izradu filter plastica za upotrebu u niskogradnji za</a:t>
            </a:r>
            <a:r>
              <a:rPr lang="sr-Latn-RS" sz="24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sr-Latn-RS" sz="2400" b="0" i="0">
                <a:solidFill>
                  <a:srgbClr val="000000"/>
                </a:solidFill>
                <a:effectLst/>
                <a:latin typeface="ff6"/>
              </a:rPr>
              <a:t>odvajanje različitih slojeva zemljišta,</a:t>
            </a:r>
            <a:endParaRPr lang="sr-Latn-RS" sz="2400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sr-Latn-RS" sz="2400" b="0" i="0">
                <a:solidFill>
                  <a:srgbClr val="000000"/>
                </a:solidFill>
                <a:effectLst/>
                <a:latin typeface="ff6"/>
              </a:rPr>
              <a:t>Za proizvodnju poliestarskih mreža koje se koriste za sanacije kolovoznih konstrukcija i obezbjeđenje kosina</a:t>
            </a:r>
            <a:r>
              <a:rPr lang="sr-Latn-RS" sz="2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/>
            </a:r>
            <a:br>
              <a:rPr lang="sr-Latn-RS" sz="2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</a:b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194217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718C37C-B843-D745-A458-54F3797B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/>
              <a:t>Elementi od plasticnih masa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18F629A6-440E-F940-B652-B7D187110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426" y="1428750"/>
            <a:ext cx="2872322" cy="3829763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xmlns="" id="{12405CD8-17B4-DF47-9FF1-ECEF9950E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254" y="336175"/>
            <a:ext cx="3528836" cy="2646627"/>
          </a:xfrm>
          <a:prstGeom prst="rect">
            <a:avLst/>
          </a:prstGeom>
        </p:spPr>
      </p:pic>
      <p:pic>
        <p:nvPicPr>
          <p:cNvPr id="3" name="Slika 5">
            <a:extLst>
              <a:ext uri="{FF2B5EF4-FFF2-40B4-BE49-F238E27FC236}">
                <a16:creationId xmlns:a16="http://schemas.microsoft.com/office/drawing/2014/main" xmlns="" id="{9DF4F2CF-A786-8A4F-BCCA-8165BAEB9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0978" y="1428750"/>
            <a:ext cx="3050037" cy="2287528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xmlns="" id="{1ED0E29F-BCE3-B641-A3F3-C0C98A46E1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5066" y="4114749"/>
            <a:ext cx="3674268" cy="2287528"/>
          </a:xfrm>
          <a:prstGeom prst="rect">
            <a:avLst/>
          </a:prstGeom>
        </p:spPr>
      </p:pic>
      <p:pic>
        <p:nvPicPr>
          <p:cNvPr id="7" name="Slika 7">
            <a:extLst>
              <a:ext uri="{FF2B5EF4-FFF2-40B4-BE49-F238E27FC236}">
                <a16:creationId xmlns:a16="http://schemas.microsoft.com/office/drawing/2014/main" xmlns="" id="{3AF3CA6F-E45F-2B41-AA1C-D31D6B2D8E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8325929" y="3384224"/>
            <a:ext cx="3559484" cy="305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7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976CA88-72DE-7746-A840-606A4054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087" y="207817"/>
            <a:ext cx="9601200" cy="1485900"/>
          </a:xfrm>
        </p:spPr>
        <p:txBody>
          <a:bodyPr/>
          <a:lstStyle/>
          <a:p>
            <a:r>
              <a:rPr lang="sr-Latn-RS"/>
              <a:t>Tehnologija reciklaze odpadne plastike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924F72E6-A8C4-6145-B480-5D0454CC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889" y="1074237"/>
            <a:ext cx="9899480" cy="3581400"/>
          </a:xfrm>
        </p:spPr>
        <p:txBody>
          <a:bodyPr>
            <a:noAutofit/>
          </a:bodyPr>
          <a:lstStyle/>
          <a:p>
            <a:r>
              <a:rPr lang="sr-Latn-RS" sz="2400"/>
              <a:t>Efikasno sortiranje plastike, kao i kontinualno praćenje različitih tokova plastičnog otpada, su dva ključna pitanja za razvoj optimalne strategije za reciklažu plastičnog čvrstog otpada. Posmatrano iz ovog ugla tehnologije za reciklažu plastike mogu se podeliti u četiri osnovne kategorije:</a:t>
            </a:r>
          </a:p>
          <a:p>
            <a:pPr marL="0" indent="0">
              <a:buNone/>
            </a:pPr>
            <a:r>
              <a:rPr lang="sr-Latn-RS" sz="2400"/>
              <a:t>− Primarna: Re-ekstrudiranje, odnosno ponovno vraćanje plastike istih karakteristika u sam proizvodni proces</a:t>
            </a:r>
          </a:p>
          <a:p>
            <a:pPr marL="0" indent="0">
              <a:buNone/>
            </a:pPr>
            <a:r>
              <a:rPr lang="sr-Latn-RS" sz="2400"/>
              <a:t>− Sekundarna: Mehanička, razvijena u cilju reciklaže različitih proizvoda od plastike fizičkim postupcima</a:t>
            </a:r>
          </a:p>
          <a:p>
            <a:pPr marL="0" indent="0">
              <a:buNone/>
            </a:pPr>
            <a:r>
              <a:rPr lang="sr-Latn-RS" sz="2400"/>
              <a:t>− Tercijarna: Hemijska, namenjena da proizvede sirovine za hemijsku industriju</a:t>
            </a:r>
          </a:p>
          <a:p>
            <a:pPr marL="0" indent="0">
              <a:buNone/>
            </a:pPr>
            <a:r>
              <a:rPr lang="sr-Latn-RS" sz="2400"/>
              <a:t>− Kvarterna: Dobijanje energije, odnosno, potpuna ili delimična oksidacija plastičnih otpadnih materijala u cilju proizvodnje toplote, i / ili gasovitih goriva, ulja, i / ili materijala koji se odlaže (na primer, pepeo)</a:t>
            </a:r>
          </a:p>
        </p:txBody>
      </p:sp>
    </p:spTree>
    <p:extLst>
      <p:ext uri="{BB962C8B-B14F-4D97-AF65-F5344CB8AC3E}">
        <p14:creationId xmlns:p14="http://schemas.microsoft.com/office/powerpoint/2010/main" val="2953675565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ff1</vt:lpstr>
      <vt:lpstr>ff6</vt:lpstr>
      <vt:lpstr>Franklin Gothic Book</vt:lpstr>
      <vt:lpstr>lato</vt:lpstr>
      <vt:lpstr>Roboto</vt:lpstr>
      <vt:lpstr>Source Sans Pro</vt:lpstr>
      <vt:lpstr>TF10001025</vt:lpstr>
      <vt:lpstr>Gradjevinski otpad i odlaganje</vt:lpstr>
      <vt:lpstr>Podjela materijala prema porijeklu</vt:lpstr>
      <vt:lpstr>Plasticne mase</vt:lpstr>
      <vt:lpstr>Obrada plasticnih masa</vt:lpstr>
      <vt:lpstr>Plastika u graditeljstvu</vt:lpstr>
      <vt:lpstr>Kako i na koji način plastika ucestvuje u graditeljstvu?</vt:lpstr>
      <vt:lpstr>Primjena plasticnih masa u gradjevinarstvu</vt:lpstr>
      <vt:lpstr>Elementi od plasticnih masa</vt:lpstr>
      <vt:lpstr>Tehnologija reciklaze odpadne plastike</vt:lpstr>
      <vt:lpstr>Sta mi mozemo da ucinimo po pitanju reciklaze?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Gradjevinski otpad i odlaganje</dc:title>
  <dc:creator>Jovana Bulatović</dc:creator>
  <cp:lastModifiedBy>Korisnik</cp:lastModifiedBy>
  <cp:revision>7</cp:revision>
  <dcterms:created xsi:type="dcterms:W3CDTF">2021-04-23T16:04:03Z</dcterms:created>
  <dcterms:modified xsi:type="dcterms:W3CDTF">2021-04-27T21:48:44Z</dcterms:modified>
</cp:coreProperties>
</file>