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1"/>
            <a:ext cx="9144000" cy="220979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Tehnolo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ški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razvoj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saobra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ćaja </a:t>
            </a:r>
            <a:br>
              <a:rPr lang="sr-Latn-C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prije i nakon otkrivanja </a:t>
            </a:r>
            <a:br>
              <a:rPr lang="sr-Latn-C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mašine sa unutrašnjim sagorijevanjem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534400" cy="1676400"/>
          </a:xfrm>
        </p:spPr>
        <p:txBody>
          <a:bodyPr>
            <a:normAutofit/>
          </a:bodyPr>
          <a:lstStyle/>
          <a:p>
            <a:pPr algn="ctr"/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Groziola Jovović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7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Pronala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zak točka-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jedan od najvažnijih pronalazaka u razvoju ljudske civilizacije.</a:t>
            </a: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4500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–3300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p.n.e. Rano bronzano doba, </a:t>
            </a: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izum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grnčarskog kola. </a:t>
            </a: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Nakon 3 vijeka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žitelji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Mesopotamije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otkri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točak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pomaže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prenesu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predmete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jednog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Borna kola sa maskama, </a:t>
            </a: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Sumerska civilizacija oko 2500 p.n.e.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956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94" y="44958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1500 p.n.e. Dvokolica sa              1100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. Teretna kola sa konjskom vičom                             konjskom vučom  </a:t>
            </a:r>
          </a:p>
          <a:p>
            <a:pPr marL="109728" indent="0">
              <a:buNone/>
            </a:pPr>
            <a:endParaRPr lang="sr-Latn-C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. Kočija sa konjskom     1760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. Poštanska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kočija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vu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čom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352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800600"/>
            <a:ext cx="342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sr-Latn-C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god.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Prvo samohodno vozilo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1789g. Prvi automobilski </a:t>
            </a: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prevoz putnika na pari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    patent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u SAD na pari</a:t>
            </a: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sr-Latn-CS" dirty="0">
                <a:latin typeface="Times New Roman" pitchFamily="18" charset="0"/>
                <a:cs typeface="Times New Roman" pitchFamily="18" charset="0"/>
              </a:rPr>
              <a:t>1825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god.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Omnibus, Pariz           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 1832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g. Ulični voz-tranvaj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09728" indent="0">
              <a:buNone/>
            </a:pP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kočija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za javni prevoz               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    sa konjskom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vučom </a:t>
            </a: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sr-Latn-CS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storija razvoja autobusa i javnog prevoza. Istorija stajališta javnog  prevo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2" y="4553495"/>
            <a:ext cx="3513908" cy="198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1"/>
            <a:ext cx="3505200" cy="194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13263"/>
            <a:ext cx="3505200" cy="191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2" y="1600200"/>
            <a:ext cx="3513908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47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133600"/>
          </a:xfrm>
        </p:spPr>
        <p:txBody>
          <a:bodyPr>
            <a:normAutofit fontScale="90000"/>
          </a:bodyPr>
          <a:lstStyle/>
          <a:p>
            <a:r>
              <a:rPr lang="sr-Latn-CS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rvi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automobili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benzinskim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motorom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unutrašnjim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sagorevanjem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napravljeni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gotovo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istovremeno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nemačkih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pronalazača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, a i drugih.</a:t>
            </a:r>
            <a:br>
              <a:rPr lang="sr-Latn-C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Karl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Benz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napravio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automobil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1885 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god., </a:t>
            </a:r>
            <a:r>
              <a:rPr lang="sr-Latn-CS" sz="2200" dirty="0">
                <a:latin typeface="Times New Roman" pitchFamily="18" charset="0"/>
                <a:cs typeface="Times New Roman" pitchFamily="18" charset="0"/>
              </a:rPr>
              <a:t>dobio patent 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1886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.god.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roizvodnju </a:t>
            </a:r>
            <a:r>
              <a:rPr lang="sr-Latn-CS" sz="2200" dirty="0">
                <a:latin typeface="Times New Roman" pitchFamily="18" charset="0"/>
                <a:cs typeface="Times New Roman" pitchFamily="18" charset="0"/>
              </a:rPr>
              <a:t>automobila 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počeo1888.god.</a:t>
            </a:r>
            <a:r>
              <a:rPr lang="sr-Latn-C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Model “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Velo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” 1898.g. </a:t>
            </a:r>
            <a:r>
              <a:rPr lang="sr-Latn-CS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rvi automobil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serijsk</a:t>
            </a:r>
            <a:r>
              <a:rPr lang="sr-Latn-CS" sz="2200" dirty="0" smtClean="0">
                <a:latin typeface="Times New Roman" pitchFamily="18" charset="0"/>
                <a:cs typeface="Times New Roman" pitchFamily="18" charset="0"/>
              </a:rPr>
              <a:t>e proizvodnje.</a:t>
            </a:r>
            <a:br>
              <a:rPr lang="sr-Latn-C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62400"/>
            <a:ext cx="4876800" cy="2812987"/>
          </a:xfrm>
        </p:spPr>
        <p:txBody>
          <a:bodyPr/>
          <a:lstStyle/>
          <a:p>
            <a:r>
              <a:rPr lang="sr-Latn-CS" dirty="0">
                <a:latin typeface="Times New Roman" pitchFamily="18" charset="0"/>
                <a:cs typeface="Times New Roman" pitchFamily="18" charset="0"/>
              </a:rPr>
              <a:t>Gotib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Dajmer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Vil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hel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m Majnbah 1889.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g.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napravili automobil po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sopstvenom projektu</a:t>
            </a:r>
          </a:p>
          <a:p>
            <a:endParaRPr lang="sr-Latn-C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962400"/>
            <a:ext cx="4419600" cy="2812987"/>
          </a:xfrm>
        </p:spPr>
        <p:txBody>
          <a:bodyPr/>
          <a:lstStyle/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Luj Reno napravio svoj automobil u Parizu 1898 god.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2168434"/>
            <a:ext cx="354874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935583"/>
            <a:ext cx="3548741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351608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0611"/>
            <a:ext cx="350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8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avremeno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početku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rezervisani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automobili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tokom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vijeka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brže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šir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ili 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osvaja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U 21.vijeku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osvojili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2" y="1981200"/>
            <a:ext cx="2971800" cy="16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2" y="5081373"/>
            <a:ext cx="2746238" cy="17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65" y="5081373"/>
            <a:ext cx="2806336" cy="162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95" y="19050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200400"/>
            <a:ext cx="2854689" cy="17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9" y="2160093"/>
            <a:ext cx="3562350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78" y="3842593"/>
            <a:ext cx="286217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02390"/>
            <a:ext cx="3213464" cy="15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" y="3760294"/>
            <a:ext cx="2895601" cy="16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3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6858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Značaj tehničkih otkrića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Tehnološki pronalasci uz povećanje rada i kapitala podstiču privredni razvoj, razvoj proizvodnih snaga, rast životnog standarda i rast potrošnje</a:t>
            </a:r>
          </a:p>
          <a:p>
            <a:pPr marL="109728" indent="0">
              <a:buNone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Tehnologija naprednih ekonomija- globalna ekonomija</a:t>
            </a:r>
          </a:p>
          <a:p>
            <a:pPr marL="109728" indent="0">
              <a:buNone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Proizvodnja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automobila-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jedna od najmoćnijih industrijskih grana</a:t>
            </a:r>
          </a:p>
          <a:p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Saobraćaj - važna privredna grana</a:t>
            </a:r>
          </a:p>
          <a:p>
            <a:pPr marL="109728" indent="0">
              <a:buNone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Saobraćaj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produžetak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procesa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proizvodnje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Saobraćaj - značajan faktor za funkcionisanje svih grana privrede</a:t>
            </a:r>
          </a:p>
          <a:p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Tehnologija izaziva i neželjene posledice koje mogu da ugroze kvalitet života, zdravlje, zadovoljstvo i opstanak ljudi</a:t>
            </a:r>
          </a:p>
          <a:p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5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Ekonomski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u="sng" dirty="0">
                <a:latin typeface="Times New Roman" pitchFamily="18" charset="0"/>
                <a:cs typeface="Times New Roman" pitchFamily="18" charset="0"/>
              </a:rPr>
              <a:t>značaj </a:t>
            </a:r>
            <a:r>
              <a:rPr lang="sr-Latn-CS" sz="2400" i="1" u="sng" dirty="0" smtClean="0">
                <a:latin typeface="Times New Roman" pitchFamily="18" charset="0"/>
                <a:cs typeface="Times New Roman" pitchFamily="18" charset="0"/>
              </a:rPr>
              <a:t>saobraćaja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omogućava proces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reprodukcije,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razvoj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privrede siromašnih i nerazvijenih djelova zemlje, utiče na razvoj teritorijalne podjele rada, veza 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koordinacij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aktivnosti svih privrednih subjekata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i="1" u="sng" dirty="0">
                <a:latin typeface="Times New Roman" pitchFamily="18" charset="0"/>
                <a:cs typeface="Times New Roman" pitchFamily="18" charset="0"/>
              </a:rPr>
              <a:t>Sociološki značaj </a:t>
            </a:r>
            <a:r>
              <a:rPr lang="sr-Latn-CS" sz="2400" i="1" u="sng" dirty="0" smtClean="0">
                <a:latin typeface="Times New Roman" pitchFamily="18" charset="0"/>
                <a:cs typeface="Times New Roman" pitchFamily="18" charset="0"/>
              </a:rPr>
              <a:t>saobraćaja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omogućava zapošljavanje velikog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broja ljudi,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bolji kvalitet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života,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povećavanje proizvodnje 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i="1" u="sng" dirty="0" smtClean="0">
                <a:latin typeface="Times New Roman" pitchFamily="18" charset="0"/>
                <a:cs typeface="Times New Roman" pitchFamily="18" charset="0"/>
              </a:rPr>
              <a:t>Kulturološki </a:t>
            </a:r>
            <a:r>
              <a:rPr lang="sr-Latn-CS" sz="2400" i="1" u="sng" dirty="0">
                <a:latin typeface="Times New Roman" pitchFamily="18" charset="0"/>
                <a:cs typeface="Times New Roman" pitchFamily="18" charset="0"/>
              </a:rPr>
              <a:t>značaj saobraćaja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ogleda se 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samom saobraćaju/ transportu,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jer je transport sam po sebi element kulture (turizam, putovanja, upoznavanja sa raznim kulturama 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civilizacijama).</a:t>
            </a:r>
          </a:p>
          <a:p>
            <a:pPr marL="109728" indent="0">
              <a:buNone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i="1" u="sng" dirty="0">
                <a:latin typeface="Times New Roman" pitchFamily="18" charset="0"/>
                <a:cs typeface="Times New Roman" pitchFamily="18" charset="0"/>
              </a:rPr>
              <a:t>Politički značaj </a:t>
            </a:r>
            <a:r>
              <a:rPr lang="sr-Latn-CS" sz="2400" i="1" u="sng" dirty="0" smtClean="0">
                <a:latin typeface="Times New Roman" pitchFamily="18" charset="0"/>
                <a:cs typeface="Times New Roman" pitchFamily="18" charset="0"/>
              </a:rPr>
              <a:t>saobraćaja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– saobraćajem/transportom se rješavaju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svi operativni ciljevi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krizne situacije jedne zemlje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i="1" u="sng" dirty="0">
                <a:latin typeface="Times New Roman" pitchFamily="18" charset="0"/>
                <a:cs typeface="Times New Roman" pitchFamily="18" charset="0"/>
              </a:rPr>
              <a:t>Naučni značaj saobraćaja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ogleda se kroz potrebu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usavršavanja transporta, transportnih sredstava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i aktivnosti na tom planu.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50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530</TotalTime>
  <Words>369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Tehnološki razvoj saobraćaja  prije i nakon otkrivanja  mašine sa unutrašnjim sagorijevanjem</vt:lpstr>
      <vt:lpstr>PowerPoint Presentation</vt:lpstr>
      <vt:lpstr>PowerPoint Presentation</vt:lpstr>
      <vt:lpstr>PowerPoint Presentation</vt:lpstr>
      <vt:lpstr>Prvi automobili sa benzinskim motorom sa unutrašnjim sagorevanjem napravljeni gotovo istovremeno kod nekoliko nemačkih pronalazača, a i drugih.  Karl Benz napravio svoj prvi automobil 1885 god., dobio patent 1886.god. Proizvodnju automobila počeo1888.god. Model “Velo” 1898.g. prvi automobil serijske proizvodnje.  </vt:lpstr>
      <vt:lpstr> Savremeno doba</vt:lpstr>
      <vt:lpstr>Značaj tehničkih otkrića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Ekonomski razvoj saobraćaja  prije i nakon </dc:title>
  <dc:creator>PC</dc:creator>
  <cp:lastModifiedBy>PC</cp:lastModifiedBy>
  <cp:revision>43</cp:revision>
  <dcterms:created xsi:type="dcterms:W3CDTF">2006-08-16T00:00:00Z</dcterms:created>
  <dcterms:modified xsi:type="dcterms:W3CDTF">2021-03-17T23:02:23Z</dcterms:modified>
</cp:coreProperties>
</file>