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7" d="100"/>
          <a:sy n="37" d="100"/>
        </p:scale>
        <p:origin x="-6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9A68-0ED3-4717-A5C9-7CC58914A3F9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015B-D336-4C61-B826-F7ACA87CE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4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9A68-0ED3-4717-A5C9-7CC58914A3F9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015B-D336-4C61-B826-F7ACA87CE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82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9A68-0ED3-4717-A5C9-7CC58914A3F9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015B-D336-4C61-B826-F7ACA87CE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5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9A68-0ED3-4717-A5C9-7CC58914A3F9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015B-D336-4C61-B826-F7ACA87CE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0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9A68-0ED3-4717-A5C9-7CC58914A3F9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015B-D336-4C61-B826-F7ACA87CE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9A68-0ED3-4717-A5C9-7CC58914A3F9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015B-D336-4C61-B826-F7ACA87CE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6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9A68-0ED3-4717-A5C9-7CC58914A3F9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015B-D336-4C61-B826-F7ACA87CE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0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9A68-0ED3-4717-A5C9-7CC58914A3F9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015B-D336-4C61-B826-F7ACA87CE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9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9A68-0ED3-4717-A5C9-7CC58914A3F9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015B-D336-4C61-B826-F7ACA87CE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8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9A68-0ED3-4717-A5C9-7CC58914A3F9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015B-D336-4C61-B826-F7ACA87CE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9A68-0ED3-4717-A5C9-7CC58914A3F9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015B-D336-4C61-B826-F7ACA87CE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4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49A68-0ED3-4717-A5C9-7CC58914A3F9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E015B-D336-4C61-B826-F7ACA87CE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7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54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800" y="-1"/>
            <a:ext cx="12369800" cy="695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18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800" y="-157164"/>
            <a:ext cx="12649200" cy="711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35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876"/>
            <a:ext cx="12446000" cy="700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16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51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47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86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15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44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4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9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85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22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05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369795" cy="695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58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38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40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10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Kovačević</dc:creator>
  <cp:lastModifiedBy>Andrea Kovačević</cp:lastModifiedBy>
  <cp:revision>2</cp:revision>
  <dcterms:created xsi:type="dcterms:W3CDTF">2021-04-27T19:26:24Z</dcterms:created>
  <dcterms:modified xsi:type="dcterms:W3CDTF">2021-04-27T19:43:41Z</dcterms:modified>
</cp:coreProperties>
</file>