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21-04-22T14:02:06.13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3497 17314 0</inkml:trace>
  <inkml:trace contextRef="#ctx0" brushRef="#br0" timeOffset="265.6546">3497 17314 0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0"/>
            <a:ext cx="8791575" cy="3509963"/>
          </a:xfrm>
        </p:spPr>
        <p:txBody>
          <a:bodyPr/>
          <a:lstStyle/>
          <a:p>
            <a:pPr algn="ctr"/>
            <a:r>
              <a:rPr lang="sr-Cyrl-RS" dirty="0" smtClean="0"/>
              <a:t>ЗДРАВ</a:t>
            </a:r>
            <a:r>
              <a:rPr lang="en-US" dirty="0" smtClean="0"/>
              <a:t>A</a:t>
            </a:r>
            <a:r>
              <a:rPr lang="sr-Cyrl-RS" dirty="0" smtClean="0"/>
              <a:t>  ИСХРАН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sr-Cyrl-RS" dirty="0" smtClean="0"/>
          </a:p>
          <a:p>
            <a:pPr algn="ctr"/>
            <a:r>
              <a:rPr lang="sr-Cyrl-RS" dirty="0" smtClean="0"/>
              <a:t>ДРУГИ РАЗРЕД</a:t>
            </a:r>
          </a:p>
          <a:p>
            <a:pPr algn="ctr"/>
            <a:r>
              <a:rPr lang="sr-Cyrl-RS" dirty="0" smtClean="0"/>
              <a:t>УЧИТЕЉИЦА МАЈА ЛУКОЛИЋ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63" y="837127"/>
            <a:ext cx="8281116" cy="54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540913"/>
            <a:ext cx="8791575" cy="5390449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Све Што једемо назива се </a:t>
            </a:r>
            <a:r>
              <a:rPr lang="sr-Cyrl-R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људска храна.</a:t>
            </a:r>
            <a:br>
              <a:rPr lang="sr-Cyrl-R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Храна нам је потребна да боље растемо,да јачамо,да добијамо снагу за учење и други рад.</a:t>
            </a:r>
            <a:b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добре хране нема здравља.</a:t>
            </a:r>
            <a:b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Храну треба узимати сваког дана у одређено вријеме:</a:t>
            </a:r>
            <a:b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 доруЧак,ручак,ужину и вечеру.То се зову </a:t>
            </a:r>
            <a:r>
              <a:rPr lang="sr-Cyrl-R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оброци</a:t>
            </a:r>
            <a:r>
              <a:rPr lang="sr-Cyrl-R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5885643"/>
            <a:ext cx="879157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4" y="772732"/>
            <a:ext cx="8680360" cy="53962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58920" y="6233040"/>
              <a:ext cx="360" cy="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9560" y="62236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4" y="592428"/>
            <a:ext cx="9375820" cy="5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89" y="515155"/>
            <a:ext cx="10045521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605307"/>
            <a:ext cx="9672034" cy="54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" y="347731"/>
            <a:ext cx="9646276" cy="59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94" y="347730"/>
            <a:ext cx="9646276" cy="58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132</TotalTime>
  <Words>17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ЗДРАВA  ИСХРАНA</vt:lpstr>
      <vt:lpstr>PowerPoint Presentation</vt:lpstr>
      <vt:lpstr>Све Што једемо назива се људска храна. Храна нам је потребна да боље растемо,да јачамо,да добијамо снагу за учење и други рад. Без добре хране нема здравља. Храну треба узимати сваког дана у одређено вријеме: за доруЧак,ручак,ужину и вечеру.То се зову оброци.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ПОНОВИМО О ЗДРАВОЈ        ИСХРАНИ</dc:title>
  <dc:creator>MAJA</dc:creator>
  <cp:lastModifiedBy>MAJA</cp:lastModifiedBy>
  <cp:revision>7</cp:revision>
  <dcterms:created xsi:type="dcterms:W3CDTF">2020-05-08T13:35:51Z</dcterms:created>
  <dcterms:modified xsi:type="dcterms:W3CDTF">2021-04-22T14:05:28Z</dcterms:modified>
</cp:coreProperties>
</file>