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B0C-92DA-434A-901A-E947B24BE0B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33D-1787-4C04-AE3D-156CF7AFE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3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B0C-92DA-434A-901A-E947B24BE0B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33D-1787-4C04-AE3D-156CF7AFE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1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B0C-92DA-434A-901A-E947B24BE0B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33D-1787-4C04-AE3D-156CF7AFE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3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B0C-92DA-434A-901A-E947B24BE0B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33D-1787-4C04-AE3D-156CF7AFE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8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B0C-92DA-434A-901A-E947B24BE0B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33D-1787-4C04-AE3D-156CF7AFE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2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B0C-92DA-434A-901A-E947B24BE0B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33D-1787-4C04-AE3D-156CF7AFE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4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B0C-92DA-434A-901A-E947B24BE0B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33D-1787-4C04-AE3D-156CF7AFE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7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B0C-92DA-434A-901A-E947B24BE0B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33D-1787-4C04-AE3D-156CF7AFE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4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B0C-92DA-434A-901A-E947B24BE0B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33D-1787-4C04-AE3D-156CF7AFE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3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B0C-92DA-434A-901A-E947B24BE0B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33D-1787-4C04-AE3D-156CF7AFE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4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7B0C-92DA-434A-901A-E947B24BE0B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33D-1787-4C04-AE3D-156CF7AFE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7B0C-92DA-434A-901A-E947B24BE0B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2433D-1787-4C04-AE3D-156CF7AFE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Osna</a:t>
            </a:r>
            <a:r>
              <a:rPr lang="en-US" dirty="0" smtClean="0"/>
              <a:t> i </a:t>
            </a:r>
            <a:r>
              <a:rPr lang="en-US" dirty="0" err="1" smtClean="0"/>
              <a:t>centralna</a:t>
            </a:r>
            <a:r>
              <a:rPr lang="en-US" dirty="0" smtClean="0"/>
              <a:t> </a:t>
            </a:r>
            <a:r>
              <a:rPr lang="en-US" dirty="0" err="1" smtClean="0"/>
              <a:t>simetrija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Cvijet</a:t>
            </a:r>
            <a:endParaRPr lang="en-US" dirty="0" smtClean="0"/>
          </a:p>
          <a:p>
            <a:r>
              <a:rPr lang="en-US" dirty="0" err="1" smtClean="0"/>
              <a:t>Nastavnica</a:t>
            </a:r>
            <a:r>
              <a:rPr lang="en-US" dirty="0" smtClean="0"/>
              <a:t>: </a:t>
            </a:r>
            <a:r>
              <a:rPr lang="en-US" dirty="0" err="1" smtClean="0"/>
              <a:t>Munirka</a:t>
            </a:r>
            <a:r>
              <a:rPr lang="en-US" dirty="0" smtClean="0"/>
              <a:t> </a:t>
            </a:r>
            <a:r>
              <a:rPr lang="en-US" dirty="0" err="1" smtClean="0"/>
              <a:t>Agović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A3: </a:t>
            </a:r>
            <a:r>
              <a:rPr lang="en-US" sz="1800" dirty="0" err="1" smtClean="0"/>
              <a:t>Nakon</a:t>
            </a:r>
            <a:r>
              <a:rPr lang="en-US" sz="1800" dirty="0" smtClean="0"/>
              <a:t> toga </a:t>
            </a:r>
            <a:r>
              <a:rPr lang="en-US" sz="1800" dirty="0" err="1" smtClean="0"/>
              <a:t>učenici</a:t>
            </a:r>
            <a:r>
              <a:rPr lang="en-US" sz="1800" dirty="0" smtClean="0"/>
              <a:t> </a:t>
            </a:r>
            <a:r>
              <a:rPr lang="en-US" sz="1800" dirty="0" err="1" smtClean="0"/>
              <a:t>prave</a:t>
            </a:r>
            <a:r>
              <a:rPr lang="en-US" sz="1800" dirty="0" smtClean="0"/>
              <a:t> </a:t>
            </a:r>
            <a:r>
              <a:rPr lang="en-US" sz="1800" dirty="0" err="1" smtClean="0"/>
              <a:t>plakat</a:t>
            </a:r>
            <a:r>
              <a:rPr lang="en-US" sz="1800" dirty="0" smtClean="0"/>
              <a:t> “</a:t>
            </a:r>
            <a:r>
              <a:rPr lang="en-US" sz="1800" dirty="0" err="1" smtClean="0"/>
              <a:t>Rascvjetala</a:t>
            </a:r>
            <a:r>
              <a:rPr lang="en-US" sz="1800" dirty="0" smtClean="0"/>
              <a:t> </a:t>
            </a:r>
            <a:r>
              <a:rPr lang="en-US" sz="1800" dirty="0" err="1" smtClean="0"/>
              <a:t>matematika</a:t>
            </a:r>
            <a:r>
              <a:rPr lang="en-US" sz="1800" dirty="0" smtClean="0"/>
              <a:t>” </a:t>
            </a:r>
            <a:endParaRPr lang="en-US" dirty="0"/>
          </a:p>
        </p:txBody>
      </p:sp>
      <p:pic>
        <p:nvPicPr>
          <p:cNvPr id="9218" name="Picture 2" descr="C:\Users\Lenovo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20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Lenovo\Desktop\viber_image_2021-04-27_23-06-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4932"/>
            <a:ext cx="8229600" cy="399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9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Zajednička</a:t>
            </a:r>
            <a:r>
              <a:rPr lang="en-US" dirty="0" smtClean="0"/>
              <a:t> </a:t>
            </a:r>
            <a:r>
              <a:rPr lang="en-US" dirty="0" err="1" smtClean="0"/>
              <a:t>izložba</a:t>
            </a:r>
            <a:r>
              <a:rPr lang="en-US" dirty="0" smtClean="0"/>
              <a:t> u </a:t>
            </a:r>
            <a:r>
              <a:rPr lang="en-US" dirty="0" err="1" smtClean="0"/>
              <a:t>holu</a:t>
            </a:r>
            <a:r>
              <a:rPr lang="en-US" dirty="0" smtClean="0"/>
              <a:t> </a:t>
            </a:r>
            <a:r>
              <a:rPr lang="en-US" dirty="0" err="1" smtClean="0"/>
              <a:t>škole</a:t>
            </a:r>
            <a:endParaRPr lang="en-US" dirty="0"/>
          </a:p>
        </p:txBody>
      </p:sp>
      <p:pic>
        <p:nvPicPr>
          <p:cNvPr id="10242" name="Picture 2" descr="C:\Users\Lenovo\Desktop\viber_image_2021-04-27_15-06-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84859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A1:</a:t>
            </a:r>
            <a:r>
              <a:rPr lang="en-US" sz="1400" dirty="0" smtClean="0"/>
              <a:t> </a:t>
            </a:r>
            <a:r>
              <a:rPr lang="en-US" sz="2000" dirty="0" smtClean="0"/>
              <a:t>Na </a:t>
            </a:r>
            <a:r>
              <a:rPr lang="en-US" sz="2000" dirty="0" err="1" smtClean="0"/>
              <a:t>internetu</a:t>
            </a:r>
            <a:r>
              <a:rPr lang="en-US" sz="2000" dirty="0" smtClean="0"/>
              <a:t> </a:t>
            </a:r>
            <a:r>
              <a:rPr lang="en-US" sz="2000" dirty="0" err="1" smtClean="0"/>
              <a:t>pronalaze</a:t>
            </a:r>
            <a:r>
              <a:rPr lang="en-US" sz="2000" dirty="0" smtClean="0"/>
              <a:t> </a:t>
            </a:r>
            <a:r>
              <a:rPr lang="en-US" sz="2000" dirty="0" err="1" smtClean="0"/>
              <a:t>cvijet</a:t>
            </a:r>
            <a:r>
              <a:rPr lang="en-US" sz="2000" dirty="0" smtClean="0"/>
              <a:t> </a:t>
            </a:r>
            <a:r>
              <a:rPr lang="en-US" sz="2000" dirty="0" err="1" smtClean="0"/>
              <a:t>koji</a:t>
            </a:r>
            <a:r>
              <a:rPr lang="en-US" sz="2000" dirty="0" smtClean="0"/>
              <a:t> je </a:t>
            </a:r>
            <a:r>
              <a:rPr lang="en-US" sz="2000" dirty="0" err="1" smtClean="0"/>
              <a:t>simetričan</a:t>
            </a:r>
            <a:r>
              <a:rPr lang="en-US" sz="2000" dirty="0" smtClean="0"/>
              <a:t>  i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kojem</a:t>
            </a:r>
            <a:r>
              <a:rPr lang="en-US" sz="2000" dirty="0" smtClean="0"/>
              <a:t> </a:t>
            </a:r>
            <a:r>
              <a:rPr lang="en-US" sz="2000" dirty="0" err="1" smtClean="0"/>
              <a:t>jedan</a:t>
            </a:r>
            <a:r>
              <a:rPr lang="en-US" sz="2000" dirty="0" smtClean="0"/>
              <a:t> </a:t>
            </a:r>
            <a:r>
              <a:rPr lang="en-US" sz="2000" dirty="0" err="1" smtClean="0"/>
              <a:t>učenik</a:t>
            </a:r>
            <a:r>
              <a:rPr lang="en-US" sz="2000" dirty="0" smtClean="0"/>
              <a:t> </a:t>
            </a:r>
            <a:r>
              <a:rPr lang="en-US" sz="2000" dirty="0" err="1" smtClean="0"/>
              <a:t>raditi</a:t>
            </a:r>
            <a:r>
              <a:rPr lang="en-US" sz="2000" dirty="0" smtClean="0"/>
              <a:t> </a:t>
            </a:r>
            <a:r>
              <a:rPr lang="en-US" sz="2000" dirty="0" err="1" smtClean="0"/>
              <a:t>osnu</a:t>
            </a:r>
            <a:r>
              <a:rPr lang="en-US" sz="2000" dirty="0" smtClean="0"/>
              <a:t> </a:t>
            </a:r>
            <a:r>
              <a:rPr lang="en-US" sz="2000" dirty="0" err="1" smtClean="0"/>
              <a:t>simatriju</a:t>
            </a:r>
            <a:r>
              <a:rPr lang="en-US" sz="2000" dirty="0" smtClean="0"/>
              <a:t> a </a:t>
            </a:r>
            <a:r>
              <a:rPr lang="en-US" sz="2000" dirty="0" err="1" smtClean="0"/>
              <a:t>drugi</a:t>
            </a:r>
            <a:r>
              <a:rPr lang="en-US" sz="2000" dirty="0" smtClean="0"/>
              <a:t> </a:t>
            </a:r>
            <a:r>
              <a:rPr lang="en-US" sz="2000" dirty="0" err="1" smtClean="0"/>
              <a:t>učenik</a:t>
            </a:r>
            <a:r>
              <a:rPr lang="en-US" sz="2000" dirty="0" smtClean="0"/>
              <a:t> </a:t>
            </a:r>
            <a:r>
              <a:rPr lang="en-US" sz="2000" dirty="0" err="1" smtClean="0"/>
              <a:t>centralnu</a:t>
            </a:r>
            <a:r>
              <a:rPr lang="en-US" sz="2000" dirty="0" smtClean="0"/>
              <a:t> </a:t>
            </a:r>
            <a:r>
              <a:rPr lang="en-US" sz="2000" dirty="0" err="1" smtClean="0"/>
              <a:t>simetriju</a:t>
            </a:r>
            <a:r>
              <a:rPr lang="en-US" sz="2000" dirty="0" smtClean="0"/>
              <a:t>. </a:t>
            </a:r>
            <a:r>
              <a:rPr lang="en-US" sz="2000" dirty="0" err="1" smtClean="0"/>
              <a:t>Štampaju</a:t>
            </a:r>
            <a:r>
              <a:rPr lang="en-US" sz="2000" dirty="0" smtClean="0"/>
              <a:t> </a:t>
            </a:r>
            <a:r>
              <a:rPr lang="en-US" sz="2000" dirty="0" err="1" smtClean="0"/>
              <a:t>cvijet</a:t>
            </a:r>
            <a:r>
              <a:rPr lang="en-US" sz="2000" dirty="0" smtClean="0"/>
              <a:t> i </a:t>
            </a:r>
            <a:r>
              <a:rPr lang="en-US" sz="2000" dirty="0" err="1" smtClean="0"/>
              <a:t>vrše</a:t>
            </a:r>
            <a:r>
              <a:rPr lang="en-US" sz="2000" dirty="0" smtClean="0"/>
              <a:t> </a:t>
            </a:r>
            <a:r>
              <a:rPr lang="en-US" sz="2000" dirty="0" err="1" smtClean="0"/>
              <a:t>konstrukcije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slici</a:t>
            </a:r>
            <a:endParaRPr lang="en-US" sz="2000" dirty="0"/>
          </a:p>
        </p:txBody>
      </p:sp>
      <p:pic>
        <p:nvPicPr>
          <p:cNvPr id="1028" name="Picture 4" descr="C:\Users\Lenovo\Desktop\viber_image_2021-04-27_12-59-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88318"/>
            <a:ext cx="3657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novo\Desktop\viber_image_2021-04-27_23-03-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038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4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Lenovo\Desktop\viber_image_2021-04-27_12-59-5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33856"/>
            <a:ext cx="3657600" cy="472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\Desktop\viber_image_2021-04-27_12-59-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33856"/>
            <a:ext cx="3505200" cy="472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7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enovo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657600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enovo\Desktop\viber_image_2021-04-27_12-59-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85216"/>
            <a:ext cx="3810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166017"/>
            <a:ext cx="373379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Lenovo\Desktop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114800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5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Lenovo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733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enovo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114800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A2: </a:t>
            </a:r>
            <a:r>
              <a:rPr lang="en-US" sz="1800" dirty="0" err="1" smtClean="0"/>
              <a:t>Kada</a:t>
            </a:r>
            <a:r>
              <a:rPr lang="en-US" sz="1800" dirty="0" smtClean="0"/>
              <a:t> </a:t>
            </a:r>
            <a:r>
              <a:rPr lang="en-US" sz="1800" dirty="0" err="1" smtClean="0"/>
              <a:t>završe</a:t>
            </a:r>
            <a:r>
              <a:rPr lang="en-US" sz="1800" dirty="0" smtClean="0"/>
              <a:t> rad I </a:t>
            </a:r>
            <a:r>
              <a:rPr lang="en-US" sz="1800" dirty="0" err="1" smtClean="0"/>
              <a:t>uoče</a:t>
            </a:r>
            <a:r>
              <a:rPr lang="en-US" sz="1800" dirty="0" smtClean="0"/>
              <a:t> </a:t>
            </a:r>
            <a:r>
              <a:rPr lang="en-US" sz="1800" dirty="0" err="1" smtClean="0"/>
              <a:t>simetričnost</a:t>
            </a:r>
            <a:r>
              <a:rPr lang="en-US" sz="1800" dirty="0" smtClean="0"/>
              <a:t> , </a:t>
            </a:r>
            <a:r>
              <a:rPr lang="en-US" sz="1800" dirty="0" err="1" smtClean="0"/>
              <a:t>sami</a:t>
            </a:r>
            <a:r>
              <a:rPr lang="en-US" sz="1800" dirty="0" smtClean="0"/>
              <a:t> </a:t>
            </a:r>
            <a:r>
              <a:rPr lang="en-US" sz="1800" dirty="0" err="1" smtClean="0"/>
              <a:t>crtaju</a:t>
            </a:r>
            <a:r>
              <a:rPr lang="en-US" sz="1800" dirty="0" smtClean="0"/>
              <a:t> </a:t>
            </a:r>
            <a:r>
              <a:rPr lang="en-US" sz="1800" dirty="0" err="1" smtClean="0"/>
              <a:t>zamišljeni</a:t>
            </a:r>
            <a:r>
              <a:rPr lang="en-US" sz="1800" dirty="0" smtClean="0"/>
              <a:t> </a:t>
            </a:r>
            <a:r>
              <a:rPr lang="en-US" sz="1800" dirty="0" err="1" smtClean="0"/>
              <a:t>simetrični</a:t>
            </a:r>
            <a:r>
              <a:rPr lang="en-US" sz="1800" dirty="0" smtClean="0"/>
              <a:t> </a:t>
            </a:r>
            <a:r>
              <a:rPr lang="en-US" sz="1800" dirty="0" err="1" smtClean="0"/>
              <a:t>cvijet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6146" name="Picture 2" descr="C:\Users\Lenovo\Desktop\viber_image_2021-04-27_23-03-5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73379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enovo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343400" cy="44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Lenovo\Desktop\viber_image_2021-04-27_12-59-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enovo\Desktop\viber_image_2021-04-27_12-59-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60" y="1143000"/>
            <a:ext cx="441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4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Lenovo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581400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Lenovo\Desktop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608" y="1066800"/>
            <a:ext cx="41910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7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69</Words>
  <Application>Microsoft Office PowerPoint</Application>
  <PresentationFormat>On-screen Show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Osna i centralna simetrija</vt:lpstr>
      <vt:lpstr>A1: Na internetu pronalaze cvijet koji je simetričan  i na kojem jedan učenik raditi osnu simatriju a drugi učenik centralnu simetriju. Štampaju cvijet i vrše konstrukcije na slici</vt:lpstr>
      <vt:lpstr>PowerPoint Presentation</vt:lpstr>
      <vt:lpstr>PowerPoint Presentation</vt:lpstr>
      <vt:lpstr>PowerPoint Presentation</vt:lpstr>
      <vt:lpstr>PowerPoint Presentation</vt:lpstr>
      <vt:lpstr>A2: Kada završe rad I uoče simetričnost , sami crtaju zamišljeni simetrični cvijet </vt:lpstr>
      <vt:lpstr>PowerPoint Presentation</vt:lpstr>
      <vt:lpstr>PowerPoint Presentation</vt:lpstr>
      <vt:lpstr>A3: Nakon toga učenici prave plakat “Rascvjetala matematika” </vt:lpstr>
      <vt:lpstr>PowerPoint Presentation</vt:lpstr>
      <vt:lpstr>Zajednička izložba u holu škole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Osna I centralna simetrija</dc:title>
  <dc:creator>Lenovo</dc:creator>
  <cp:lastModifiedBy>Lenovo</cp:lastModifiedBy>
  <cp:revision>6</cp:revision>
  <dcterms:created xsi:type="dcterms:W3CDTF">2021-04-27T21:20:17Z</dcterms:created>
  <dcterms:modified xsi:type="dcterms:W3CDTF">2021-04-27T22:06:58Z</dcterms:modified>
</cp:coreProperties>
</file>