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86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33800" y="2590800"/>
            <a:ext cx="24384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dirty="0" smtClean="0">
                <a:solidFill>
                  <a:schemeClr val="tx1"/>
                </a:solidFill>
              </a:rPr>
              <a:t>GODIŠNJA DOBA</a:t>
            </a:r>
            <a:endParaRPr lang="sr-Latn-ME" sz="28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0"/>
          </p:cNvCxnSpPr>
          <p:nvPr/>
        </p:nvCxnSpPr>
        <p:spPr>
          <a:xfrm flipV="1">
            <a:off x="4953000" y="1371600"/>
            <a:ext cx="0" cy="1219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4"/>
          </p:cNvCxnSpPr>
          <p:nvPr/>
        </p:nvCxnSpPr>
        <p:spPr>
          <a:xfrm>
            <a:off x="4953000" y="4114800"/>
            <a:ext cx="0" cy="1371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781800" y="2743200"/>
            <a:ext cx="0" cy="1219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  <a:endCxn id="11" idx="6"/>
          </p:cNvCxnSpPr>
          <p:nvPr/>
        </p:nvCxnSpPr>
        <p:spPr>
          <a:xfrm flipH="1">
            <a:off x="2450121" y="3352800"/>
            <a:ext cx="1283679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984736" y="3001107"/>
            <a:ext cx="1465385" cy="7033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66442" y="3168134"/>
            <a:ext cx="10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PROLJEĆE</a:t>
            </a:r>
            <a:endParaRPr lang="sr-Latn-ME" dirty="0"/>
          </a:p>
        </p:txBody>
      </p:sp>
      <p:sp>
        <p:nvSpPr>
          <p:cNvPr id="18" name="Oval 17"/>
          <p:cNvSpPr/>
          <p:nvPr/>
        </p:nvSpPr>
        <p:spPr>
          <a:xfrm>
            <a:off x="4220307" y="668214"/>
            <a:ext cx="1465385" cy="7033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88412" y="835241"/>
            <a:ext cx="729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LJETO</a:t>
            </a:r>
            <a:endParaRPr lang="sr-Latn-ME" dirty="0"/>
          </a:p>
        </p:txBody>
      </p:sp>
      <p:sp>
        <p:nvSpPr>
          <p:cNvPr id="20" name="Oval 19"/>
          <p:cNvSpPr/>
          <p:nvPr/>
        </p:nvSpPr>
        <p:spPr>
          <a:xfrm>
            <a:off x="7391400" y="3001107"/>
            <a:ext cx="1465385" cy="7033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56363" y="3168134"/>
            <a:ext cx="735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JESEN</a:t>
            </a:r>
            <a:endParaRPr lang="sr-Latn-ME" dirty="0"/>
          </a:p>
        </p:txBody>
      </p:sp>
      <p:sp>
        <p:nvSpPr>
          <p:cNvPr id="22" name="Oval 21"/>
          <p:cNvSpPr/>
          <p:nvPr/>
        </p:nvSpPr>
        <p:spPr>
          <a:xfrm>
            <a:off x="4220307" y="5486400"/>
            <a:ext cx="1465385" cy="70338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88412" y="5653427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ZIMA</a:t>
            </a:r>
            <a:endParaRPr lang="sr-Latn-ME" dirty="0"/>
          </a:p>
        </p:txBody>
      </p:sp>
      <p:sp>
        <p:nvSpPr>
          <p:cNvPr id="24" name="TextBox 23"/>
          <p:cNvSpPr txBox="1"/>
          <p:nvPr/>
        </p:nvSpPr>
        <p:spPr>
          <a:xfrm>
            <a:off x="3999682" y="207956"/>
            <a:ext cx="2172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dirty="0" smtClean="0"/>
              <a:t>22. </a:t>
            </a:r>
            <a:r>
              <a:rPr lang="en-US" sz="1600" dirty="0" smtClean="0"/>
              <a:t>j</a:t>
            </a:r>
            <a:r>
              <a:rPr lang="sr-Latn-ME" sz="1600" dirty="0" smtClean="0"/>
              <a:t>un – 23. septembar</a:t>
            </a:r>
            <a:endParaRPr lang="sr-Latn-ME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825927" y="6356788"/>
            <a:ext cx="2234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dirty="0" smtClean="0"/>
              <a:t>22. decembar – 21. mart</a:t>
            </a:r>
            <a:endParaRPr lang="sr-Latn-ME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881994" y="2559976"/>
            <a:ext cx="1659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dirty="0" smtClean="0"/>
              <a:t>21. </a:t>
            </a:r>
            <a:r>
              <a:rPr lang="en-US" sz="1600" smtClean="0"/>
              <a:t>m</a:t>
            </a:r>
            <a:r>
              <a:rPr lang="sr-Latn-ME" sz="1600" smtClean="0"/>
              <a:t>art </a:t>
            </a:r>
            <a:r>
              <a:rPr lang="sr-Latn-ME" sz="1600" dirty="0" smtClean="0"/>
              <a:t>– 22. jun</a:t>
            </a:r>
            <a:endParaRPr lang="sr-Latn-ME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750895" y="2569412"/>
            <a:ext cx="2746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600" dirty="0" smtClean="0"/>
              <a:t>23. </a:t>
            </a:r>
            <a:r>
              <a:rPr lang="en-US" sz="1600" dirty="0" smtClean="0"/>
              <a:t>s</a:t>
            </a:r>
            <a:r>
              <a:rPr lang="sr-Latn-ME" sz="1600" dirty="0" smtClean="0"/>
              <a:t>eptembar – 22. decembar</a:t>
            </a:r>
            <a:endParaRPr lang="sr-Latn-ME" sz="1600" dirty="0"/>
          </a:p>
        </p:txBody>
      </p:sp>
    </p:spTree>
    <p:extLst>
      <p:ext uri="{BB962C8B-B14F-4D97-AF65-F5344CB8AC3E}">
        <p14:creationId xmlns:p14="http://schemas.microsoft.com/office/powerpoint/2010/main" xmlns="" val="2376981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Igor</cp:lastModifiedBy>
  <cp:revision>3</cp:revision>
  <dcterms:created xsi:type="dcterms:W3CDTF">2006-08-16T00:00:00Z</dcterms:created>
  <dcterms:modified xsi:type="dcterms:W3CDTF">2021-04-21T09:23:02Z</dcterms:modified>
</cp:coreProperties>
</file>