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212" y="9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52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0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85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811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764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71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66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62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333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167">
                <a:solidFill>
                  <a:schemeClr val="tx1">
                    <a:tint val="75000"/>
                  </a:schemeClr>
                </a:solidFill>
              </a:defRPr>
            </a:lvl1pPr>
            <a:lvl2pPr marL="495285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2pPr>
            <a:lvl3pPr marL="990570" indent="0">
              <a:buNone/>
              <a:defRPr sz="1733">
                <a:solidFill>
                  <a:schemeClr val="tx1">
                    <a:tint val="75000"/>
                  </a:schemeClr>
                </a:solidFill>
              </a:defRPr>
            </a:lvl3pPr>
            <a:lvl4pPr marL="148585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4pPr>
            <a:lvl5pPr marL="198113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5pPr>
            <a:lvl6pPr marL="2476424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6pPr>
            <a:lvl7pPr marL="2971709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7pPr>
            <a:lvl8pPr marL="3466993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8pPr>
            <a:lvl9pPr marL="3962278" indent="0">
              <a:buNone/>
              <a:defRPr sz="151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3033"/>
            </a:lvl1pPr>
            <a:lvl2pPr>
              <a:defRPr sz="2600"/>
            </a:lvl2pPr>
            <a:lvl3pPr>
              <a:defRPr sz="2167"/>
            </a:lvl3pPr>
            <a:lvl4pPr>
              <a:defRPr sz="1950"/>
            </a:lvl4pPr>
            <a:lvl5pPr>
              <a:defRPr sz="1950"/>
            </a:lvl5pPr>
            <a:lvl6pPr>
              <a:defRPr sz="1950"/>
            </a:lvl6pPr>
            <a:lvl7pPr>
              <a:defRPr sz="1950"/>
            </a:lvl7pPr>
            <a:lvl8pPr>
              <a:defRPr sz="1950"/>
            </a:lvl8pPr>
            <a:lvl9pPr>
              <a:defRPr sz="195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5285" indent="0">
              <a:buNone/>
              <a:defRPr sz="2167" b="1"/>
            </a:lvl2pPr>
            <a:lvl3pPr marL="990570" indent="0">
              <a:buNone/>
              <a:defRPr sz="1950" b="1"/>
            </a:lvl3pPr>
            <a:lvl4pPr marL="1485854" indent="0">
              <a:buNone/>
              <a:defRPr sz="1733" b="1"/>
            </a:lvl4pPr>
            <a:lvl5pPr marL="1981139" indent="0">
              <a:buNone/>
              <a:defRPr sz="1733" b="1"/>
            </a:lvl5pPr>
            <a:lvl6pPr marL="2476424" indent="0">
              <a:buNone/>
              <a:defRPr sz="1733" b="1"/>
            </a:lvl6pPr>
            <a:lvl7pPr marL="2971709" indent="0">
              <a:buNone/>
              <a:defRPr sz="1733" b="1"/>
            </a:lvl7pPr>
            <a:lvl8pPr marL="3466993" indent="0">
              <a:buNone/>
              <a:defRPr sz="1733" b="1"/>
            </a:lvl8pPr>
            <a:lvl9pPr marL="3962278" indent="0">
              <a:buNone/>
              <a:defRPr sz="173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600"/>
            </a:lvl1pPr>
            <a:lvl2pPr>
              <a:defRPr sz="2167"/>
            </a:lvl2pPr>
            <a:lvl3pPr>
              <a:defRPr sz="1950"/>
            </a:lvl3pPr>
            <a:lvl4pPr>
              <a:defRPr sz="1733"/>
            </a:lvl4pPr>
            <a:lvl5pPr>
              <a:defRPr sz="1733"/>
            </a:lvl5pPr>
            <a:lvl6pPr>
              <a:defRPr sz="1733"/>
            </a:lvl6pPr>
            <a:lvl7pPr>
              <a:defRPr sz="1733"/>
            </a:lvl7pPr>
            <a:lvl8pPr>
              <a:defRPr sz="1733"/>
            </a:lvl8pPr>
            <a:lvl9pPr>
              <a:defRPr sz="17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467"/>
            </a:lvl1pPr>
            <a:lvl2pPr>
              <a:defRPr sz="3033"/>
            </a:lvl2pPr>
            <a:lvl3pPr>
              <a:defRPr sz="2600"/>
            </a:lvl3pPr>
            <a:lvl4pPr>
              <a:defRPr sz="2167"/>
            </a:lvl4pPr>
            <a:lvl5pPr>
              <a:defRPr sz="2167"/>
            </a:lvl5pPr>
            <a:lvl6pPr>
              <a:defRPr sz="2167"/>
            </a:lvl6pPr>
            <a:lvl7pPr>
              <a:defRPr sz="2167"/>
            </a:lvl7pPr>
            <a:lvl8pPr>
              <a:defRPr sz="2167"/>
            </a:lvl8pPr>
            <a:lvl9pPr>
              <a:defRPr sz="2167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167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467"/>
            </a:lvl1pPr>
            <a:lvl2pPr marL="495285" indent="0">
              <a:buNone/>
              <a:defRPr sz="3033"/>
            </a:lvl2pPr>
            <a:lvl3pPr marL="990570" indent="0">
              <a:buNone/>
              <a:defRPr sz="2600"/>
            </a:lvl3pPr>
            <a:lvl4pPr marL="1485854" indent="0">
              <a:buNone/>
              <a:defRPr sz="2167"/>
            </a:lvl4pPr>
            <a:lvl5pPr marL="1981139" indent="0">
              <a:buNone/>
              <a:defRPr sz="2167"/>
            </a:lvl5pPr>
            <a:lvl6pPr marL="2476424" indent="0">
              <a:buNone/>
              <a:defRPr sz="2167"/>
            </a:lvl6pPr>
            <a:lvl7pPr marL="2971709" indent="0">
              <a:buNone/>
              <a:defRPr sz="2167"/>
            </a:lvl7pPr>
            <a:lvl8pPr marL="3466993" indent="0">
              <a:buNone/>
              <a:defRPr sz="2167"/>
            </a:lvl8pPr>
            <a:lvl9pPr marL="3962278" indent="0">
              <a:buNone/>
              <a:defRPr sz="2167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517"/>
            </a:lvl1pPr>
            <a:lvl2pPr marL="495285" indent="0">
              <a:buNone/>
              <a:defRPr sz="1300"/>
            </a:lvl2pPr>
            <a:lvl3pPr marL="990570" indent="0">
              <a:buNone/>
              <a:defRPr sz="1083"/>
            </a:lvl3pPr>
            <a:lvl4pPr marL="1485854" indent="0">
              <a:buNone/>
              <a:defRPr sz="975"/>
            </a:lvl4pPr>
            <a:lvl5pPr marL="1981139" indent="0">
              <a:buNone/>
              <a:defRPr sz="975"/>
            </a:lvl5pPr>
            <a:lvl6pPr marL="2476424" indent="0">
              <a:buNone/>
              <a:defRPr sz="975"/>
            </a:lvl6pPr>
            <a:lvl7pPr marL="2971709" indent="0">
              <a:buNone/>
              <a:defRPr sz="975"/>
            </a:lvl7pPr>
            <a:lvl8pPr marL="3466993" indent="0">
              <a:buNone/>
              <a:defRPr sz="975"/>
            </a:lvl8pPr>
            <a:lvl9pPr marL="3962278" indent="0">
              <a:buNone/>
              <a:defRPr sz="9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0570" rtl="0" eaLnBrk="1" latinLnBrk="0" hangingPunct="1">
        <a:spcBef>
          <a:spcPct val="0"/>
        </a:spcBef>
        <a:buNone/>
        <a:defRPr sz="47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1464" indent="-371464" algn="l" defTabSz="990570" rtl="0" eaLnBrk="1" latinLnBrk="0" hangingPunct="1">
        <a:spcBef>
          <a:spcPct val="20000"/>
        </a:spcBef>
        <a:buFont typeface="Arial" pitchFamily="34" charset="0"/>
        <a:buChar char="•"/>
        <a:defRPr sz="3467" kern="1200">
          <a:solidFill>
            <a:schemeClr val="tx1"/>
          </a:solidFill>
          <a:latin typeface="+mn-lt"/>
          <a:ea typeface="+mn-ea"/>
          <a:cs typeface="+mn-cs"/>
        </a:defRPr>
      </a:lvl1pPr>
      <a:lvl2pPr marL="804838" indent="-309553" algn="l" defTabSz="990570" rtl="0" eaLnBrk="1" latinLnBrk="0" hangingPunct="1">
        <a:spcBef>
          <a:spcPct val="20000"/>
        </a:spcBef>
        <a:buFont typeface="Arial" pitchFamily="34" charset="0"/>
        <a:buChar char="–"/>
        <a:defRPr sz="3033" kern="1200">
          <a:solidFill>
            <a:schemeClr val="tx1"/>
          </a:solidFill>
          <a:latin typeface="+mn-lt"/>
          <a:ea typeface="+mn-ea"/>
          <a:cs typeface="+mn-cs"/>
        </a:defRPr>
      </a:lvl2pPr>
      <a:lvl3pPr marL="1238212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3497" indent="-247642" algn="l" defTabSz="990570" rtl="0" eaLnBrk="1" latinLnBrk="0" hangingPunct="1">
        <a:spcBef>
          <a:spcPct val="20000"/>
        </a:spcBef>
        <a:buFont typeface="Arial" pitchFamily="34" charset="0"/>
        <a:buChar char="–"/>
        <a:defRPr sz="2167" kern="1200">
          <a:solidFill>
            <a:schemeClr val="tx1"/>
          </a:solidFill>
          <a:latin typeface="+mn-lt"/>
          <a:ea typeface="+mn-ea"/>
          <a:cs typeface="+mn-cs"/>
        </a:defRPr>
      </a:lvl4pPr>
      <a:lvl5pPr marL="2228781" indent="-247642" algn="l" defTabSz="990570" rtl="0" eaLnBrk="1" latinLnBrk="0" hangingPunct="1">
        <a:spcBef>
          <a:spcPct val="20000"/>
        </a:spcBef>
        <a:buFont typeface="Arial" pitchFamily="34" charset="0"/>
        <a:buChar char="»"/>
        <a:defRPr sz="2167" kern="1200">
          <a:solidFill>
            <a:schemeClr val="tx1"/>
          </a:solidFill>
          <a:latin typeface="+mn-lt"/>
          <a:ea typeface="+mn-ea"/>
          <a:cs typeface="+mn-cs"/>
        </a:defRPr>
      </a:lvl5pPr>
      <a:lvl6pPr marL="2724066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6pPr>
      <a:lvl7pPr marL="3219351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7pPr>
      <a:lvl8pPr marL="3714636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8pPr>
      <a:lvl9pPr marL="4209920" indent="-247642" algn="l" defTabSz="990570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285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570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85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13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424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09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6993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278" algn="l" defTabSz="990570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733800" y="2590800"/>
            <a:ext cx="2438400" cy="1524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ME" sz="2800" dirty="0" smtClean="0">
                <a:solidFill>
                  <a:schemeClr val="tx1"/>
                </a:solidFill>
              </a:rPr>
              <a:t>GODIŠNJA DOBA</a:t>
            </a:r>
            <a:endParaRPr lang="sr-Latn-ME" sz="2800" dirty="0">
              <a:solidFill>
                <a:schemeClr val="tx1"/>
              </a:solidFill>
            </a:endParaRPr>
          </a:p>
        </p:txBody>
      </p:sp>
      <p:cxnSp>
        <p:nvCxnSpPr>
          <p:cNvPr id="6" name="Straight Arrow Connector 5"/>
          <p:cNvCxnSpPr>
            <a:stCxn id="4" idx="0"/>
          </p:cNvCxnSpPr>
          <p:nvPr/>
        </p:nvCxnSpPr>
        <p:spPr>
          <a:xfrm flipV="1">
            <a:off x="4953000" y="1371600"/>
            <a:ext cx="0" cy="12192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4" idx="4"/>
          </p:cNvCxnSpPr>
          <p:nvPr/>
        </p:nvCxnSpPr>
        <p:spPr>
          <a:xfrm>
            <a:off x="4953000" y="4114800"/>
            <a:ext cx="0" cy="13716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V="1">
            <a:off x="6781800" y="2743200"/>
            <a:ext cx="0" cy="121920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4" idx="2"/>
            <a:endCxn id="11" idx="6"/>
          </p:cNvCxnSpPr>
          <p:nvPr/>
        </p:nvCxnSpPr>
        <p:spPr>
          <a:xfrm flipH="1">
            <a:off x="2450121" y="3352800"/>
            <a:ext cx="1283679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984736" y="3001107"/>
            <a:ext cx="1465385" cy="703386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ME" dirty="0">
              <a:solidFill>
                <a:schemeClr val="tx1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66442" y="3168134"/>
            <a:ext cx="10978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PROLJEĆE</a:t>
            </a:r>
            <a:endParaRPr lang="sr-Latn-ME" dirty="0"/>
          </a:p>
        </p:txBody>
      </p:sp>
      <p:sp>
        <p:nvSpPr>
          <p:cNvPr id="18" name="Oval 17"/>
          <p:cNvSpPr/>
          <p:nvPr/>
        </p:nvSpPr>
        <p:spPr>
          <a:xfrm>
            <a:off x="4220307" y="668214"/>
            <a:ext cx="1465385" cy="703386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ME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88412" y="835241"/>
            <a:ext cx="7291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LJETO</a:t>
            </a:r>
            <a:endParaRPr lang="sr-Latn-ME" dirty="0"/>
          </a:p>
        </p:txBody>
      </p:sp>
      <p:sp>
        <p:nvSpPr>
          <p:cNvPr id="20" name="Oval 19"/>
          <p:cNvSpPr/>
          <p:nvPr/>
        </p:nvSpPr>
        <p:spPr>
          <a:xfrm>
            <a:off x="7391400" y="3001107"/>
            <a:ext cx="1465385" cy="703386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ME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756363" y="3168134"/>
            <a:ext cx="735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JESEN</a:t>
            </a:r>
            <a:endParaRPr lang="sr-Latn-ME" dirty="0"/>
          </a:p>
        </p:txBody>
      </p:sp>
      <p:sp>
        <p:nvSpPr>
          <p:cNvPr id="22" name="Oval 21"/>
          <p:cNvSpPr/>
          <p:nvPr/>
        </p:nvSpPr>
        <p:spPr>
          <a:xfrm>
            <a:off x="4220307" y="5486400"/>
            <a:ext cx="1465385" cy="703386"/>
          </a:xfrm>
          <a:prstGeom prst="ellips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ME" dirty="0">
              <a:solidFill>
                <a:schemeClr val="tx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588412" y="5653427"/>
            <a:ext cx="679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dirty="0" smtClean="0"/>
              <a:t>ZIMA</a:t>
            </a:r>
            <a:endParaRPr lang="sr-Latn-ME" dirty="0"/>
          </a:p>
        </p:txBody>
      </p:sp>
      <p:sp>
        <p:nvSpPr>
          <p:cNvPr id="24" name="TextBox 23"/>
          <p:cNvSpPr txBox="1"/>
          <p:nvPr/>
        </p:nvSpPr>
        <p:spPr>
          <a:xfrm>
            <a:off x="3999682" y="207956"/>
            <a:ext cx="217251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1600" dirty="0" smtClean="0"/>
              <a:t>22. </a:t>
            </a:r>
            <a:r>
              <a:rPr lang="en-US" sz="1600" dirty="0" smtClean="0"/>
              <a:t>j</a:t>
            </a:r>
            <a:r>
              <a:rPr lang="sr-Latn-ME" sz="1600" dirty="0" smtClean="0"/>
              <a:t>un – 23. septembar</a:t>
            </a:r>
            <a:endParaRPr lang="sr-Latn-ME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3825927" y="6356788"/>
            <a:ext cx="223490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1600" dirty="0" smtClean="0"/>
              <a:t>22. decembar – 21. mart</a:t>
            </a:r>
            <a:endParaRPr lang="sr-Latn-ME" sz="1600" dirty="0"/>
          </a:p>
        </p:txBody>
      </p:sp>
      <p:sp>
        <p:nvSpPr>
          <p:cNvPr id="26" name="TextBox 25"/>
          <p:cNvSpPr txBox="1"/>
          <p:nvPr/>
        </p:nvSpPr>
        <p:spPr>
          <a:xfrm>
            <a:off x="881994" y="2559976"/>
            <a:ext cx="165942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1600" dirty="0" smtClean="0"/>
              <a:t>21. </a:t>
            </a:r>
            <a:r>
              <a:rPr lang="en-US" sz="1600" smtClean="0"/>
              <a:t>m</a:t>
            </a:r>
            <a:r>
              <a:rPr lang="sr-Latn-ME" sz="1600" smtClean="0"/>
              <a:t>art </a:t>
            </a:r>
            <a:r>
              <a:rPr lang="sr-Latn-ME" sz="1600" dirty="0" smtClean="0"/>
              <a:t>– 22. jun</a:t>
            </a:r>
            <a:endParaRPr lang="sr-Latn-ME" sz="1600" dirty="0"/>
          </a:p>
        </p:txBody>
      </p:sp>
      <p:sp>
        <p:nvSpPr>
          <p:cNvPr id="27" name="TextBox 26"/>
          <p:cNvSpPr txBox="1"/>
          <p:nvPr/>
        </p:nvSpPr>
        <p:spPr>
          <a:xfrm>
            <a:off x="6750895" y="2569412"/>
            <a:ext cx="27463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1600" dirty="0" smtClean="0"/>
              <a:t>23. </a:t>
            </a:r>
            <a:r>
              <a:rPr lang="en-US" sz="1600" dirty="0" smtClean="0"/>
              <a:t>s</a:t>
            </a:r>
            <a:r>
              <a:rPr lang="sr-Latn-ME" sz="1600" dirty="0" smtClean="0"/>
              <a:t>eptembar – 22. decembar</a:t>
            </a:r>
            <a:endParaRPr lang="sr-Latn-ME" sz="1600" dirty="0"/>
          </a:p>
        </p:txBody>
      </p:sp>
    </p:spTree>
    <p:extLst>
      <p:ext uri="{BB962C8B-B14F-4D97-AF65-F5344CB8AC3E}">
        <p14:creationId xmlns:p14="http://schemas.microsoft.com/office/powerpoint/2010/main" val="23769815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37</Words>
  <Application>Microsoft Office PowerPoint</Application>
  <PresentationFormat>A4 Paper (210x297 mm)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</cp:revision>
  <dcterms:created xsi:type="dcterms:W3CDTF">2006-08-16T00:00:00Z</dcterms:created>
  <dcterms:modified xsi:type="dcterms:W3CDTF">2021-04-29T21:19:38Z</dcterms:modified>
</cp:coreProperties>
</file>