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2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D32-DBC2-42B1-9DF4-EFFB76D45802}" type="datetimeFigureOut">
              <a:rPr lang="sr-Latn-ME" smtClean="0">
                <a:solidFill>
                  <a:prstClr val="black">
                    <a:tint val="75000"/>
                  </a:prstClr>
                </a:solidFill>
              </a:rPr>
              <a:pPr/>
              <a:t>21.4.2021</a:t>
            </a:fld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D04E4-CBC9-40CA-BBDF-5E405CFB44A0}" type="slidenum">
              <a:rPr lang="sr-Latn-M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12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D32-DBC2-42B1-9DF4-EFFB76D45802}" type="datetimeFigureOut">
              <a:rPr lang="sr-Latn-ME" smtClean="0">
                <a:solidFill>
                  <a:prstClr val="black">
                    <a:tint val="75000"/>
                  </a:prstClr>
                </a:solidFill>
              </a:rPr>
              <a:pPr/>
              <a:t>21.4.2021</a:t>
            </a:fld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D04E4-CBC9-40CA-BBDF-5E405CFB44A0}" type="slidenum">
              <a:rPr lang="sr-Latn-M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535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D32-DBC2-42B1-9DF4-EFFB76D45802}" type="datetimeFigureOut">
              <a:rPr lang="sr-Latn-ME" smtClean="0">
                <a:solidFill>
                  <a:prstClr val="black">
                    <a:tint val="75000"/>
                  </a:prstClr>
                </a:solidFill>
              </a:rPr>
              <a:pPr/>
              <a:t>21.4.2021</a:t>
            </a:fld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D04E4-CBC9-40CA-BBDF-5E405CFB44A0}" type="slidenum">
              <a:rPr lang="sr-Latn-M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593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D32-DBC2-42B1-9DF4-EFFB76D45802}" type="datetimeFigureOut">
              <a:rPr lang="sr-Latn-ME" smtClean="0">
                <a:solidFill>
                  <a:prstClr val="black">
                    <a:tint val="75000"/>
                  </a:prstClr>
                </a:solidFill>
              </a:rPr>
              <a:pPr/>
              <a:t>21.4.2021</a:t>
            </a:fld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D04E4-CBC9-40CA-BBDF-5E405CFB44A0}" type="slidenum">
              <a:rPr lang="sr-Latn-M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09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D32-DBC2-42B1-9DF4-EFFB76D45802}" type="datetimeFigureOut">
              <a:rPr lang="sr-Latn-ME" smtClean="0">
                <a:solidFill>
                  <a:prstClr val="black">
                    <a:tint val="75000"/>
                  </a:prstClr>
                </a:solidFill>
              </a:rPr>
              <a:pPr/>
              <a:t>21.4.2021</a:t>
            </a:fld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D04E4-CBC9-40CA-BBDF-5E405CFB44A0}" type="slidenum">
              <a:rPr lang="sr-Latn-M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734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D32-DBC2-42B1-9DF4-EFFB76D45802}" type="datetimeFigureOut">
              <a:rPr lang="sr-Latn-ME" smtClean="0">
                <a:solidFill>
                  <a:prstClr val="black">
                    <a:tint val="75000"/>
                  </a:prstClr>
                </a:solidFill>
              </a:rPr>
              <a:pPr/>
              <a:t>21.4.2021</a:t>
            </a:fld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D04E4-CBC9-40CA-BBDF-5E405CFB44A0}" type="slidenum">
              <a:rPr lang="sr-Latn-M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948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D32-DBC2-42B1-9DF4-EFFB76D45802}" type="datetimeFigureOut">
              <a:rPr lang="sr-Latn-ME" smtClean="0">
                <a:solidFill>
                  <a:prstClr val="black">
                    <a:tint val="75000"/>
                  </a:prstClr>
                </a:solidFill>
              </a:rPr>
              <a:pPr/>
              <a:t>21.4.2021</a:t>
            </a:fld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D04E4-CBC9-40CA-BBDF-5E405CFB44A0}" type="slidenum">
              <a:rPr lang="sr-Latn-M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9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D32-DBC2-42B1-9DF4-EFFB76D45802}" type="datetimeFigureOut">
              <a:rPr lang="sr-Latn-ME" smtClean="0">
                <a:solidFill>
                  <a:prstClr val="black">
                    <a:tint val="75000"/>
                  </a:prstClr>
                </a:solidFill>
              </a:rPr>
              <a:pPr/>
              <a:t>21.4.2021</a:t>
            </a:fld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D04E4-CBC9-40CA-BBDF-5E405CFB44A0}" type="slidenum">
              <a:rPr lang="sr-Latn-M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182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D32-DBC2-42B1-9DF4-EFFB76D45802}" type="datetimeFigureOut">
              <a:rPr lang="sr-Latn-ME" smtClean="0">
                <a:solidFill>
                  <a:prstClr val="black">
                    <a:tint val="75000"/>
                  </a:prstClr>
                </a:solidFill>
              </a:rPr>
              <a:pPr/>
              <a:t>21.4.2021</a:t>
            </a:fld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D04E4-CBC9-40CA-BBDF-5E405CFB44A0}" type="slidenum">
              <a:rPr lang="sr-Latn-M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129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D32-DBC2-42B1-9DF4-EFFB76D45802}" type="datetimeFigureOut">
              <a:rPr lang="sr-Latn-ME" smtClean="0">
                <a:solidFill>
                  <a:prstClr val="black">
                    <a:tint val="75000"/>
                  </a:prstClr>
                </a:solidFill>
              </a:rPr>
              <a:pPr/>
              <a:t>21.4.2021</a:t>
            </a:fld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D04E4-CBC9-40CA-BBDF-5E405CFB44A0}" type="slidenum">
              <a:rPr lang="sr-Latn-M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652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D32-DBC2-42B1-9DF4-EFFB76D45802}" type="datetimeFigureOut">
              <a:rPr lang="sr-Latn-ME" smtClean="0">
                <a:solidFill>
                  <a:prstClr val="black">
                    <a:tint val="75000"/>
                  </a:prstClr>
                </a:solidFill>
              </a:rPr>
              <a:pPr/>
              <a:t>21.4.2021</a:t>
            </a:fld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D04E4-CBC9-40CA-BBDF-5E405CFB44A0}" type="slidenum">
              <a:rPr lang="sr-Latn-M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99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57D32-DBC2-42B1-9DF4-EFFB76D45802}" type="datetimeFigureOut">
              <a:rPr lang="sr-Latn-ME" smtClean="0">
                <a:solidFill>
                  <a:prstClr val="black">
                    <a:tint val="75000"/>
                  </a:prstClr>
                </a:solidFill>
              </a:rPr>
              <a:pPr/>
              <a:t>21.4.2021</a:t>
            </a:fld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D04E4-CBC9-40CA-BBDF-5E405CFB44A0}" type="slidenum">
              <a:rPr lang="sr-Latn-M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M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069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:\skola\SAJT- dan skole\Untitled-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86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7402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:\skola\SAJT- dan skole\Untitled-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86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5004048" y="3159015"/>
            <a:ext cx="2808312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Urediti park u mjestu</a:t>
            </a:r>
            <a:endParaRPr lang="sr-Latn-ME" dirty="0"/>
          </a:p>
        </p:txBody>
      </p:sp>
      <p:sp>
        <p:nvSpPr>
          <p:cNvPr id="3" name="Rectangle 2"/>
          <p:cNvSpPr/>
          <p:nvPr/>
        </p:nvSpPr>
        <p:spPr>
          <a:xfrm>
            <a:off x="1290192" y="2910170"/>
            <a:ext cx="2952328" cy="4288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Očistiti lokalne staze i puteve</a:t>
            </a:r>
            <a:endParaRPr lang="sr-Latn-ME" dirty="0"/>
          </a:p>
        </p:txBody>
      </p:sp>
      <p:sp>
        <p:nvSpPr>
          <p:cNvPr id="4" name="Rectangle 3"/>
          <p:cNvSpPr/>
          <p:nvPr/>
        </p:nvSpPr>
        <p:spPr>
          <a:xfrm>
            <a:off x="2915816" y="3429000"/>
            <a:ext cx="2011288" cy="2880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Ublažiti buku</a:t>
            </a:r>
            <a:endParaRPr lang="sr-Latn-ME" dirty="0"/>
          </a:p>
        </p:txBody>
      </p:sp>
      <p:sp>
        <p:nvSpPr>
          <p:cNvPr id="6" name="Rectangle 5"/>
          <p:cNvSpPr/>
          <p:nvPr/>
        </p:nvSpPr>
        <p:spPr>
          <a:xfrm>
            <a:off x="1218184" y="1658960"/>
            <a:ext cx="3024336" cy="3717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Održavati izvorište vode</a:t>
            </a:r>
            <a:endParaRPr lang="sr-Latn-ME" dirty="0"/>
          </a:p>
        </p:txBody>
      </p:sp>
      <p:sp>
        <p:nvSpPr>
          <p:cNvPr id="7" name="Rectangle 6"/>
          <p:cNvSpPr/>
          <p:nvPr/>
        </p:nvSpPr>
        <p:spPr>
          <a:xfrm>
            <a:off x="2244298" y="2168860"/>
            <a:ext cx="3996444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sz="2400" b="1" dirty="0" smtClean="0">
                <a:solidFill>
                  <a:srgbClr val="00B050"/>
                </a:solidFill>
              </a:rPr>
              <a:t>Urediti morsku obalu</a:t>
            </a:r>
            <a:endParaRPr lang="sr-Latn-ME" sz="2400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116632"/>
            <a:ext cx="2875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3200" b="1" dirty="0" smtClean="0">
                <a:solidFill>
                  <a:srgbClr val="00B050"/>
                </a:solidFill>
              </a:rPr>
              <a:t>Rješenja</a:t>
            </a:r>
            <a:r>
              <a:rPr lang="sr-Latn-ME" sz="3200" dirty="0" smtClean="0">
                <a:solidFill>
                  <a:srgbClr val="00B050"/>
                </a:solidFill>
              </a:rPr>
              <a:t> </a:t>
            </a:r>
            <a:endParaRPr lang="sr-Latn-ME" sz="32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27784" y="836712"/>
            <a:ext cx="2952328" cy="50405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sz="2800" b="1" dirty="0" smtClean="0">
                <a:solidFill>
                  <a:srgbClr val="00B050"/>
                </a:solidFill>
              </a:rPr>
              <a:t>RECIKLAŽA</a:t>
            </a:r>
            <a:endParaRPr lang="sr-Latn-ME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58745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19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Milijana</dc:creator>
  <cp:lastModifiedBy>Milijana</cp:lastModifiedBy>
  <cp:revision>8</cp:revision>
  <dcterms:created xsi:type="dcterms:W3CDTF">2020-11-24T17:11:12Z</dcterms:created>
  <dcterms:modified xsi:type="dcterms:W3CDTF">2021-04-21T15:02:47Z</dcterms:modified>
</cp:coreProperties>
</file>