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178686-5D85-44A5-ACD5-42F79BAA25FD}" v="513" dt="2021-04-20T19:12:30.577"/>
    <p1510:client id="{381FA373-B08B-9538-766C-BC95D04F4BC6}" v="538" dt="2021-04-20T20:08:44.4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Umereni stil 2 – Naglašav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nin Stefan" userId="S::pronin.stefan@os-adjedovic.edu.me::291ff569-292d-4f67-bd35-07b891f6ff1b" providerId="AD" clId="Web-{381FA373-B08B-9538-766C-BC95D04F4BC6}"/>
    <pc:docChg chg="addSld modSld">
      <pc:chgData name="Pronin Stefan" userId="S::pronin.stefan@os-adjedovic.edu.me::291ff569-292d-4f67-bd35-07b891f6ff1b" providerId="AD" clId="Web-{381FA373-B08B-9538-766C-BC95D04F4BC6}" dt="2021-04-20T20:08:44.415" v="342" actId="1076"/>
      <pc:docMkLst>
        <pc:docMk/>
      </pc:docMkLst>
      <pc:sldChg chg="modSp modTransition">
        <pc:chgData name="Pronin Stefan" userId="S::pronin.stefan@os-adjedovic.edu.me::291ff569-292d-4f67-bd35-07b891f6ff1b" providerId="AD" clId="Web-{381FA373-B08B-9538-766C-BC95D04F4BC6}" dt="2021-04-20T19:59:08.929" v="291"/>
        <pc:sldMkLst>
          <pc:docMk/>
          <pc:sldMk cId="2836735" sldId="258"/>
        </pc:sldMkLst>
        <pc:spChg chg="mod">
          <ac:chgData name="Pronin Stefan" userId="S::pronin.stefan@os-adjedovic.edu.me::291ff569-292d-4f67-bd35-07b891f6ff1b" providerId="AD" clId="Web-{381FA373-B08B-9538-766C-BC95D04F4BC6}" dt="2021-04-20T19:16:31.459" v="38" actId="1076"/>
          <ac:spMkLst>
            <pc:docMk/>
            <pc:sldMk cId="2836735" sldId="258"/>
            <ac:spMk id="2" creationId="{0130D085-D3E3-4FDA-841D-00B431543AB9}"/>
          </ac:spMkLst>
        </pc:spChg>
        <pc:spChg chg="mod">
          <ac:chgData name="Pronin Stefan" userId="S::pronin.stefan@os-adjedovic.edu.me::291ff569-292d-4f67-bd35-07b891f6ff1b" providerId="AD" clId="Web-{381FA373-B08B-9538-766C-BC95D04F4BC6}" dt="2021-04-20T19:16:34.271" v="39" actId="1076"/>
          <ac:spMkLst>
            <pc:docMk/>
            <pc:sldMk cId="2836735" sldId="258"/>
            <ac:spMk id="3" creationId="{0CE1C45E-FCC6-433E-AA44-74233A592993}"/>
          </ac:spMkLst>
        </pc:spChg>
        <pc:picChg chg="mod">
          <ac:chgData name="Pronin Stefan" userId="S::pronin.stefan@os-adjedovic.edu.me::291ff569-292d-4f67-bd35-07b891f6ff1b" providerId="AD" clId="Web-{381FA373-B08B-9538-766C-BC95D04F4BC6}" dt="2021-04-20T19:14:13.752" v="4" actId="1076"/>
          <ac:picMkLst>
            <pc:docMk/>
            <pc:sldMk cId="2836735" sldId="258"/>
            <ac:picMk id="4" creationId="{6E84BE5C-1DDD-4B5A-B742-21AAD0EDE5D8}"/>
          </ac:picMkLst>
        </pc:picChg>
      </pc:sldChg>
      <pc:sldChg chg="modTransition">
        <pc:chgData name="Pronin Stefan" userId="S::pronin.stefan@os-adjedovic.edu.me::291ff569-292d-4f67-bd35-07b891f6ff1b" providerId="AD" clId="Web-{381FA373-B08B-9538-766C-BC95D04F4BC6}" dt="2021-04-20T19:59:07.835" v="290"/>
        <pc:sldMkLst>
          <pc:docMk/>
          <pc:sldMk cId="604122981" sldId="259"/>
        </pc:sldMkLst>
      </pc:sldChg>
      <pc:sldChg chg="addSp delSp modSp modTransition">
        <pc:chgData name="Pronin Stefan" userId="S::pronin.stefan@os-adjedovic.edu.me::291ff569-292d-4f67-bd35-07b891f6ff1b" providerId="AD" clId="Web-{381FA373-B08B-9538-766C-BC95D04F4BC6}" dt="2021-04-20T19:59:04.538" v="289"/>
        <pc:sldMkLst>
          <pc:docMk/>
          <pc:sldMk cId="3870488796" sldId="260"/>
        </pc:sldMkLst>
        <pc:spChg chg="mod ord">
          <ac:chgData name="Pronin Stefan" userId="S::pronin.stefan@os-adjedovic.edu.me::291ff569-292d-4f67-bd35-07b891f6ff1b" providerId="AD" clId="Web-{381FA373-B08B-9538-766C-BC95D04F4BC6}" dt="2021-04-20T19:18:16.712" v="43"/>
          <ac:spMkLst>
            <pc:docMk/>
            <pc:sldMk cId="3870488796" sldId="260"/>
            <ac:spMk id="13" creationId="{6A0D4C87-7D12-479E-A5FF-CB0CA873141B}"/>
          </ac:spMkLst>
        </pc:spChg>
        <pc:spChg chg="del">
          <ac:chgData name="Pronin Stefan" userId="S::pronin.stefan@os-adjedovic.edu.me::291ff569-292d-4f67-bd35-07b891f6ff1b" providerId="AD" clId="Web-{381FA373-B08B-9538-766C-BC95D04F4BC6}" dt="2021-04-20T19:18:16.712" v="43"/>
          <ac:spMkLst>
            <pc:docMk/>
            <pc:sldMk cId="3870488796" sldId="260"/>
            <ac:spMk id="16" creationId="{8181FC64-B306-4821-98E2-780662EFC486}"/>
          </ac:spMkLst>
        </pc:spChg>
        <pc:spChg chg="del">
          <ac:chgData name="Pronin Stefan" userId="S::pronin.stefan@os-adjedovic.edu.me::291ff569-292d-4f67-bd35-07b891f6ff1b" providerId="AD" clId="Web-{381FA373-B08B-9538-766C-BC95D04F4BC6}" dt="2021-04-20T19:18:16.712" v="43"/>
          <ac:spMkLst>
            <pc:docMk/>
            <pc:sldMk cId="3870488796" sldId="260"/>
            <ac:spMk id="18" creationId="{5871FC61-DD4E-47D4-81FD-8A7E7D12B371}"/>
          </ac:spMkLst>
        </pc:spChg>
        <pc:spChg chg="del">
          <ac:chgData name="Pronin Stefan" userId="S::pronin.stefan@os-adjedovic.edu.me::291ff569-292d-4f67-bd35-07b891f6ff1b" providerId="AD" clId="Web-{381FA373-B08B-9538-766C-BC95D04F4BC6}" dt="2021-04-20T19:18:16.712" v="43"/>
          <ac:spMkLst>
            <pc:docMk/>
            <pc:sldMk cId="3870488796" sldId="260"/>
            <ac:spMk id="20" creationId="{829A1E2C-5AC8-40FC-99E9-832069D39792}"/>
          </ac:spMkLst>
        </pc:spChg>
        <pc:spChg chg="del">
          <ac:chgData name="Pronin Stefan" userId="S::pronin.stefan@os-adjedovic.edu.me::291ff569-292d-4f67-bd35-07b891f6ff1b" providerId="AD" clId="Web-{381FA373-B08B-9538-766C-BC95D04F4BC6}" dt="2021-04-20T19:18:16.712" v="43"/>
          <ac:spMkLst>
            <pc:docMk/>
            <pc:sldMk cId="3870488796" sldId="260"/>
            <ac:spMk id="22" creationId="{55C54A75-E44A-4147-B9D0-FF46CFD31612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18:16.712" v="43"/>
          <ac:spMkLst>
            <pc:docMk/>
            <pc:sldMk cId="3870488796" sldId="260"/>
            <ac:spMk id="27" creationId="{8181FC64-B306-4821-98E2-780662EFC486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18:16.712" v="43"/>
          <ac:spMkLst>
            <pc:docMk/>
            <pc:sldMk cId="3870488796" sldId="260"/>
            <ac:spMk id="29" creationId="{BC0385E9-02B2-4941-889A-EAD43F5BB0A3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18:16.712" v="43"/>
          <ac:spMkLst>
            <pc:docMk/>
            <pc:sldMk cId="3870488796" sldId="260"/>
            <ac:spMk id="31" creationId="{829A1E2C-5AC8-40FC-99E9-832069D39792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18:16.712" v="43"/>
          <ac:spMkLst>
            <pc:docMk/>
            <pc:sldMk cId="3870488796" sldId="260"/>
            <ac:spMk id="33" creationId="{55C54A75-E44A-4147-B9D0-FF46CFD31612}"/>
          </ac:spMkLst>
        </pc:spChg>
        <pc:picChg chg="mod">
          <ac:chgData name="Pronin Stefan" userId="S::pronin.stefan@os-adjedovic.edu.me::291ff569-292d-4f67-bd35-07b891f6ff1b" providerId="AD" clId="Web-{381FA373-B08B-9538-766C-BC95D04F4BC6}" dt="2021-04-20T19:18:22.087" v="45" actId="1076"/>
          <ac:picMkLst>
            <pc:docMk/>
            <pc:sldMk cId="3870488796" sldId="260"/>
            <ac:picMk id="4" creationId="{495E658E-53C2-4EA8-ACD9-CD42B4DBAA18}"/>
          </ac:picMkLst>
        </pc:picChg>
      </pc:sldChg>
      <pc:sldChg chg="addSp modSp new mod modTransition setBg">
        <pc:chgData name="Pronin Stefan" userId="S::pronin.stefan@os-adjedovic.edu.me::291ff569-292d-4f67-bd35-07b891f6ff1b" providerId="AD" clId="Web-{381FA373-B08B-9538-766C-BC95D04F4BC6}" dt="2021-04-20T19:59:11.710" v="292"/>
        <pc:sldMkLst>
          <pc:docMk/>
          <pc:sldMk cId="2254246647" sldId="261"/>
        </pc:sldMkLst>
        <pc:spChg chg="mod">
          <ac:chgData name="Pronin Stefan" userId="S::pronin.stefan@os-adjedovic.edu.me::291ff569-292d-4f67-bd35-07b891f6ff1b" providerId="AD" clId="Web-{381FA373-B08B-9538-766C-BC95D04F4BC6}" dt="2021-04-20T19:22:35.954" v="68"/>
          <ac:spMkLst>
            <pc:docMk/>
            <pc:sldMk cId="2254246647" sldId="261"/>
            <ac:spMk id="2" creationId="{269601D7-5339-48A3-9887-E54845421432}"/>
          </ac:spMkLst>
        </pc:spChg>
        <pc:spChg chg="mod">
          <ac:chgData name="Pronin Stefan" userId="S::pronin.stefan@os-adjedovic.edu.me::291ff569-292d-4f67-bd35-07b891f6ff1b" providerId="AD" clId="Web-{381FA373-B08B-9538-766C-BC95D04F4BC6}" dt="2021-04-20T19:22:35.954" v="68"/>
          <ac:spMkLst>
            <pc:docMk/>
            <pc:sldMk cId="2254246647" sldId="261"/>
            <ac:spMk id="3" creationId="{00445FF6-EEE7-4E93-B97D-80B61330B3C5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22:35.954" v="68"/>
          <ac:spMkLst>
            <pc:docMk/>
            <pc:sldMk cId="2254246647" sldId="261"/>
            <ac:spMk id="9" creationId="{8181FC64-B306-4821-98E2-780662EFC486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22:35.954" v="68"/>
          <ac:spMkLst>
            <pc:docMk/>
            <pc:sldMk cId="2254246647" sldId="261"/>
            <ac:spMk id="11" creationId="{5871FC61-DD4E-47D4-81FD-8A7E7D12B371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22:35.954" v="68"/>
          <ac:spMkLst>
            <pc:docMk/>
            <pc:sldMk cId="2254246647" sldId="261"/>
            <ac:spMk id="13" creationId="{829A1E2C-5AC8-40FC-99E9-832069D39792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22:35.954" v="68"/>
          <ac:spMkLst>
            <pc:docMk/>
            <pc:sldMk cId="2254246647" sldId="261"/>
            <ac:spMk id="15" creationId="{55C54A75-E44A-4147-B9D0-FF46CFD31612}"/>
          </ac:spMkLst>
        </pc:spChg>
        <pc:picChg chg="add mod">
          <ac:chgData name="Pronin Stefan" userId="S::pronin.stefan@os-adjedovic.edu.me::291ff569-292d-4f67-bd35-07b891f6ff1b" providerId="AD" clId="Web-{381FA373-B08B-9538-766C-BC95D04F4BC6}" dt="2021-04-20T19:23:00.642" v="69" actId="1076"/>
          <ac:picMkLst>
            <pc:docMk/>
            <pc:sldMk cId="2254246647" sldId="261"/>
            <ac:picMk id="4" creationId="{601430F1-8A84-4E95-ADFB-4A4DB01C5ACE}"/>
          </ac:picMkLst>
        </pc:picChg>
      </pc:sldChg>
      <pc:sldChg chg="addSp modSp new mod modTransition setBg">
        <pc:chgData name="Pronin Stefan" userId="S::pronin.stefan@os-adjedovic.edu.me::291ff569-292d-4f67-bd35-07b891f6ff1b" providerId="AD" clId="Web-{381FA373-B08B-9538-766C-BC95D04F4BC6}" dt="2021-04-20T19:59:14.773" v="293"/>
        <pc:sldMkLst>
          <pc:docMk/>
          <pc:sldMk cId="213543342" sldId="262"/>
        </pc:sldMkLst>
        <pc:spChg chg="mod">
          <ac:chgData name="Pronin Stefan" userId="S::pronin.stefan@os-adjedovic.edu.me::291ff569-292d-4f67-bd35-07b891f6ff1b" providerId="AD" clId="Web-{381FA373-B08B-9538-766C-BC95D04F4BC6}" dt="2021-04-20T19:28:01.135" v="84" actId="1076"/>
          <ac:spMkLst>
            <pc:docMk/>
            <pc:sldMk cId="213543342" sldId="262"/>
            <ac:spMk id="2" creationId="{4D876AB7-A0DB-4875-A30E-C96100288114}"/>
          </ac:spMkLst>
        </pc:spChg>
        <pc:spChg chg="mod">
          <ac:chgData name="Pronin Stefan" userId="S::pronin.stefan@os-adjedovic.edu.me::291ff569-292d-4f67-bd35-07b891f6ff1b" providerId="AD" clId="Web-{381FA373-B08B-9538-766C-BC95D04F4BC6}" dt="2021-04-20T19:29:57.686" v="123" actId="20577"/>
          <ac:spMkLst>
            <pc:docMk/>
            <pc:sldMk cId="213543342" sldId="262"/>
            <ac:spMk id="3" creationId="{A233C7F1-0486-49DB-97A4-60E9258FA9CD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27:30.088" v="79"/>
          <ac:spMkLst>
            <pc:docMk/>
            <pc:sldMk cId="213543342" sldId="262"/>
            <ac:spMk id="9" creationId="{3D5FBB81-B61B-416A-8F5D-A8DDF62530F1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27:30.088" v="79"/>
          <ac:spMkLst>
            <pc:docMk/>
            <pc:sldMk cId="213543342" sldId="262"/>
            <ac:spMk id="11" creationId="{40C0D7D4-D83D-4C58-87D1-955F0A9173D7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27:30.088" v="79"/>
          <ac:spMkLst>
            <pc:docMk/>
            <pc:sldMk cId="213543342" sldId="262"/>
            <ac:spMk id="13" creationId="{0BA56A81-C9DD-4EBA-9E13-32FFB51CFD45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27:30.088" v="79"/>
          <ac:spMkLst>
            <pc:docMk/>
            <pc:sldMk cId="213543342" sldId="262"/>
            <ac:spMk id="15" creationId="{15F9A324-404E-4C5D-AFF0-C5D0D84182B0}"/>
          </ac:spMkLst>
        </pc:spChg>
        <pc:picChg chg="add mod ord">
          <ac:chgData name="Pronin Stefan" userId="S::pronin.stefan@os-adjedovic.edu.me::291ff569-292d-4f67-bd35-07b891f6ff1b" providerId="AD" clId="Web-{381FA373-B08B-9538-766C-BC95D04F4BC6}" dt="2021-04-20T19:27:30.088" v="79"/>
          <ac:picMkLst>
            <pc:docMk/>
            <pc:sldMk cId="213543342" sldId="262"/>
            <ac:picMk id="4" creationId="{45645C95-D5DC-4544-B569-22E36EDF89E6}"/>
          </ac:picMkLst>
        </pc:picChg>
      </pc:sldChg>
      <pc:sldChg chg="addSp delSp modSp new mod modTransition setBg">
        <pc:chgData name="Pronin Stefan" userId="S::pronin.stefan@os-adjedovic.edu.me::291ff569-292d-4f67-bd35-07b891f6ff1b" providerId="AD" clId="Web-{381FA373-B08B-9538-766C-BC95D04F4BC6}" dt="2021-04-20T20:00:41.354" v="304" actId="1076"/>
        <pc:sldMkLst>
          <pc:docMk/>
          <pc:sldMk cId="2163888305" sldId="263"/>
        </pc:sldMkLst>
        <pc:spChg chg="mod">
          <ac:chgData name="Pronin Stefan" userId="S::pronin.stefan@os-adjedovic.edu.me::291ff569-292d-4f67-bd35-07b891f6ff1b" providerId="AD" clId="Web-{381FA373-B08B-9538-766C-BC95D04F4BC6}" dt="2021-04-20T20:00:36.135" v="303" actId="1076"/>
          <ac:spMkLst>
            <pc:docMk/>
            <pc:sldMk cId="2163888305" sldId="263"/>
            <ac:spMk id="2" creationId="{842FC9DA-DF38-4BB0-A8DC-AEF94B9CA39D}"/>
          </ac:spMkLst>
        </pc:spChg>
        <pc:spChg chg="mod">
          <ac:chgData name="Pronin Stefan" userId="S::pronin.stefan@os-adjedovic.edu.me::291ff569-292d-4f67-bd35-07b891f6ff1b" providerId="AD" clId="Web-{381FA373-B08B-9538-766C-BC95D04F4BC6}" dt="2021-04-20T20:00:41.354" v="304" actId="1076"/>
          <ac:spMkLst>
            <pc:docMk/>
            <pc:sldMk cId="2163888305" sldId="263"/>
            <ac:spMk id="3" creationId="{5F0166C0-62A1-4D6B-8C7C-D41BA282B79A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19:59:59.071" v="298"/>
          <ac:spMkLst>
            <pc:docMk/>
            <pc:sldMk cId="2163888305" sldId="263"/>
            <ac:spMk id="8" creationId="{C51A08AC-F796-409C-AD97-8B476289EC51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59:59.071" v="298"/>
          <ac:spMkLst>
            <pc:docMk/>
            <pc:sldMk cId="2163888305" sldId="263"/>
            <ac:spMk id="19" creationId="{593B4D24-F4A8-4141-A20A-E0575D199633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59:59.071" v="298"/>
          <ac:spMkLst>
            <pc:docMk/>
            <pc:sldMk cId="2163888305" sldId="263"/>
            <ac:spMk id="21" creationId="{55A741C2-AB82-4BF5-9324-5D0B56A3D0F7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59:59.071" v="298"/>
          <ac:spMkLst>
            <pc:docMk/>
            <pc:sldMk cId="2163888305" sldId="263"/>
            <ac:spMk id="23" creationId="{DCD46807-BF17-4E5D-90A8-A062604C00C6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59:59.071" v="298"/>
          <ac:spMkLst>
            <pc:docMk/>
            <pc:sldMk cId="2163888305" sldId="263"/>
            <ac:spMk id="25" creationId="{823926DB-76C8-474A-B5FB-F43C59E33FC5}"/>
          </ac:spMkLst>
        </pc:spChg>
        <pc:grpChg chg="add del">
          <ac:chgData name="Pronin Stefan" userId="S::pronin.stefan@os-adjedovic.edu.me::291ff569-292d-4f67-bd35-07b891f6ff1b" providerId="AD" clId="Web-{381FA373-B08B-9538-766C-BC95D04F4BC6}" dt="2021-04-20T19:59:59.071" v="298"/>
          <ac:grpSpMkLst>
            <pc:docMk/>
            <pc:sldMk cId="2163888305" sldId="263"/>
            <ac:grpSpMk id="10" creationId="{1E1B312B-4E9A-405C-9CE8-10325438035E}"/>
          </ac:grpSpMkLst>
        </pc:grpChg>
        <pc:picChg chg="add mod ord">
          <ac:chgData name="Pronin Stefan" userId="S::pronin.stefan@os-adjedovic.edu.me::291ff569-292d-4f67-bd35-07b891f6ff1b" providerId="AD" clId="Web-{381FA373-B08B-9538-766C-BC95D04F4BC6}" dt="2021-04-20T20:00:32.463" v="302" actId="1076"/>
          <ac:picMkLst>
            <pc:docMk/>
            <pc:sldMk cId="2163888305" sldId="263"/>
            <ac:picMk id="4" creationId="{B83627B8-A984-4DCB-9ACE-FE55A771C007}"/>
          </ac:picMkLst>
        </pc:picChg>
      </pc:sldChg>
      <pc:sldChg chg="addSp modSp new mod modTransition setBg">
        <pc:chgData name="Pronin Stefan" userId="S::pronin.stefan@os-adjedovic.edu.me::291ff569-292d-4f67-bd35-07b891f6ff1b" providerId="AD" clId="Web-{381FA373-B08B-9538-766C-BC95D04F4BC6}" dt="2021-04-20T19:59:20.632" v="295"/>
        <pc:sldMkLst>
          <pc:docMk/>
          <pc:sldMk cId="1302857826" sldId="264"/>
        </pc:sldMkLst>
        <pc:spChg chg="mod">
          <ac:chgData name="Pronin Stefan" userId="S::pronin.stefan@os-adjedovic.edu.me::291ff569-292d-4f67-bd35-07b891f6ff1b" providerId="AD" clId="Web-{381FA373-B08B-9538-766C-BC95D04F4BC6}" dt="2021-04-20T19:45:58.620" v="253"/>
          <ac:spMkLst>
            <pc:docMk/>
            <pc:sldMk cId="1302857826" sldId="264"/>
            <ac:spMk id="2" creationId="{2303EC59-3E90-4E05-96BE-7163CABC6027}"/>
          </ac:spMkLst>
        </pc:spChg>
        <pc:spChg chg="mod">
          <ac:chgData name="Pronin Stefan" userId="S::pronin.stefan@os-adjedovic.edu.me::291ff569-292d-4f67-bd35-07b891f6ff1b" providerId="AD" clId="Web-{381FA373-B08B-9538-766C-BC95D04F4BC6}" dt="2021-04-20T19:45:58.620" v="253"/>
          <ac:spMkLst>
            <pc:docMk/>
            <pc:sldMk cId="1302857826" sldId="264"/>
            <ac:spMk id="3" creationId="{F493EC6C-A801-4B03-AED5-53DC449E8B46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45:58.620" v="253"/>
          <ac:spMkLst>
            <pc:docMk/>
            <pc:sldMk cId="1302857826" sldId="264"/>
            <ac:spMk id="9" creationId="{8181FC64-B306-4821-98E2-780662EFC486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45:58.620" v="253"/>
          <ac:spMkLst>
            <pc:docMk/>
            <pc:sldMk cId="1302857826" sldId="264"/>
            <ac:spMk id="11" creationId="{5871FC61-DD4E-47D4-81FD-8A7E7D12B371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45:58.620" v="253"/>
          <ac:spMkLst>
            <pc:docMk/>
            <pc:sldMk cId="1302857826" sldId="264"/>
            <ac:spMk id="13" creationId="{829A1E2C-5AC8-40FC-99E9-832069D39792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45:58.620" v="253"/>
          <ac:spMkLst>
            <pc:docMk/>
            <pc:sldMk cId="1302857826" sldId="264"/>
            <ac:spMk id="15" creationId="{55C54A75-E44A-4147-B9D0-FF46CFD31612}"/>
          </ac:spMkLst>
        </pc:spChg>
        <pc:picChg chg="add mod">
          <ac:chgData name="Pronin Stefan" userId="S::pronin.stefan@os-adjedovic.edu.me::291ff569-292d-4f67-bd35-07b891f6ff1b" providerId="AD" clId="Web-{381FA373-B08B-9538-766C-BC95D04F4BC6}" dt="2021-04-20T19:45:58.620" v="253"/>
          <ac:picMkLst>
            <pc:docMk/>
            <pc:sldMk cId="1302857826" sldId="264"/>
            <ac:picMk id="4" creationId="{D6358C19-70FE-4DCD-9BE9-7473385D68B3}"/>
          </ac:picMkLst>
        </pc:picChg>
      </pc:sldChg>
      <pc:sldChg chg="addSp modSp new mod modTransition setBg">
        <pc:chgData name="Pronin Stefan" userId="S::pronin.stefan@os-adjedovic.edu.me::291ff569-292d-4f67-bd35-07b891f6ff1b" providerId="AD" clId="Web-{381FA373-B08B-9538-766C-BC95D04F4BC6}" dt="2021-04-20T19:59:23.804" v="296"/>
        <pc:sldMkLst>
          <pc:docMk/>
          <pc:sldMk cId="4903303" sldId="265"/>
        </pc:sldMkLst>
        <pc:spChg chg="mod">
          <ac:chgData name="Pronin Stefan" userId="S::pronin.stefan@os-adjedovic.edu.me::291ff569-292d-4f67-bd35-07b891f6ff1b" providerId="AD" clId="Web-{381FA373-B08B-9538-766C-BC95D04F4BC6}" dt="2021-04-20T19:58:42.694" v="288"/>
          <ac:spMkLst>
            <pc:docMk/>
            <pc:sldMk cId="4903303" sldId="265"/>
            <ac:spMk id="2" creationId="{FF69177E-12CD-481C-91C7-19FE73186116}"/>
          </ac:spMkLst>
        </pc:spChg>
        <pc:spChg chg="mod">
          <ac:chgData name="Pronin Stefan" userId="S::pronin.stefan@os-adjedovic.edu.me::291ff569-292d-4f67-bd35-07b891f6ff1b" providerId="AD" clId="Web-{381FA373-B08B-9538-766C-BC95D04F4BC6}" dt="2021-04-20T19:58:42.694" v="288"/>
          <ac:spMkLst>
            <pc:docMk/>
            <pc:sldMk cId="4903303" sldId="265"/>
            <ac:spMk id="3" creationId="{008034F5-C434-4481-A96C-82D62A6399DB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58:42.694" v="288"/>
          <ac:spMkLst>
            <pc:docMk/>
            <pc:sldMk cId="4903303" sldId="265"/>
            <ac:spMk id="9" creationId="{8181FC64-B306-4821-98E2-780662EFC486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58:42.694" v="288"/>
          <ac:spMkLst>
            <pc:docMk/>
            <pc:sldMk cId="4903303" sldId="265"/>
            <ac:spMk id="11" creationId="{5871FC61-DD4E-47D4-81FD-8A7E7D12B371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58:42.694" v="288"/>
          <ac:spMkLst>
            <pc:docMk/>
            <pc:sldMk cId="4903303" sldId="265"/>
            <ac:spMk id="13" creationId="{829A1E2C-5AC8-40FC-99E9-832069D39792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19:58:42.694" v="288"/>
          <ac:spMkLst>
            <pc:docMk/>
            <pc:sldMk cId="4903303" sldId="265"/>
            <ac:spMk id="15" creationId="{55C54A75-E44A-4147-B9D0-FF46CFD31612}"/>
          </ac:spMkLst>
        </pc:spChg>
        <pc:picChg chg="add mod">
          <ac:chgData name="Pronin Stefan" userId="S::pronin.stefan@os-adjedovic.edu.me::291ff569-292d-4f67-bd35-07b891f6ff1b" providerId="AD" clId="Web-{381FA373-B08B-9538-766C-BC95D04F4BC6}" dt="2021-04-20T19:58:42.694" v="288"/>
          <ac:picMkLst>
            <pc:docMk/>
            <pc:sldMk cId="4903303" sldId="265"/>
            <ac:picMk id="4" creationId="{5BF7E1A4-7A20-4162-ABE0-BA87CAD8855A}"/>
          </ac:picMkLst>
        </pc:picChg>
      </pc:sldChg>
      <pc:sldChg chg="addSp delSp modSp new mod modTransition setBg">
        <pc:chgData name="Pronin Stefan" userId="S::pronin.stefan@os-adjedovic.edu.me::291ff569-292d-4f67-bd35-07b891f6ff1b" providerId="AD" clId="Web-{381FA373-B08B-9538-766C-BC95D04F4BC6}" dt="2021-04-20T20:08:44.415" v="342" actId="1076"/>
        <pc:sldMkLst>
          <pc:docMk/>
          <pc:sldMk cId="2792642166" sldId="266"/>
        </pc:sldMkLst>
        <pc:spChg chg="mod ord">
          <ac:chgData name="Pronin Stefan" userId="S::pronin.stefan@os-adjedovic.edu.me::291ff569-292d-4f67-bd35-07b891f6ff1b" providerId="AD" clId="Web-{381FA373-B08B-9538-766C-BC95D04F4BC6}" dt="2021-04-20T20:08:44.415" v="342" actId="1076"/>
          <ac:spMkLst>
            <pc:docMk/>
            <pc:sldMk cId="2792642166" sldId="266"/>
            <ac:spMk id="2" creationId="{3BA0F4E7-EEA7-46A0-853F-CB15385E6D41}"/>
          </ac:spMkLst>
        </pc:spChg>
        <pc:spChg chg="del">
          <ac:chgData name="Pronin Stefan" userId="S::pronin.stefan@os-adjedovic.edu.me::291ff569-292d-4f67-bd35-07b891f6ff1b" providerId="AD" clId="Web-{381FA373-B08B-9538-766C-BC95D04F4BC6}" dt="2021-04-20T20:03:21.186" v="308"/>
          <ac:spMkLst>
            <pc:docMk/>
            <pc:sldMk cId="2792642166" sldId="266"/>
            <ac:spMk id="3" creationId="{40AF35BA-DC1B-48EA-97B8-07DFD86A3E28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6" creationId="{9B0F7D69-D93C-4C38-A23D-76E000D691CD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7" creationId="{8CD419D4-EA9D-42D9-BF62-B07F0B7B672B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8" creationId="{1C6FEC9B-9608-4181-A9E5-A1B80E72021C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3:27.577" v="310"/>
          <ac:spMkLst>
            <pc:docMk/>
            <pc:sldMk cId="2792642166" sldId="266"/>
            <ac:spMk id="9" creationId="{9B0F7D69-D93C-4C38-A23D-76E000D691CD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10" creationId="{AB1564ED-F26F-451D-97D6-A6EC3E83FD55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3:27.577" v="310"/>
          <ac:spMkLst>
            <pc:docMk/>
            <pc:sldMk cId="2792642166" sldId="266"/>
            <ac:spMk id="11" creationId="{8CD419D4-EA9D-42D9-BF62-B07F0B7B672B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12" creationId="{0CA184B6-3482-4F43-87F0-BC765DCFD8A8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3:27.577" v="310"/>
          <ac:spMkLst>
            <pc:docMk/>
            <pc:sldMk cId="2792642166" sldId="266"/>
            <ac:spMk id="13" creationId="{1C6FEC9B-9608-4181-A9E5-A1B80E72021C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14" creationId="{6C869923-8380-4244-9548-802C330638A0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3:27.577" v="310"/>
          <ac:spMkLst>
            <pc:docMk/>
            <pc:sldMk cId="2792642166" sldId="266"/>
            <ac:spMk id="15" creationId="{AB1564ED-F26F-451D-97D6-A6EC3E83FD55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16" creationId="{C06255F2-BC67-4DDE-B34E-AC4BA21838CC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3:27.577" v="310"/>
          <ac:spMkLst>
            <pc:docMk/>
            <pc:sldMk cId="2792642166" sldId="266"/>
            <ac:spMk id="17" creationId="{0CA184B6-3482-4F43-87F0-BC765DCFD8A8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18" creationId="{55169443-FCCD-4C0A-8C69-18CD3FA0968D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3:27.577" v="310"/>
          <ac:spMkLst>
            <pc:docMk/>
            <pc:sldMk cId="2792642166" sldId="266"/>
            <ac:spMk id="19" creationId="{6C869923-8380-4244-9548-802C330638A0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20" creationId="{F3E416D2-D994-4F7A-8F62-B28B11BEBA65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3:27.577" v="310"/>
          <ac:spMkLst>
            <pc:docMk/>
            <pc:sldMk cId="2792642166" sldId="266"/>
            <ac:spMk id="21" creationId="{C06255F2-BC67-4DDE-B34E-AC4BA21838CC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22" creationId="{746D3498-BB0C-4BBC-957B-FC6466C8043A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3:27.577" v="310"/>
          <ac:spMkLst>
            <pc:docMk/>
            <pc:sldMk cId="2792642166" sldId="266"/>
            <ac:spMk id="23" creationId="{55169443-FCCD-4C0A-8C69-18CD3FA0968D}"/>
          </ac:spMkLst>
        </pc:spChg>
        <pc:spChg chg="add del mod">
          <ac:chgData name="Pronin Stefan" userId="S::pronin.stefan@os-adjedovic.edu.me::291ff569-292d-4f67-bd35-07b891f6ff1b" providerId="AD" clId="Web-{381FA373-B08B-9538-766C-BC95D04F4BC6}" dt="2021-04-20T20:07:20.600" v="326"/>
          <ac:spMkLst>
            <pc:docMk/>
            <pc:sldMk cId="2792642166" sldId="266"/>
            <ac:spMk id="24" creationId="{C751AB64-2126-4AF1-B346-7748E7B68771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3:27.577" v="310"/>
          <ac:spMkLst>
            <pc:docMk/>
            <pc:sldMk cId="2792642166" sldId="266"/>
            <ac:spMk id="25" creationId="{E217F32C-75AA-4B97-ADFB-5E2C3C7ECBCF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3:27.577" v="310"/>
          <ac:spMkLst>
            <pc:docMk/>
            <pc:sldMk cId="2792642166" sldId="266"/>
            <ac:spMk id="27" creationId="{4D76AAEA-AF3A-4616-9F99-E9AA131A51F5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29" creationId="{7539A79B-DFBA-4781-B0DE-4044B072261B}"/>
          </ac:spMkLst>
        </pc:spChg>
        <pc:spChg chg="add del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31" creationId="{3D8EFB43-661E-4B15-BA65-39CC17EF7192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36" creationId="{9B0F7D69-D93C-4C38-A23D-76E000D691CD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38" creationId="{8CD419D4-EA9D-42D9-BF62-B07F0B7B672B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40" creationId="{1C6FEC9B-9608-4181-A9E5-A1B80E72021C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42" creationId="{AB1564ED-F26F-451D-97D6-A6EC3E83FD55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44" creationId="{0CA184B6-3482-4F43-87F0-BC765DCFD8A8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46" creationId="{6C869923-8380-4244-9548-802C330638A0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48" creationId="{C06255F2-BC67-4DDE-B34E-AC4BA21838CC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50" creationId="{55169443-FCCD-4C0A-8C69-18CD3FA0968D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52" creationId="{E217F32C-75AA-4B97-ADFB-5E2C3C7ECBCF}"/>
          </ac:spMkLst>
        </pc:spChg>
        <pc:spChg chg="add">
          <ac:chgData name="Pronin Stefan" userId="S::pronin.stefan@os-adjedovic.edu.me::291ff569-292d-4f67-bd35-07b891f6ff1b" providerId="AD" clId="Web-{381FA373-B08B-9538-766C-BC95D04F4BC6}" dt="2021-04-20T20:07:31.116" v="330"/>
          <ac:spMkLst>
            <pc:docMk/>
            <pc:sldMk cId="2792642166" sldId="266"/>
            <ac:spMk id="54" creationId="{4D76AAEA-AF3A-4616-9F99-E9AA131A51F5}"/>
          </ac:spMkLst>
        </pc:spChg>
        <pc:picChg chg="add del mod ord">
          <ac:chgData name="Pronin Stefan" userId="S::pronin.stefan@os-adjedovic.edu.me::291ff569-292d-4f67-bd35-07b891f6ff1b" providerId="AD" clId="Web-{381FA373-B08B-9538-766C-BC95D04F4BC6}" dt="2021-04-20T20:07:14.287" v="325"/>
          <ac:picMkLst>
            <pc:docMk/>
            <pc:sldMk cId="2792642166" sldId="266"/>
            <ac:picMk id="4" creationId="{C5E882DE-F9E0-47FC-B4C2-CDA3977CDE1E}"/>
          </ac:picMkLst>
        </pc:picChg>
        <pc:picChg chg="add mod ord">
          <ac:chgData name="Pronin Stefan" userId="S::pronin.stefan@os-adjedovic.edu.me::291ff569-292d-4f67-bd35-07b891f6ff1b" providerId="AD" clId="Web-{381FA373-B08B-9538-766C-BC95D04F4BC6}" dt="2021-04-20T20:07:31.116" v="330"/>
          <ac:picMkLst>
            <pc:docMk/>
            <pc:sldMk cId="2792642166" sldId="266"/>
            <ac:picMk id="26" creationId="{355AB1E6-0567-4084-A192-77CA935AD2BE}"/>
          </ac:picMkLst>
        </pc:picChg>
      </pc:sldChg>
    </pc:docChg>
  </pc:docChgLst>
  <pc:docChgLst>
    <pc:chgData name="Pronin Stefan" userId="S::pronin.stefan@os-adjedovic.edu.me::291ff569-292d-4f67-bd35-07b891f6ff1b" providerId="AD" clId="Web-{16178686-5D85-44A5-ACD5-42F79BAA25FD}"/>
    <pc:docChg chg="addSld modSld addMainMaster delMainMaster">
      <pc:chgData name="Pronin Stefan" userId="S::pronin.stefan@os-adjedovic.edu.me::291ff569-292d-4f67-bd35-07b891f6ff1b" providerId="AD" clId="Web-{16178686-5D85-44A5-ACD5-42F79BAA25FD}" dt="2021-04-20T19:12:30.577" v="389" actId="1076"/>
      <pc:docMkLst>
        <pc:docMk/>
      </pc:docMkLst>
      <pc:sldChg chg="addSp delSp modSp mod modTransition setBg modClrScheme chgLayout">
        <pc:chgData name="Pronin Stefan" userId="S::pronin.stefan@os-adjedovic.edu.me::291ff569-292d-4f67-bd35-07b891f6ff1b" providerId="AD" clId="Web-{16178686-5D85-44A5-ACD5-42F79BAA25FD}" dt="2021-04-20T19:00:46.158" v="273"/>
        <pc:sldMkLst>
          <pc:docMk/>
          <pc:sldMk cId="176570759" sldId="256"/>
        </pc:sldMkLst>
        <pc:spChg chg="mod">
          <ac:chgData name="Pronin Stefan" userId="S::pronin.stefan@os-adjedovic.edu.me::291ff569-292d-4f67-bd35-07b891f6ff1b" providerId="AD" clId="Web-{16178686-5D85-44A5-ACD5-42F79BAA25FD}" dt="2021-04-20T12:29:34.417" v="80" actId="1076"/>
          <ac:spMkLst>
            <pc:docMk/>
            <pc:sldMk cId="176570759" sldId="256"/>
            <ac:spMk id="2" creationId="{00000000-0000-0000-0000-000000000000}"/>
          </ac:spMkLst>
        </pc:spChg>
        <pc:spChg chg="mod">
          <ac:chgData name="Pronin Stefan" userId="S::pronin.stefan@os-adjedovic.edu.me::291ff569-292d-4f67-bd35-07b891f6ff1b" providerId="AD" clId="Web-{16178686-5D85-44A5-ACD5-42F79BAA25FD}" dt="2021-04-20T12:27:55.274" v="69" actId="20577"/>
          <ac:spMkLst>
            <pc:docMk/>
            <pc:sldMk cId="176570759" sldId="256"/>
            <ac:spMk id="3" creationId="{00000000-0000-0000-0000-000000000000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12:31.705" v="3"/>
          <ac:spMkLst>
            <pc:docMk/>
            <pc:sldMk cId="176570759" sldId="256"/>
            <ac:spMk id="5" creationId="{81BC67A1-175E-439E-85E2-88911C119814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12:31.705" v="3"/>
          <ac:spMkLst>
            <pc:docMk/>
            <pc:sldMk cId="176570759" sldId="256"/>
            <ac:spMk id="6" creationId="{94A7B82C-30F1-42B4-BE36-3DB42DD517D1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12:21.751" v="1"/>
          <ac:spMkLst>
            <pc:docMk/>
            <pc:sldMk cId="176570759" sldId="256"/>
            <ac:spMk id="9" creationId="{2FB82883-1DC0-4BE1-A607-009095F3355A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12:51.877" v="5"/>
          <ac:spMkLst>
            <pc:docMk/>
            <pc:sldMk cId="176570759" sldId="256"/>
            <ac:spMk id="10" creationId="{2644B391-9BFE-445C-A9EC-F544BB85FBC7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12:21.751" v="1"/>
          <ac:spMkLst>
            <pc:docMk/>
            <pc:sldMk cId="176570759" sldId="256"/>
            <ac:spMk id="11" creationId="{9FA98EAA-A866-4C95-A2A8-44E46FBAD5A0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12:51.877" v="5"/>
          <ac:spMkLst>
            <pc:docMk/>
            <pc:sldMk cId="176570759" sldId="256"/>
            <ac:spMk id="12" creationId="{80F26E69-87D9-4655-AE7B-280A87AA3CAD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12:31.705" v="3"/>
          <ac:spMkLst>
            <pc:docMk/>
            <pc:sldMk cId="176570759" sldId="256"/>
            <ac:spMk id="13" creationId="{43CA1578-CEEB-41BB-8068-C0DA02C36C52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25:02.582" v="7"/>
          <ac:spMkLst>
            <pc:docMk/>
            <pc:sldMk cId="176570759" sldId="256"/>
            <ac:spMk id="14" creationId="{0DBF1ABE-8590-450D-BB49-BDDCCF3EEA9E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25:02.582" v="7"/>
          <ac:spMkLst>
            <pc:docMk/>
            <pc:sldMk cId="176570759" sldId="256"/>
            <ac:spMk id="17" creationId="{DCD36D47-40B7-494B-B249-3CBA333DE256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25:02.582" v="7"/>
          <ac:spMkLst>
            <pc:docMk/>
            <pc:sldMk cId="176570759" sldId="256"/>
            <ac:spMk id="18" creationId="{03AD0D1C-F8BA-4CD1-BC4D-BE1823F3EBDD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25:02.582" v="7"/>
          <ac:spMkLst>
            <pc:docMk/>
            <pc:sldMk cId="176570759" sldId="256"/>
            <ac:spMk id="19" creationId="{FBA7E51E-7B6A-4A79-8F84-47C845C7A2CC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25:13.817" v="9"/>
          <ac:spMkLst>
            <pc:docMk/>
            <pc:sldMk cId="176570759" sldId="256"/>
            <ac:spMk id="20" creationId="{B601567C-4815-45C4-A8C8-DEF236232A30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25:13.817" v="9"/>
          <ac:spMkLst>
            <pc:docMk/>
            <pc:sldMk cId="176570759" sldId="256"/>
            <ac:spMk id="22" creationId="{B624C8D3-B9AD-4F4F-8554-4EAF3724DBCE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27:21.195" v="64"/>
          <ac:spMkLst>
            <pc:docMk/>
            <pc:sldMk cId="176570759" sldId="256"/>
            <ac:spMk id="23" creationId="{0DBF1ABE-8590-450D-BB49-BDDCCF3EEA9E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27:21.195" v="64"/>
          <ac:spMkLst>
            <pc:docMk/>
            <pc:sldMk cId="176570759" sldId="256"/>
            <ac:spMk id="25" creationId="{DCD36D47-40B7-494B-B249-3CBA333DE256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27:21.195" v="64"/>
          <ac:spMkLst>
            <pc:docMk/>
            <pc:sldMk cId="176570759" sldId="256"/>
            <ac:spMk id="26" creationId="{03AD0D1C-F8BA-4CD1-BC4D-BE1823F3EBDD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2:27:21.195" v="64"/>
          <ac:spMkLst>
            <pc:docMk/>
            <pc:sldMk cId="176570759" sldId="256"/>
            <ac:spMk id="27" creationId="{FBA7E51E-7B6A-4A79-8F84-47C845C7A2CC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2:27:21.195" v="64"/>
          <ac:spMkLst>
            <pc:docMk/>
            <pc:sldMk cId="176570759" sldId="256"/>
            <ac:spMk id="47" creationId="{954AB742-44A6-4CDD-B54A-818846AF8FF8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2:27:21.195" v="64"/>
          <ac:spMkLst>
            <pc:docMk/>
            <pc:sldMk cId="176570759" sldId="256"/>
            <ac:spMk id="49" creationId="{F81730B4-0490-4139-BC05-736CF5AEA14B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2:27:21.195" v="64"/>
          <ac:spMkLst>
            <pc:docMk/>
            <pc:sldMk cId="176570759" sldId="256"/>
            <ac:spMk id="51" creationId="{760238CA-FF59-4971-BD4D-DC935326901E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2:27:21.195" v="64"/>
          <ac:spMkLst>
            <pc:docMk/>
            <pc:sldMk cId="176570759" sldId="256"/>
            <ac:spMk id="53" creationId="{7CD146BF-5056-4999-960C-070E636E7C26}"/>
          </ac:spMkLst>
        </pc:spChg>
        <pc:grpChg chg="add del">
          <ac:chgData name="Pronin Stefan" userId="S::pronin.stefan@os-adjedovic.edu.me::291ff569-292d-4f67-bd35-07b891f6ff1b" providerId="AD" clId="Web-{16178686-5D85-44A5-ACD5-42F79BAA25FD}" dt="2021-04-20T12:12:31.705" v="3"/>
          <ac:grpSpMkLst>
            <pc:docMk/>
            <pc:sldMk cId="176570759" sldId="256"/>
            <ac:grpSpMk id="15" creationId="{7DF11618-754F-4C58-94AD-F7AA3530D6AF}"/>
          </ac:grpSpMkLst>
        </pc:grpChg>
        <pc:grpChg chg="add del">
          <ac:chgData name="Pronin Stefan" userId="S::pronin.stefan@os-adjedovic.edu.me::291ff569-292d-4f67-bd35-07b891f6ff1b" providerId="AD" clId="Web-{16178686-5D85-44A5-ACD5-42F79BAA25FD}" dt="2021-04-20T12:12:31.705" v="3"/>
          <ac:grpSpMkLst>
            <pc:docMk/>
            <pc:sldMk cId="176570759" sldId="256"/>
            <ac:grpSpMk id="41" creationId="{A5761FD8-9CFD-4F5A-AB69-F179306BCD09}"/>
          </ac:grpSpMkLst>
        </pc:grpChg>
        <pc:grpChg chg="add del">
          <ac:chgData name="Pronin Stefan" userId="S::pronin.stefan@os-adjedovic.edu.me::291ff569-292d-4f67-bd35-07b891f6ff1b" providerId="AD" clId="Web-{16178686-5D85-44A5-ACD5-42F79BAA25FD}" dt="2021-04-20T12:12:31.705" v="3"/>
          <ac:grpSpMkLst>
            <pc:docMk/>
            <pc:sldMk cId="176570759" sldId="256"/>
            <ac:grpSpMk id="52" creationId="{361195DA-BFB4-4917-BAFD-7D3D669EFA86}"/>
          </ac:grpSpMkLst>
        </pc:grpChg>
        <pc:picChg chg="add del">
          <ac:chgData name="Pronin Stefan" userId="S::pronin.stefan@os-adjedovic.edu.me::291ff569-292d-4f67-bd35-07b891f6ff1b" providerId="AD" clId="Web-{16178686-5D85-44A5-ACD5-42F79BAA25FD}" dt="2021-04-20T12:12:21.751" v="1"/>
          <ac:picMkLst>
            <pc:docMk/>
            <pc:sldMk cId="176570759" sldId="256"/>
            <ac:picMk id="4" creationId="{925C86A7-7D73-40CD-926D-4217670CE8AC}"/>
          </ac:picMkLst>
        </pc:picChg>
        <pc:picChg chg="add del">
          <ac:chgData name="Pronin Stefan" userId="S::pronin.stefan@os-adjedovic.edu.me::291ff569-292d-4f67-bd35-07b891f6ff1b" providerId="AD" clId="Web-{16178686-5D85-44A5-ACD5-42F79BAA25FD}" dt="2021-04-20T12:12:31.705" v="3"/>
          <ac:picMkLst>
            <pc:docMk/>
            <pc:sldMk cId="176570759" sldId="256"/>
            <ac:picMk id="7" creationId="{34222A41-2DDE-4C16-A1D4-65056734AD32}"/>
          </ac:picMkLst>
        </pc:picChg>
        <pc:picChg chg="add del">
          <ac:chgData name="Pronin Stefan" userId="S::pronin.stefan@os-adjedovic.edu.me::291ff569-292d-4f67-bd35-07b891f6ff1b" providerId="AD" clId="Web-{16178686-5D85-44A5-ACD5-42F79BAA25FD}" dt="2021-04-20T12:12:51.877" v="5"/>
          <ac:picMkLst>
            <pc:docMk/>
            <pc:sldMk cId="176570759" sldId="256"/>
            <ac:picMk id="8" creationId="{D7A37758-0C4A-4810-9AE2-84BDDF6E2DCF}"/>
          </ac:picMkLst>
        </pc:picChg>
        <pc:picChg chg="add del">
          <ac:chgData name="Pronin Stefan" userId="S::pronin.stefan@os-adjedovic.edu.me::291ff569-292d-4f67-bd35-07b891f6ff1b" providerId="AD" clId="Web-{16178686-5D85-44A5-ACD5-42F79BAA25FD}" dt="2021-04-20T12:25:02.582" v="7"/>
          <ac:picMkLst>
            <pc:docMk/>
            <pc:sldMk cId="176570759" sldId="256"/>
            <ac:picMk id="16" creationId="{94898717-3430-446A-9352-0E81109C8660}"/>
          </ac:picMkLst>
        </pc:picChg>
        <pc:picChg chg="add mod">
          <ac:chgData name="Pronin Stefan" userId="S::pronin.stefan@os-adjedovic.edu.me::291ff569-292d-4f67-bd35-07b891f6ff1b" providerId="AD" clId="Web-{16178686-5D85-44A5-ACD5-42F79BAA25FD}" dt="2021-04-20T12:27:21.195" v="64"/>
          <ac:picMkLst>
            <pc:docMk/>
            <pc:sldMk cId="176570759" sldId="256"/>
            <ac:picMk id="24" creationId="{94898717-3430-446A-9352-0E81109C8660}"/>
          </ac:picMkLst>
        </pc:picChg>
        <pc:picChg chg="add mod">
          <ac:chgData name="Pronin Stefan" userId="S::pronin.stefan@os-adjedovic.edu.me::291ff569-292d-4f67-bd35-07b891f6ff1b" providerId="AD" clId="Web-{16178686-5D85-44A5-ACD5-42F79BAA25FD}" dt="2021-04-20T12:28:05.602" v="70" actId="14100"/>
          <ac:picMkLst>
            <pc:docMk/>
            <pc:sldMk cId="176570759" sldId="256"/>
            <ac:picMk id="40" creationId="{AD246EC1-76B5-4FD2-813B-D315509EE2BC}"/>
          </ac:picMkLst>
        </pc:picChg>
        <pc:cxnChg chg="add del">
          <ac:chgData name="Pronin Stefan" userId="S::pronin.stefan@os-adjedovic.edu.me::291ff569-292d-4f67-bd35-07b891f6ff1b" providerId="AD" clId="Web-{16178686-5D85-44A5-ACD5-42F79BAA25FD}" dt="2021-04-20T12:25:13.817" v="9"/>
          <ac:cxnSpMkLst>
            <pc:docMk/>
            <pc:sldMk cId="176570759" sldId="256"/>
            <ac:cxnSpMk id="21" creationId="{9D2BBCA2-F039-47DF-B36F-39D7E7CC0090}"/>
          </ac:cxnSpMkLst>
        </pc:cxnChg>
        <pc:cxnChg chg="add">
          <ac:chgData name="Pronin Stefan" userId="S::pronin.stefan@os-adjedovic.edu.me::291ff569-292d-4f67-bd35-07b891f6ff1b" providerId="AD" clId="Web-{16178686-5D85-44A5-ACD5-42F79BAA25FD}" dt="2021-04-20T12:27:21.195" v="64"/>
          <ac:cxnSpMkLst>
            <pc:docMk/>
            <pc:sldMk cId="176570759" sldId="256"/>
            <ac:cxnSpMk id="45" creationId="{430127AE-B29E-4FDF-99D2-A2F1E7003F74}"/>
          </ac:cxnSpMkLst>
        </pc:cxnChg>
      </pc:sldChg>
      <pc:sldChg chg="addSp delSp modSp new modTransition">
        <pc:chgData name="Pronin Stefan" userId="S::pronin.stefan@os-adjedovic.edu.me::291ff569-292d-4f67-bd35-07b891f6ff1b" providerId="AD" clId="Web-{16178686-5D85-44A5-ACD5-42F79BAA25FD}" dt="2021-04-20T19:01:32.534" v="283"/>
        <pc:sldMkLst>
          <pc:docMk/>
          <pc:sldMk cId="3515484923" sldId="257"/>
        </pc:sldMkLst>
        <pc:spChg chg="mod">
          <ac:chgData name="Pronin Stefan" userId="S::pronin.stefan@os-adjedovic.edu.me::291ff569-292d-4f67-bd35-07b891f6ff1b" providerId="AD" clId="Web-{16178686-5D85-44A5-ACD5-42F79BAA25FD}" dt="2021-04-20T18:54:59.402" v="121" actId="20577"/>
          <ac:spMkLst>
            <pc:docMk/>
            <pc:sldMk cId="3515484923" sldId="257"/>
            <ac:spMk id="2" creationId="{620CC2F8-FC89-487B-89ED-9F31792213F4}"/>
          </ac:spMkLst>
        </pc:spChg>
        <pc:spChg chg="mod">
          <ac:chgData name="Pronin Stefan" userId="S::pronin.stefan@os-adjedovic.edu.me::291ff569-292d-4f67-bd35-07b891f6ff1b" providerId="AD" clId="Web-{16178686-5D85-44A5-ACD5-42F79BAA25FD}" dt="2021-04-20T18:58:58.328" v="265" actId="1076"/>
          <ac:spMkLst>
            <pc:docMk/>
            <pc:sldMk cId="3515484923" sldId="257"/>
            <ac:spMk id="3" creationId="{C03B984D-1B0E-44E8-932A-EFD7C9C2F0F2}"/>
          </ac:spMkLst>
        </pc:spChg>
        <pc:graphicFrameChg chg="add mod modGraphic">
          <ac:chgData name="Pronin Stefan" userId="S::pronin.stefan@os-adjedovic.edu.me::291ff569-292d-4f67-bd35-07b891f6ff1b" providerId="AD" clId="Web-{16178686-5D85-44A5-ACD5-42F79BAA25FD}" dt="2021-04-20T19:01:32.534" v="283"/>
          <ac:graphicFrameMkLst>
            <pc:docMk/>
            <pc:sldMk cId="3515484923" sldId="257"/>
            <ac:graphicFrameMk id="5" creationId="{BAB3498F-0C84-4AF1-BB42-3FE83B7AA0D4}"/>
          </ac:graphicFrameMkLst>
        </pc:graphicFrameChg>
        <pc:picChg chg="add del mod">
          <ac:chgData name="Pronin Stefan" userId="S::pronin.stefan@os-adjedovic.edu.me::291ff569-292d-4f67-bd35-07b891f6ff1b" providerId="AD" clId="Web-{16178686-5D85-44A5-ACD5-42F79BAA25FD}" dt="2021-04-20T18:58:11.468" v="227"/>
          <ac:picMkLst>
            <pc:docMk/>
            <pc:sldMk cId="3515484923" sldId="257"/>
            <ac:picMk id="6" creationId="{AB9E5AF6-CC45-4BC1-8EF7-D09A8B775A81}"/>
          </ac:picMkLst>
        </pc:picChg>
        <pc:picChg chg="add del mod">
          <ac:chgData name="Pronin Stefan" userId="S::pronin.stefan@os-adjedovic.edu.me::291ff569-292d-4f67-bd35-07b891f6ff1b" providerId="AD" clId="Web-{16178686-5D85-44A5-ACD5-42F79BAA25FD}" dt="2021-04-20T18:59:05.844" v="267"/>
          <ac:picMkLst>
            <pc:docMk/>
            <pc:sldMk cId="3515484923" sldId="257"/>
            <ac:picMk id="7" creationId="{8C787E1E-186E-4BBC-9BDA-FFCED97EB234}"/>
          </ac:picMkLst>
        </pc:picChg>
      </pc:sldChg>
      <pc:sldChg chg="addSp delSp modSp new mod modTransition setBg addAnim delAnim">
        <pc:chgData name="Pronin Stefan" userId="S::pronin.stefan@os-adjedovic.edu.me::291ff569-292d-4f67-bd35-07b891f6ff1b" providerId="AD" clId="Web-{16178686-5D85-44A5-ACD5-42F79BAA25FD}" dt="2021-04-20T19:05:25.663" v="318" actId="1076"/>
        <pc:sldMkLst>
          <pc:docMk/>
          <pc:sldMk cId="2836735" sldId="258"/>
        </pc:sldMkLst>
        <pc:spChg chg="mod">
          <ac:chgData name="Pronin Stefan" userId="S::pronin.stefan@os-adjedovic.edu.me::291ff569-292d-4f67-bd35-07b891f6ff1b" providerId="AD" clId="Web-{16178686-5D85-44A5-ACD5-42F79BAA25FD}" dt="2021-04-20T19:05:19.725" v="317"/>
          <ac:spMkLst>
            <pc:docMk/>
            <pc:sldMk cId="2836735" sldId="258"/>
            <ac:spMk id="2" creationId="{0130D085-D3E3-4FDA-841D-00B431543AB9}"/>
          </ac:spMkLst>
        </pc:spChg>
        <pc:spChg chg="mod">
          <ac:chgData name="Pronin Stefan" userId="S::pronin.stefan@os-adjedovic.edu.me::291ff569-292d-4f67-bd35-07b891f6ff1b" providerId="AD" clId="Web-{16178686-5D85-44A5-ACD5-42F79BAA25FD}" dt="2021-04-20T19:05:25.663" v="318" actId="1076"/>
          <ac:spMkLst>
            <pc:docMk/>
            <pc:sldMk cId="2836735" sldId="258"/>
            <ac:spMk id="3" creationId="{0CE1C45E-FCC6-433E-AA44-74233A592993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05:19.725" v="317"/>
          <ac:spMkLst>
            <pc:docMk/>
            <pc:sldMk cId="2836735" sldId="258"/>
            <ac:spMk id="8" creationId="{0DBF1ABE-8590-450D-BB49-BDDCCF3EEA9E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03:58.786" v="293"/>
          <ac:spMkLst>
            <pc:docMk/>
            <pc:sldMk cId="2836735" sldId="258"/>
            <ac:spMk id="9" creationId="{E217F32C-75AA-4B97-ADFB-5E2C3C7ECBCF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03:58.786" v="293"/>
          <ac:spMkLst>
            <pc:docMk/>
            <pc:sldMk cId="2836735" sldId="258"/>
            <ac:spMk id="11" creationId="{4D76AAEA-AF3A-4616-9F99-E9AA131A51F5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9:05:19.725" v="317"/>
          <ac:spMkLst>
            <pc:docMk/>
            <pc:sldMk cId="2836735" sldId="258"/>
            <ac:spMk id="19" creationId="{F3E416D2-D994-4F7A-8F62-B28B11BEBA65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9:05:19.725" v="317"/>
          <ac:spMkLst>
            <pc:docMk/>
            <pc:sldMk cId="2836735" sldId="258"/>
            <ac:spMk id="20" creationId="{746D3498-BB0C-4BBC-957B-FC6466C8043A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05:19.709" v="316"/>
          <ac:spMkLst>
            <pc:docMk/>
            <pc:sldMk cId="2836735" sldId="258"/>
            <ac:spMk id="22" creationId="{E217F32C-75AA-4B97-ADFB-5E2C3C7ECBCF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05:19.709" v="316"/>
          <ac:spMkLst>
            <pc:docMk/>
            <pc:sldMk cId="2836735" sldId="258"/>
            <ac:spMk id="24" creationId="{4D76AAEA-AF3A-4616-9F99-E9AA131A51F5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9:05:19.725" v="317"/>
          <ac:spMkLst>
            <pc:docMk/>
            <pc:sldMk cId="2836735" sldId="258"/>
            <ac:spMk id="26" creationId="{7539A79B-DFBA-4781-B0DE-4044B072261B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9:05:19.725" v="317"/>
          <ac:spMkLst>
            <pc:docMk/>
            <pc:sldMk cId="2836735" sldId="258"/>
            <ac:spMk id="28" creationId="{3D8EFB43-661E-4B15-BA65-39CC17EF7192}"/>
          </ac:spMkLst>
        </pc:spChg>
        <pc:grpChg chg="add del">
          <ac:chgData name="Pronin Stefan" userId="S::pronin.stefan@os-adjedovic.edu.me::291ff569-292d-4f67-bd35-07b891f6ff1b" providerId="AD" clId="Web-{16178686-5D85-44A5-ACD5-42F79BAA25FD}" dt="2021-04-20T19:05:19.725" v="317"/>
          <ac:grpSpMkLst>
            <pc:docMk/>
            <pc:sldMk cId="2836735" sldId="258"/>
            <ac:grpSpMk id="10" creationId="{54E5F18F-9D70-4BE5-8A38-603463EE84A2}"/>
          </ac:grpSpMkLst>
        </pc:grpChg>
        <pc:picChg chg="add mod ord">
          <ac:chgData name="Pronin Stefan" userId="S::pronin.stefan@os-adjedovic.edu.me::291ff569-292d-4f67-bd35-07b891f6ff1b" providerId="AD" clId="Web-{16178686-5D85-44A5-ACD5-42F79BAA25FD}" dt="2021-04-20T19:05:19.725" v="317"/>
          <ac:picMkLst>
            <pc:docMk/>
            <pc:sldMk cId="2836735" sldId="258"/>
            <ac:picMk id="4" creationId="{6E84BE5C-1DDD-4B5A-B742-21AAD0EDE5D8}"/>
          </ac:picMkLst>
        </pc:picChg>
        <pc:picChg chg="add del">
          <ac:chgData name="Pronin Stefan" userId="S::pronin.stefan@os-adjedovic.edu.me::291ff569-292d-4f67-bd35-07b891f6ff1b" providerId="AD" clId="Web-{16178686-5D85-44A5-ACD5-42F79BAA25FD}" dt="2021-04-20T19:03:58.786" v="293"/>
          <ac:picMkLst>
            <pc:docMk/>
            <pc:sldMk cId="2836735" sldId="258"/>
            <ac:picMk id="5" creationId="{B5D54A2E-1CAD-4DE9-AC08-92FCE9622B2B}"/>
          </ac:picMkLst>
        </pc:picChg>
      </pc:sldChg>
      <pc:sldChg chg="addSp delSp modSp new mod setBg">
        <pc:chgData name="Pronin Stefan" userId="S::pronin.stefan@os-adjedovic.edu.me::291ff569-292d-4f67-bd35-07b891f6ff1b" providerId="AD" clId="Web-{16178686-5D85-44A5-ACD5-42F79BAA25FD}" dt="2021-04-20T19:11:05.513" v="383" actId="1076"/>
        <pc:sldMkLst>
          <pc:docMk/>
          <pc:sldMk cId="604122981" sldId="259"/>
        </pc:sldMkLst>
        <pc:spChg chg="mod ord">
          <ac:chgData name="Pronin Stefan" userId="S::pronin.stefan@os-adjedovic.edu.me::291ff569-292d-4f67-bd35-07b891f6ff1b" providerId="AD" clId="Web-{16178686-5D85-44A5-ACD5-42F79BAA25FD}" dt="2021-04-20T19:11:05.513" v="383" actId="1076"/>
          <ac:spMkLst>
            <pc:docMk/>
            <pc:sldMk cId="604122981" sldId="259"/>
            <ac:spMk id="2" creationId="{A2912E2F-0C2B-4AA0-95F3-DA9C0FE515D0}"/>
          </ac:spMkLst>
        </pc:spChg>
        <pc:spChg chg="del">
          <ac:chgData name="Pronin Stefan" userId="S::pronin.stefan@os-adjedovic.edu.me::291ff569-292d-4f67-bd35-07b891f6ff1b" providerId="AD" clId="Web-{16178686-5D85-44A5-ACD5-42F79BAA25FD}" dt="2021-04-20T19:05:44.757" v="320"/>
          <ac:spMkLst>
            <pc:docMk/>
            <pc:sldMk cId="604122981" sldId="259"/>
            <ac:spMk id="3" creationId="{55C3531E-CD74-483B-83AD-086ACBF2EB5E}"/>
          </ac:spMkLst>
        </pc:spChg>
        <pc:spChg chg="add mod">
          <ac:chgData name="Pronin Stefan" userId="S::pronin.stefan@os-adjedovic.edu.me::291ff569-292d-4f67-bd35-07b891f6ff1b" providerId="AD" clId="Web-{16178686-5D85-44A5-ACD5-42F79BAA25FD}" dt="2021-04-20T19:10:55.027" v="382" actId="1076"/>
          <ac:spMkLst>
            <pc:docMk/>
            <pc:sldMk cId="604122981" sldId="259"/>
            <ac:spMk id="9" creationId="{B718F256-E4E7-46F6-A31D-8E64E925F213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07:31.133" v="335"/>
          <ac:spMkLst>
            <pc:docMk/>
            <pc:sldMk cId="604122981" sldId="259"/>
            <ac:spMk id="14" creationId="{954AB742-44A6-4CDD-B54A-818846AF8FF8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07:31.133" v="335"/>
          <ac:spMkLst>
            <pc:docMk/>
            <pc:sldMk cId="604122981" sldId="259"/>
            <ac:spMk id="16" creationId="{F81730B4-0490-4139-BC05-736CF5AEA14B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07:31.133" v="335"/>
          <ac:spMkLst>
            <pc:docMk/>
            <pc:sldMk cId="604122981" sldId="259"/>
            <ac:spMk id="18" creationId="{760238CA-FF59-4971-BD4D-DC935326901E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07:31.133" v="335"/>
          <ac:spMkLst>
            <pc:docMk/>
            <pc:sldMk cId="604122981" sldId="259"/>
            <ac:spMk id="20" creationId="{7CD146BF-5056-4999-960C-070E636E7C26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09:35.026" v="362"/>
          <ac:spMkLst>
            <pc:docMk/>
            <pc:sldMk cId="604122981" sldId="259"/>
            <ac:spMk id="25" creationId="{8181FC64-B306-4821-98E2-780662EFC486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09:35.026" v="362"/>
          <ac:spMkLst>
            <pc:docMk/>
            <pc:sldMk cId="604122981" sldId="259"/>
            <ac:spMk id="27" creationId="{5871FC61-DD4E-47D4-81FD-8A7E7D12B371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09:35.026" v="362"/>
          <ac:spMkLst>
            <pc:docMk/>
            <pc:sldMk cId="604122981" sldId="259"/>
            <ac:spMk id="29" creationId="{8B598134-D292-43E6-9C55-117198046913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09:35.026" v="362"/>
          <ac:spMkLst>
            <pc:docMk/>
            <pc:sldMk cId="604122981" sldId="259"/>
            <ac:spMk id="31" creationId="{829A1E2C-5AC8-40FC-99E9-832069D39792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9:09:35.026" v="362"/>
          <ac:spMkLst>
            <pc:docMk/>
            <pc:sldMk cId="604122981" sldId="259"/>
            <ac:spMk id="36" creationId="{49BB7E9A-6937-4BF0-9F51-A20F197B550F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9:09:35.026" v="362"/>
          <ac:spMkLst>
            <pc:docMk/>
            <pc:sldMk cId="604122981" sldId="259"/>
            <ac:spMk id="38" creationId="{E0939753-89D7-48A8-8441-B9FF25CE8A7E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9:09:35.026" v="362"/>
          <ac:spMkLst>
            <pc:docMk/>
            <pc:sldMk cId="604122981" sldId="259"/>
            <ac:spMk id="40" creationId="{9F5CCFC5-858F-4B45-9B10-D49DD0280D20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9:09:35.026" v="362"/>
          <ac:spMkLst>
            <pc:docMk/>
            <pc:sldMk cId="604122981" sldId="259"/>
            <ac:spMk id="42" creationId="{2348ECDC-D455-4B71-90F6-2ECC12B7983B}"/>
          </ac:spMkLst>
        </pc:spChg>
        <pc:picChg chg="add mod ord">
          <ac:chgData name="Pronin Stefan" userId="S::pronin.stefan@os-adjedovic.edu.me::291ff569-292d-4f67-bd35-07b891f6ff1b" providerId="AD" clId="Web-{16178686-5D85-44A5-ACD5-42F79BAA25FD}" dt="2021-04-20T19:09:35.026" v="362"/>
          <ac:picMkLst>
            <pc:docMk/>
            <pc:sldMk cId="604122981" sldId="259"/>
            <ac:picMk id="4" creationId="{91E656F9-F288-4233-B52E-8EBF6FA256AE}"/>
          </ac:picMkLst>
        </pc:picChg>
        <pc:picChg chg="add del mod">
          <ac:chgData name="Pronin Stefan" userId="S::pronin.stefan@os-adjedovic.edu.me::291ff569-292d-4f67-bd35-07b891f6ff1b" providerId="AD" clId="Web-{16178686-5D85-44A5-ACD5-42F79BAA25FD}" dt="2021-04-20T19:06:09.085" v="327"/>
          <ac:picMkLst>
            <pc:docMk/>
            <pc:sldMk cId="604122981" sldId="259"/>
            <ac:picMk id="5" creationId="{B6104EE7-6606-4C34-BF4A-7C4EA5A7D6CA}"/>
          </ac:picMkLst>
        </pc:picChg>
        <pc:picChg chg="add del mod">
          <ac:chgData name="Pronin Stefan" userId="S::pronin.stefan@os-adjedovic.edu.me::291ff569-292d-4f67-bd35-07b891f6ff1b" providerId="AD" clId="Web-{16178686-5D85-44A5-ACD5-42F79BAA25FD}" dt="2021-04-20T19:06:08.351" v="325"/>
          <ac:picMkLst>
            <pc:docMk/>
            <pc:sldMk cId="604122981" sldId="259"/>
            <ac:picMk id="6" creationId="{DC92DB50-C3EE-41E7-BC7D-6E33EE298CE2}"/>
          </ac:picMkLst>
        </pc:picChg>
        <pc:picChg chg="add del mod">
          <ac:chgData name="Pronin Stefan" userId="S::pronin.stefan@os-adjedovic.edu.me::291ff569-292d-4f67-bd35-07b891f6ff1b" providerId="AD" clId="Web-{16178686-5D85-44A5-ACD5-42F79BAA25FD}" dt="2021-04-20T19:06:03.820" v="324"/>
          <ac:picMkLst>
            <pc:docMk/>
            <pc:sldMk cId="604122981" sldId="259"/>
            <ac:picMk id="7" creationId="{E2653272-54E2-45C8-872A-02C876F40160}"/>
          </ac:picMkLst>
        </pc:picChg>
        <pc:picChg chg="add del mod ord">
          <ac:chgData name="Pronin Stefan" userId="S::pronin.stefan@os-adjedovic.edu.me::291ff569-292d-4f67-bd35-07b891f6ff1b" providerId="AD" clId="Web-{16178686-5D85-44A5-ACD5-42F79BAA25FD}" dt="2021-04-20T19:07:24.399" v="334"/>
          <ac:picMkLst>
            <pc:docMk/>
            <pc:sldMk cId="604122981" sldId="259"/>
            <ac:picMk id="8" creationId="{A9A89FC1-301F-46C9-A489-49F99BA5050D}"/>
          </ac:picMkLst>
        </pc:picChg>
      </pc:sldChg>
      <pc:sldChg chg="addSp delSp modSp new mod setBg">
        <pc:chgData name="Pronin Stefan" userId="S::pronin.stefan@os-adjedovic.edu.me::291ff569-292d-4f67-bd35-07b891f6ff1b" providerId="AD" clId="Web-{16178686-5D85-44A5-ACD5-42F79BAA25FD}" dt="2021-04-20T19:12:30.577" v="389" actId="1076"/>
        <pc:sldMkLst>
          <pc:docMk/>
          <pc:sldMk cId="3870488796" sldId="260"/>
        </pc:sldMkLst>
        <pc:spChg chg="del">
          <ac:chgData name="Pronin Stefan" userId="S::pronin.stefan@os-adjedovic.edu.me::291ff569-292d-4f67-bd35-07b891f6ff1b" providerId="AD" clId="Web-{16178686-5D85-44A5-ACD5-42F79BAA25FD}" dt="2021-04-20T19:12:01.514" v="386"/>
          <ac:spMkLst>
            <pc:docMk/>
            <pc:sldMk cId="3870488796" sldId="260"/>
            <ac:spMk id="2" creationId="{580A7BD2-6E05-410A-B4B1-1D47EDE9E578}"/>
          </ac:spMkLst>
        </pc:spChg>
        <pc:spChg chg="del">
          <ac:chgData name="Pronin Stefan" userId="S::pronin.stefan@os-adjedovic.edu.me::291ff569-292d-4f67-bd35-07b891f6ff1b" providerId="AD" clId="Web-{16178686-5D85-44A5-ACD5-42F79BAA25FD}" dt="2021-04-20T19:11:49.060" v="385"/>
          <ac:spMkLst>
            <pc:docMk/>
            <pc:sldMk cId="3870488796" sldId="260"/>
            <ac:spMk id="3" creationId="{C1B0DB77-3397-462C-8825-09CF836E6C8E}"/>
          </ac:spMkLst>
        </pc:spChg>
        <pc:spChg chg="add del">
          <ac:chgData name="Pronin Stefan" userId="S::pronin.stefan@os-adjedovic.edu.me::291ff569-292d-4f67-bd35-07b891f6ff1b" providerId="AD" clId="Web-{16178686-5D85-44A5-ACD5-42F79BAA25FD}" dt="2021-04-20T19:12:14.811" v="388"/>
          <ac:spMkLst>
            <pc:docMk/>
            <pc:sldMk cId="3870488796" sldId="260"/>
            <ac:spMk id="9" creationId="{8950AD4C-6AF3-49F8-94E1-DBCAFB39478B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9:12:14.811" v="388"/>
          <ac:spMkLst>
            <pc:docMk/>
            <pc:sldMk cId="3870488796" sldId="260"/>
            <ac:spMk id="13" creationId="{6A0D4C87-7D12-479E-A5FF-CB0CA873141B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9:12:14.811" v="388"/>
          <ac:spMkLst>
            <pc:docMk/>
            <pc:sldMk cId="3870488796" sldId="260"/>
            <ac:spMk id="16" creationId="{8181FC64-B306-4821-98E2-780662EFC486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9:12:14.811" v="388"/>
          <ac:spMkLst>
            <pc:docMk/>
            <pc:sldMk cId="3870488796" sldId="260"/>
            <ac:spMk id="18" creationId="{5871FC61-DD4E-47D4-81FD-8A7E7D12B371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9:12:14.811" v="388"/>
          <ac:spMkLst>
            <pc:docMk/>
            <pc:sldMk cId="3870488796" sldId="260"/>
            <ac:spMk id="20" creationId="{829A1E2C-5AC8-40FC-99E9-832069D39792}"/>
          </ac:spMkLst>
        </pc:spChg>
        <pc:spChg chg="add">
          <ac:chgData name="Pronin Stefan" userId="S::pronin.stefan@os-adjedovic.edu.me::291ff569-292d-4f67-bd35-07b891f6ff1b" providerId="AD" clId="Web-{16178686-5D85-44A5-ACD5-42F79BAA25FD}" dt="2021-04-20T19:12:14.811" v="388"/>
          <ac:spMkLst>
            <pc:docMk/>
            <pc:sldMk cId="3870488796" sldId="260"/>
            <ac:spMk id="22" creationId="{55C54A75-E44A-4147-B9D0-FF46CFD31612}"/>
          </ac:spMkLst>
        </pc:spChg>
        <pc:picChg chg="add mod ord">
          <ac:chgData name="Pronin Stefan" userId="S::pronin.stefan@os-adjedovic.edu.me::291ff569-292d-4f67-bd35-07b891f6ff1b" providerId="AD" clId="Web-{16178686-5D85-44A5-ACD5-42F79BAA25FD}" dt="2021-04-20T19:12:30.577" v="389" actId="1076"/>
          <ac:picMkLst>
            <pc:docMk/>
            <pc:sldMk cId="3870488796" sldId="260"/>
            <ac:picMk id="4" creationId="{495E658E-53C2-4EA8-ACD9-CD42B4DBAA18}"/>
          </ac:picMkLst>
        </pc:picChg>
      </pc:sldChg>
      <pc:sldMasterChg chg="add del addSldLayout delSldLayout">
        <pc:chgData name="Pronin Stefan" userId="S::pronin.stefan@os-adjedovic.edu.me::291ff569-292d-4f67-bd35-07b891f6ff1b" providerId="AD" clId="Web-{16178686-5D85-44A5-ACD5-42F79BAA25FD}" dt="2021-04-20T12:25:13.879" v="10"/>
        <pc:sldMasterMkLst>
          <pc:docMk/>
          <pc:sldMasterMk cId="2694809886" sldId="2147483648"/>
        </pc:sldMasterMkLst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2694809886" sldId="2147483648"/>
            <pc:sldLayoutMk cId="1082658918" sldId="2147483649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2694809886" sldId="2147483648"/>
            <pc:sldLayoutMk cId="886954500" sldId="2147483650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2694809886" sldId="2147483648"/>
            <pc:sldLayoutMk cId="2359007608" sldId="2147483651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2694809886" sldId="2147483648"/>
            <pc:sldLayoutMk cId="783060489" sldId="2147483652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2694809886" sldId="2147483648"/>
            <pc:sldLayoutMk cId="1481488179" sldId="2147483653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2694809886" sldId="2147483648"/>
            <pc:sldLayoutMk cId="839274352" sldId="2147483654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2694809886" sldId="2147483648"/>
            <pc:sldLayoutMk cId="3147506243" sldId="2147483655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2694809886" sldId="2147483648"/>
            <pc:sldLayoutMk cId="1410763909" sldId="2147483656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2694809886" sldId="2147483648"/>
            <pc:sldLayoutMk cId="3483497340" sldId="2147483657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2694809886" sldId="2147483648"/>
            <pc:sldLayoutMk cId="376506935" sldId="2147483658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2694809886" sldId="2147483648"/>
            <pc:sldLayoutMk cId="70337509" sldId="2147483659"/>
          </pc:sldLayoutMkLst>
        </pc:sldLayoutChg>
      </pc:sldMasterChg>
      <pc:sldMasterChg chg="add del replId addSldLayout delSldLayout">
        <pc:chgData name="Pronin Stefan" userId="S::pronin.stefan@os-adjedovic.edu.me::291ff569-292d-4f67-bd35-07b891f6ff1b" providerId="AD" clId="Web-{16178686-5D85-44A5-ACD5-42F79BAA25FD}" dt="2021-04-20T12:12:21.751" v="1"/>
        <pc:sldMasterMkLst>
          <pc:docMk/>
          <pc:sldMasterMk cId="3936275979" sldId="2147483660"/>
        </pc:sldMasterMkLst>
        <pc:sldLayoutChg chg="add del">
          <pc:chgData name="Pronin Stefan" userId="S::pronin.stefan@os-adjedovic.edu.me::291ff569-292d-4f67-bd35-07b891f6ff1b" providerId="AD" clId="Web-{16178686-5D85-44A5-ACD5-42F79BAA25FD}" dt="2021-04-20T12:12:21.751" v="1"/>
          <pc:sldLayoutMkLst>
            <pc:docMk/>
            <pc:sldMasterMk cId="3936275979" sldId="2147483660"/>
            <pc:sldLayoutMk cId="3650048293" sldId="2147483661"/>
          </pc:sldLayoutMkLst>
        </pc:sldLayoutChg>
        <pc:sldLayoutChg chg="add del replId">
          <pc:chgData name="Pronin Stefan" userId="S::pronin.stefan@os-adjedovic.edu.me::291ff569-292d-4f67-bd35-07b891f6ff1b" providerId="AD" clId="Web-{16178686-5D85-44A5-ACD5-42F79BAA25FD}" dt="2021-04-20T12:12:21.751" v="1"/>
          <pc:sldLayoutMkLst>
            <pc:docMk/>
            <pc:sldMasterMk cId="3936275979" sldId="2147483660"/>
            <pc:sldLayoutMk cId="3682984939" sldId="2147483662"/>
          </pc:sldLayoutMkLst>
        </pc:sldLayoutChg>
        <pc:sldLayoutChg chg="add del replId">
          <pc:chgData name="Pronin Stefan" userId="S::pronin.stefan@os-adjedovic.edu.me::291ff569-292d-4f67-bd35-07b891f6ff1b" providerId="AD" clId="Web-{16178686-5D85-44A5-ACD5-42F79BAA25FD}" dt="2021-04-20T12:12:21.751" v="1"/>
          <pc:sldLayoutMkLst>
            <pc:docMk/>
            <pc:sldMasterMk cId="3936275979" sldId="2147483660"/>
            <pc:sldLayoutMk cId="1647595332" sldId="2147483663"/>
          </pc:sldLayoutMkLst>
        </pc:sldLayoutChg>
        <pc:sldLayoutChg chg="add del replId">
          <pc:chgData name="Pronin Stefan" userId="S::pronin.stefan@os-adjedovic.edu.me::291ff569-292d-4f67-bd35-07b891f6ff1b" providerId="AD" clId="Web-{16178686-5D85-44A5-ACD5-42F79BAA25FD}" dt="2021-04-20T12:12:21.751" v="1"/>
          <pc:sldLayoutMkLst>
            <pc:docMk/>
            <pc:sldMasterMk cId="3936275979" sldId="2147483660"/>
            <pc:sldLayoutMk cId="286468392" sldId="2147483664"/>
          </pc:sldLayoutMkLst>
        </pc:sldLayoutChg>
        <pc:sldLayoutChg chg="add del replId">
          <pc:chgData name="Pronin Stefan" userId="S::pronin.stefan@os-adjedovic.edu.me::291ff569-292d-4f67-bd35-07b891f6ff1b" providerId="AD" clId="Web-{16178686-5D85-44A5-ACD5-42F79BAA25FD}" dt="2021-04-20T12:12:21.751" v="1"/>
          <pc:sldLayoutMkLst>
            <pc:docMk/>
            <pc:sldMasterMk cId="3936275979" sldId="2147483660"/>
            <pc:sldLayoutMk cId="4084294125" sldId="2147483665"/>
          </pc:sldLayoutMkLst>
        </pc:sldLayoutChg>
        <pc:sldLayoutChg chg="add del replId">
          <pc:chgData name="Pronin Stefan" userId="S::pronin.stefan@os-adjedovic.edu.me::291ff569-292d-4f67-bd35-07b891f6ff1b" providerId="AD" clId="Web-{16178686-5D85-44A5-ACD5-42F79BAA25FD}" dt="2021-04-20T12:12:21.751" v="1"/>
          <pc:sldLayoutMkLst>
            <pc:docMk/>
            <pc:sldMasterMk cId="3936275979" sldId="2147483660"/>
            <pc:sldLayoutMk cId="2813338333" sldId="2147483666"/>
          </pc:sldLayoutMkLst>
        </pc:sldLayoutChg>
        <pc:sldLayoutChg chg="add del replId">
          <pc:chgData name="Pronin Stefan" userId="S::pronin.stefan@os-adjedovic.edu.me::291ff569-292d-4f67-bd35-07b891f6ff1b" providerId="AD" clId="Web-{16178686-5D85-44A5-ACD5-42F79BAA25FD}" dt="2021-04-20T12:12:21.751" v="1"/>
          <pc:sldLayoutMkLst>
            <pc:docMk/>
            <pc:sldMasterMk cId="3936275979" sldId="2147483660"/>
            <pc:sldLayoutMk cId="3662971826" sldId="2147483667"/>
          </pc:sldLayoutMkLst>
        </pc:sldLayoutChg>
        <pc:sldLayoutChg chg="add del replId">
          <pc:chgData name="Pronin Stefan" userId="S::pronin.stefan@os-adjedovic.edu.me::291ff569-292d-4f67-bd35-07b891f6ff1b" providerId="AD" clId="Web-{16178686-5D85-44A5-ACD5-42F79BAA25FD}" dt="2021-04-20T12:12:21.751" v="1"/>
          <pc:sldLayoutMkLst>
            <pc:docMk/>
            <pc:sldMasterMk cId="3936275979" sldId="2147483660"/>
            <pc:sldLayoutMk cId="2384902278" sldId="2147483668"/>
          </pc:sldLayoutMkLst>
        </pc:sldLayoutChg>
        <pc:sldLayoutChg chg="add del replId">
          <pc:chgData name="Pronin Stefan" userId="S::pronin.stefan@os-adjedovic.edu.me::291ff569-292d-4f67-bd35-07b891f6ff1b" providerId="AD" clId="Web-{16178686-5D85-44A5-ACD5-42F79BAA25FD}" dt="2021-04-20T12:12:21.751" v="1"/>
          <pc:sldLayoutMkLst>
            <pc:docMk/>
            <pc:sldMasterMk cId="3936275979" sldId="2147483660"/>
            <pc:sldLayoutMk cId="78092619" sldId="2147483669"/>
          </pc:sldLayoutMkLst>
        </pc:sldLayoutChg>
        <pc:sldLayoutChg chg="add del replId">
          <pc:chgData name="Pronin Stefan" userId="S::pronin.stefan@os-adjedovic.edu.me::291ff569-292d-4f67-bd35-07b891f6ff1b" providerId="AD" clId="Web-{16178686-5D85-44A5-ACD5-42F79BAA25FD}" dt="2021-04-20T12:12:21.751" v="1"/>
          <pc:sldLayoutMkLst>
            <pc:docMk/>
            <pc:sldMasterMk cId="3936275979" sldId="2147483660"/>
            <pc:sldLayoutMk cId="3160755565" sldId="2147483670"/>
          </pc:sldLayoutMkLst>
        </pc:sldLayoutChg>
        <pc:sldLayoutChg chg="add del replId">
          <pc:chgData name="Pronin Stefan" userId="S::pronin.stefan@os-adjedovic.edu.me::291ff569-292d-4f67-bd35-07b891f6ff1b" providerId="AD" clId="Web-{16178686-5D85-44A5-ACD5-42F79BAA25FD}" dt="2021-04-20T12:12:21.751" v="1"/>
          <pc:sldLayoutMkLst>
            <pc:docMk/>
            <pc:sldMasterMk cId="3936275979" sldId="2147483660"/>
            <pc:sldLayoutMk cId="2100611730" sldId="2147483671"/>
          </pc:sldLayoutMkLst>
        </pc:sldLayoutChg>
      </pc:sldMasterChg>
      <pc:sldMasterChg chg="add del addSldLayout delSldLayout">
        <pc:chgData name="Pronin Stefan" userId="S::pronin.stefan@os-adjedovic.edu.me::291ff569-292d-4f67-bd35-07b891f6ff1b" providerId="AD" clId="Web-{16178686-5D85-44A5-ACD5-42F79BAA25FD}" dt="2021-04-20T12:25:13.817" v="9"/>
        <pc:sldMasterMkLst>
          <pc:docMk/>
          <pc:sldMasterMk cId="1870949656" sldId="2147483673"/>
        </pc:sldMasterMkLst>
        <pc:sldLayoutChg chg="add del">
          <pc:chgData name="Pronin Stefan" userId="S::pronin.stefan@os-adjedovic.edu.me::291ff569-292d-4f67-bd35-07b891f6ff1b" providerId="AD" clId="Web-{16178686-5D85-44A5-ACD5-42F79BAA25FD}" dt="2021-04-20T12:25:13.817" v="9"/>
          <pc:sldLayoutMkLst>
            <pc:docMk/>
            <pc:sldMasterMk cId="1870949656" sldId="2147483673"/>
            <pc:sldLayoutMk cId="1986830573" sldId="2147483662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17" v="9"/>
          <pc:sldLayoutMkLst>
            <pc:docMk/>
            <pc:sldMasterMk cId="1870949656" sldId="2147483673"/>
            <pc:sldLayoutMk cId="215421694" sldId="2147483663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17" v="9"/>
          <pc:sldLayoutMkLst>
            <pc:docMk/>
            <pc:sldMasterMk cId="1870949656" sldId="2147483673"/>
            <pc:sldLayoutMk cId="338702893" sldId="2147483664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17" v="9"/>
          <pc:sldLayoutMkLst>
            <pc:docMk/>
            <pc:sldMasterMk cId="1870949656" sldId="2147483673"/>
            <pc:sldLayoutMk cId="3810096660" sldId="2147483665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17" v="9"/>
          <pc:sldLayoutMkLst>
            <pc:docMk/>
            <pc:sldMasterMk cId="1870949656" sldId="2147483673"/>
            <pc:sldLayoutMk cId="3003372993" sldId="2147483666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17" v="9"/>
          <pc:sldLayoutMkLst>
            <pc:docMk/>
            <pc:sldMasterMk cId="1870949656" sldId="2147483673"/>
            <pc:sldLayoutMk cId="3125261900" sldId="2147483667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17" v="9"/>
          <pc:sldLayoutMkLst>
            <pc:docMk/>
            <pc:sldMasterMk cId="1870949656" sldId="2147483673"/>
            <pc:sldLayoutMk cId="829104004" sldId="2147483668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17" v="9"/>
          <pc:sldLayoutMkLst>
            <pc:docMk/>
            <pc:sldMasterMk cId="1870949656" sldId="2147483673"/>
            <pc:sldLayoutMk cId="4117603530" sldId="2147483669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17" v="9"/>
          <pc:sldLayoutMkLst>
            <pc:docMk/>
            <pc:sldMasterMk cId="1870949656" sldId="2147483673"/>
            <pc:sldLayoutMk cId="2931674416" sldId="2147483670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17" v="9"/>
          <pc:sldLayoutMkLst>
            <pc:docMk/>
            <pc:sldMasterMk cId="1870949656" sldId="2147483673"/>
            <pc:sldLayoutMk cId="547567865" sldId="2147483671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17" v="9"/>
          <pc:sldLayoutMkLst>
            <pc:docMk/>
            <pc:sldMasterMk cId="1870949656" sldId="2147483673"/>
            <pc:sldLayoutMk cId="151321675" sldId="2147483672"/>
          </pc:sldLayoutMkLst>
        </pc:sldLayoutChg>
      </pc:sldMasterChg>
      <pc:sldMasterChg chg="add del addSldLayout delSldLayout">
        <pc:chgData name="Pronin Stefan" userId="S::pronin.stefan@os-adjedovic.edu.me::291ff569-292d-4f67-bd35-07b891f6ff1b" providerId="AD" clId="Web-{16178686-5D85-44A5-ACD5-42F79BAA25FD}" dt="2021-04-20T12:12:31.705" v="3"/>
        <pc:sldMasterMkLst>
          <pc:docMk/>
          <pc:sldMasterMk cId="3552776434" sldId="2147483712"/>
        </pc:sldMasterMkLst>
        <pc:sldLayoutChg chg="add del">
          <pc:chgData name="Pronin Stefan" userId="S::pronin.stefan@os-adjedovic.edu.me::291ff569-292d-4f67-bd35-07b891f6ff1b" providerId="AD" clId="Web-{16178686-5D85-44A5-ACD5-42F79BAA25FD}" dt="2021-04-20T12:12:31.705" v="3"/>
          <pc:sldLayoutMkLst>
            <pc:docMk/>
            <pc:sldMasterMk cId="3552776434" sldId="2147483712"/>
            <pc:sldLayoutMk cId="1039624821" sldId="2147483701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31.705" v="3"/>
          <pc:sldLayoutMkLst>
            <pc:docMk/>
            <pc:sldMasterMk cId="3552776434" sldId="2147483712"/>
            <pc:sldLayoutMk cId="2538763613" sldId="2147483702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31.705" v="3"/>
          <pc:sldLayoutMkLst>
            <pc:docMk/>
            <pc:sldMasterMk cId="3552776434" sldId="2147483712"/>
            <pc:sldLayoutMk cId="3607186839" sldId="2147483703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31.705" v="3"/>
          <pc:sldLayoutMkLst>
            <pc:docMk/>
            <pc:sldMasterMk cId="3552776434" sldId="2147483712"/>
            <pc:sldLayoutMk cId="3182989222" sldId="2147483704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31.705" v="3"/>
          <pc:sldLayoutMkLst>
            <pc:docMk/>
            <pc:sldMasterMk cId="3552776434" sldId="2147483712"/>
            <pc:sldLayoutMk cId="3029765594" sldId="2147483705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31.705" v="3"/>
          <pc:sldLayoutMkLst>
            <pc:docMk/>
            <pc:sldMasterMk cId="3552776434" sldId="2147483712"/>
            <pc:sldLayoutMk cId="1001461840" sldId="2147483706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31.705" v="3"/>
          <pc:sldLayoutMkLst>
            <pc:docMk/>
            <pc:sldMasterMk cId="3552776434" sldId="2147483712"/>
            <pc:sldLayoutMk cId="4117598403" sldId="2147483707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31.705" v="3"/>
          <pc:sldLayoutMkLst>
            <pc:docMk/>
            <pc:sldMasterMk cId="3552776434" sldId="2147483712"/>
            <pc:sldLayoutMk cId="1018101206" sldId="2147483708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31.705" v="3"/>
          <pc:sldLayoutMkLst>
            <pc:docMk/>
            <pc:sldMasterMk cId="3552776434" sldId="2147483712"/>
            <pc:sldLayoutMk cId="1667212634" sldId="2147483709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31.705" v="3"/>
          <pc:sldLayoutMkLst>
            <pc:docMk/>
            <pc:sldMasterMk cId="3552776434" sldId="2147483712"/>
            <pc:sldLayoutMk cId="2087235646" sldId="2147483710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31.705" v="3"/>
          <pc:sldLayoutMkLst>
            <pc:docMk/>
            <pc:sldMasterMk cId="3552776434" sldId="2147483712"/>
            <pc:sldLayoutMk cId="2630733144" sldId="2147483711"/>
          </pc:sldLayoutMkLst>
        </pc:sldLayoutChg>
      </pc:sldMasterChg>
      <pc:sldMasterChg chg="add del addSldLayout delSldLayout">
        <pc:chgData name="Pronin Stefan" userId="S::pronin.stefan@os-adjedovic.edu.me::291ff569-292d-4f67-bd35-07b891f6ff1b" providerId="AD" clId="Web-{16178686-5D85-44A5-ACD5-42F79BAA25FD}" dt="2021-04-20T12:12:51.877" v="5"/>
        <pc:sldMasterMkLst>
          <pc:docMk/>
          <pc:sldMasterMk cId="4036468771" sldId="2147483725"/>
        </pc:sldMasterMkLst>
        <pc:sldLayoutChg chg="add del">
          <pc:chgData name="Pronin Stefan" userId="S::pronin.stefan@os-adjedovic.edu.me::291ff569-292d-4f67-bd35-07b891f6ff1b" providerId="AD" clId="Web-{16178686-5D85-44A5-ACD5-42F79BAA25FD}" dt="2021-04-20T12:12:51.877" v="5"/>
          <pc:sldLayoutMkLst>
            <pc:docMk/>
            <pc:sldMasterMk cId="4036468771" sldId="2147483725"/>
            <pc:sldLayoutMk cId="2873280873" sldId="2147483714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51.877" v="5"/>
          <pc:sldLayoutMkLst>
            <pc:docMk/>
            <pc:sldMasterMk cId="4036468771" sldId="2147483725"/>
            <pc:sldLayoutMk cId="2629445964" sldId="2147483715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51.877" v="5"/>
          <pc:sldLayoutMkLst>
            <pc:docMk/>
            <pc:sldMasterMk cId="4036468771" sldId="2147483725"/>
            <pc:sldLayoutMk cId="1846730199" sldId="2147483716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51.877" v="5"/>
          <pc:sldLayoutMkLst>
            <pc:docMk/>
            <pc:sldMasterMk cId="4036468771" sldId="2147483725"/>
            <pc:sldLayoutMk cId="1974591355" sldId="2147483717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51.877" v="5"/>
          <pc:sldLayoutMkLst>
            <pc:docMk/>
            <pc:sldMasterMk cId="4036468771" sldId="2147483725"/>
            <pc:sldLayoutMk cId="136186733" sldId="2147483718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51.877" v="5"/>
          <pc:sldLayoutMkLst>
            <pc:docMk/>
            <pc:sldMasterMk cId="4036468771" sldId="2147483725"/>
            <pc:sldLayoutMk cId="2852505466" sldId="2147483719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51.877" v="5"/>
          <pc:sldLayoutMkLst>
            <pc:docMk/>
            <pc:sldMasterMk cId="4036468771" sldId="2147483725"/>
            <pc:sldLayoutMk cId="358817130" sldId="2147483720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51.877" v="5"/>
          <pc:sldLayoutMkLst>
            <pc:docMk/>
            <pc:sldMasterMk cId="4036468771" sldId="2147483725"/>
            <pc:sldLayoutMk cId="3994931059" sldId="2147483721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51.877" v="5"/>
          <pc:sldLayoutMkLst>
            <pc:docMk/>
            <pc:sldMasterMk cId="4036468771" sldId="2147483725"/>
            <pc:sldLayoutMk cId="2073790717" sldId="2147483722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51.877" v="5"/>
          <pc:sldLayoutMkLst>
            <pc:docMk/>
            <pc:sldMasterMk cId="4036468771" sldId="2147483725"/>
            <pc:sldLayoutMk cId="1668212067" sldId="2147483723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12:51.877" v="5"/>
          <pc:sldLayoutMkLst>
            <pc:docMk/>
            <pc:sldMasterMk cId="4036468771" sldId="2147483725"/>
            <pc:sldLayoutMk cId="4254285356" sldId="2147483724"/>
          </pc:sldLayoutMkLst>
        </pc:sldLayoutChg>
      </pc:sldMasterChg>
      <pc:sldMasterChg chg="add del addSldLayout delSldLayout">
        <pc:chgData name="Pronin Stefan" userId="S::pronin.stefan@os-adjedovic.edu.me::291ff569-292d-4f67-bd35-07b891f6ff1b" providerId="AD" clId="Web-{16178686-5D85-44A5-ACD5-42F79BAA25FD}" dt="2021-04-20T12:25:13.879" v="10"/>
        <pc:sldMasterMkLst>
          <pc:docMk/>
          <pc:sldMasterMk cId="1989009571" sldId="2147483738"/>
        </pc:sldMasterMkLst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1989009571" sldId="2147483738"/>
            <pc:sldLayoutMk cId="2195627371" sldId="2147483727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1989009571" sldId="2147483738"/>
            <pc:sldLayoutMk cId="4187180844" sldId="2147483728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1989009571" sldId="2147483738"/>
            <pc:sldLayoutMk cId="2832044566" sldId="2147483729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1989009571" sldId="2147483738"/>
            <pc:sldLayoutMk cId="1683042342" sldId="2147483730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1989009571" sldId="2147483738"/>
            <pc:sldLayoutMk cId="1973045530" sldId="2147483731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1989009571" sldId="2147483738"/>
            <pc:sldLayoutMk cId="812836827" sldId="2147483732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1989009571" sldId="2147483738"/>
            <pc:sldLayoutMk cId="3616796106" sldId="2147483733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1989009571" sldId="2147483738"/>
            <pc:sldLayoutMk cId="2255783149" sldId="2147483734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1989009571" sldId="2147483738"/>
            <pc:sldLayoutMk cId="3761009474" sldId="2147483735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1989009571" sldId="2147483738"/>
            <pc:sldLayoutMk cId="2394928076" sldId="2147483736"/>
          </pc:sldLayoutMkLst>
        </pc:sldLayoutChg>
        <pc:sldLayoutChg chg="add del">
          <pc:chgData name="Pronin Stefan" userId="S::pronin.stefan@os-adjedovic.edu.me::291ff569-292d-4f67-bd35-07b891f6ff1b" providerId="AD" clId="Web-{16178686-5D85-44A5-ACD5-42F79BAA25FD}" dt="2021-04-20T12:25:13.879" v="10"/>
          <pc:sldLayoutMkLst>
            <pc:docMk/>
            <pc:sldMasterMk cId="1989009571" sldId="2147483738"/>
            <pc:sldLayoutMk cId="110308325" sldId="214748373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xmlns="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8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45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xmlns="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79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0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xmlns="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xmlns="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xmlns="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4/27/2021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2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8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562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36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180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04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4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xmlns="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00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27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0%B0%D0%BD%D1%82%D0%B5_%D0%90%D0%BB%D0%B8%D0%B3%D1%8C%D0%B5%D1%80%D0%B8#%D1%80%D0%BE%D0%B6%D0%B4%D0%B5%D0%BD%D0%B8%D0%B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430127AE-B29E-4FDF-99D2-A2F1E7003F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xmlns="" id="{954AB742-44A6-4CDD-B54A-818846AF8F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94898717-3430-446A-9352-0E81109C8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72" r="12239" b="-2"/>
          <a:stretch/>
        </p:blipFill>
        <p:spPr>
          <a:xfrm>
            <a:off x="1524" y="-3"/>
            <a:ext cx="7478269" cy="6858000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F81730B4-0490-4139-BC05-736CF5AEA1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93530" y="1017767"/>
            <a:ext cx="4906732" cy="482644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760238CA-FF59-4971-BD4D-DC93532690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7792" y="912854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7CD146BF-5056-4999-960C-070E636E7C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329" y="1192696"/>
            <a:ext cx="4587901" cy="442092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54288" y="1981119"/>
            <a:ext cx="4291402" cy="1451858"/>
          </a:xfrm>
        </p:spPr>
        <p:txBody>
          <a:bodyPr vert="horz" lIns="109728" tIns="109728" rIns="109728" bIns="91440" rtlCol="0" anchor="b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Данте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Алиги</a:t>
            </a:r>
            <a:r>
              <a:rPr lang="sr-Latn-C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ери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ea typeface="Meiryo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68124" y="3530380"/>
            <a:ext cx="3198266" cy="1701578"/>
          </a:xfrm>
        </p:spPr>
        <p:txBody>
          <a:bodyPr vert="horz" lIns="109728" tIns="109728" rIns="109728" bIns="91440" rtlCol="0">
            <a:norm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Stefan Pronin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Meiryo"/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Jovana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Raketic</a:t>
            </a:r>
            <a:endParaRPr lang="en-US" sz="1200" dirty="0" err="1">
              <a:solidFill>
                <a:schemeClr val="tx1">
                  <a:lumMod val="75000"/>
                  <a:lumOff val="25000"/>
                </a:schemeClr>
              </a:solidFill>
              <a:ea typeface="Meiryo"/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Mia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Prelevic</a:t>
            </a:r>
            <a:endParaRPr lang="en-US" sz="1200" dirty="0" err="1">
              <a:solidFill>
                <a:schemeClr val="tx1">
                  <a:lumMod val="75000"/>
                  <a:lumOff val="25000"/>
                </a:schemeClr>
              </a:solidFill>
              <a:ea typeface="Meiryo"/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Marija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Dutina</a:t>
            </a:r>
            <a:endParaRPr lang="en-US" sz="1200" dirty="0" err="1">
              <a:solidFill>
                <a:schemeClr val="tx1">
                  <a:lumMod val="75000"/>
                  <a:lumOff val="25000"/>
                </a:schemeClr>
              </a:solidFill>
              <a:ea typeface="Meiryo"/>
            </a:endParaRPr>
          </a:p>
        </p:txBody>
      </p:sp>
      <p:pic>
        <p:nvPicPr>
          <p:cNvPr id="40" name="Slika 50">
            <a:extLst>
              <a:ext uri="{FF2B5EF4-FFF2-40B4-BE49-F238E27FC236}">
                <a16:creationId xmlns:a16="http://schemas.microsoft.com/office/drawing/2014/main" xmlns="" id="{AD246EC1-76B5-4FD2-813B-D315509EE2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343"/>
          <a:stretch/>
        </p:blipFill>
        <p:spPr>
          <a:xfrm>
            <a:off x="7517745" y="10"/>
            <a:ext cx="46742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075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F69177E-12CD-481C-91C7-19FE7318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5271804" cy="1639888"/>
          </a:xfrm>
        </p:spPr>
        <p:txBody>
          <a:bodyPr anchor="b">
            <a:normAutofit/>
          </a:bodyPr>
          <a:lstStyle/>
          <a:p>
            <a:r>
              <a:rPr lang="sr" b="0">
                <a:latin typeface="Consolas"/>
                <a:ea typeface="Meiryo"/>
              </a:rPr>
              <a:t>3абавне чињенице</a:t>
            </a:r>
            <a:endParaRPr lang="sr-Latn-RS"/>
          </a:p>
          <a:p>
            <a:endParaRPr lang="sr-Latn-RS" dirty="0">
              <a:ea typeface="Meiryo"/>
            </a:endParaRP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008034F5-C434-4481-A96C-82D62A639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9" y="2312988"/>
            <a:ext cx="5271804" cy="3651250"/>
          </a:xfrm>
        </p:spPr>
        <p:txBody>
          <a:bodyPr vert="horz" lIns="109728" tIns="109728" rIns="109728" bIns="91440" rtlCol="0">
            <a:normAutofit/>
          </a:bodyPr>
          <a:lstStyle/>
          <a:p>
            <a:pPr>
              <a:lnSpc>
                <a:spcPct val="130000"/>
              </a:lnSpc>
            </a:pPr>
            <a:r>
              <a:rPr lang="sr-Latn-RS" sz="1500" b="1" dirty="0" smtClean="0">
                <a:ea typeface="+mn-lt"/>
                <a:cs typeface="+mn-lt"/>
              </a:rPr>
              <a:t>(</a:t>
            </a:r>
            <a:r>
              <a:rPr lang="sr-Latn-RS" sz="1500" b="1" dirty="0">
                <a:ea typeface="+mn-lt"/>
                <a:cs typeface="+mn-lt"/>
              </a:rPr>
              <a:t>2999) Данте</a:t>
            </a:r>
            <a:r>
              <a:rPr lang="sr-Latn-RS" sz="1500" dirty="0">
                <a:ea typeface="+mn-lt"/>
                <a:cs typeface="+mn-lt"/>
              </a:rPr>
              <a:t> је типични астероид главног појасa , који је </a:t>
            </a:r>
            <a:r>
              <a:rPr lang="sr-Latn-RS" sz="1500" dirty="0" smtClean="0">
                <a:ea typeface="+mn-lt"/>
                <a:cs typeface="+mn-lt"/>
              </a:rPr>
              <a:t>6. фебруара</a:t>
            </a:r>
            <a:r>
              <a:rPr lang="sr-Latn-RS" sz="1500" dirty="0">
                <a:ea typeface="+mn-lt"/>
                <a:cs typeface="+mn-lt"/>
              </a:rPr>
              <a:t> 1981. открио амерички астроном Норма </a:t>
            </a:r>
            <a:r>
              <a:rPr lang="sr-Latn-RS" sz="1500" dirty="0" smtClean="0">
                <a:ea typeface="+mn-lt"/>
                <a:cs typeface="+mn-lt"/>
              </a:rPr>
              <a:t>Томас</a:t>
            </a:r>
            <a:r>
              <a:rPr lang="sr-Latn-RS" sz="1500" dirty="0">
                <a:ea typeface="+mn-lt"/>
                <a:cs typeface="+mn-lt"/>
              </a:rPr>
              <a:t> у </a:t>
            </a:r>
            <a:r>
              <a:rPr lang="sr-Latn-RS" sz="1500" dirty="0" smtClean="0">
                <a:ea typeface="+mn-lt"/>
                <a:cs typeface="+mn-lt"/>
              </a:rPr>
              <a:t>опсерваторији </a:t>
            </a:r>
            <a:r>
              <a:rPr lang="sr-Latn-RS" sz="1500" dirty="0">
                <a:ea typeface="+mn-lt"/>
                <a:cs typeface="+mn-lt"/>
              </a:rPr>
              <a:t>Андерсон-Меса и назван је по италијанском песнику Дантеу </a:t>
            </a:r>
            <a:r>
              <a:rPr lang="sr-Latn-RS" sz="1500" dirty="0" smtClean="0">
                <a:ea typeface="+mn-lt"/>
                <a:cs typeface="+mn-lt"/>
              </a:rPr>
              <a:t>Алигиjерију</a:t>
            </a:r>
            <a:r>
              <a:rPr lang="sr-Latn-RS" sz="1500" dirty="0">
                <a:ea typeface="+mn-lt"/>
                <a:cs typeface="+mn-lt"/>
              </a:rPr>
              <a:t>.</a:t>
            </a:r>
            <a:endParaRPr lang="sr-Latn-RS" sz="1500" dirty="0">
              <a:ea typeface="Meiry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55C54A75-E44A-4147-B9D0-FF46CFD316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5BF7E1A4-7A20-4162-ABE0-BA87CAD88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99" r="23852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0330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xmlns="" id="{E217F32C-75AA-4B97-ADFB-5E2C3C7EC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Slika 27">
            <a:extLst>
              <a:ext uri="{FF2B5EF4-FFF2-40B4-BE49-F238E27FC236}">
                <a16:creationId xmlns:a16="http://schemas.microsoft.com/office/drawing/2014/main" xmlns="" id="{355AB1E6-0567-4084-A192-77CA935AD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24" b="122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4D76AAEA-AF3A-4616-9F99-E9AA131A51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BA0F4E7-EEA7-46A0-853F-CB15385E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903" y="612146"/>
            <a:ext cx="11138283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it" sz="6000" b="0" dirty="0">
                <a:solidFill>
                  <a:schemeClr val="bg1"/>
                </a:solidFill>
                <a:latin typeface="Consolas"/>
                <a:ea typeface="Meiryo"/>
              </a:rPr>
              <a:t>Grazie per l'attenzione!</a:t>
            </a:r>
            <a:endParaRPr lang="sr-Latn-R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4216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20CC2F8-FC89-487B-89ED-9F3179221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8227" y="1519450"/>
            <a:ext cx="7060135" cy="3285207"/>
          </a:xfrm>
        </p:spPr>
        <p:txBody>
          <a:bodyPr/>
          <a:lstStyle/>
          <a:p>
            <a:endParaRPr lang="sr-Latn-RS" dirty="0">
              <a:ea typeface="Meiryo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C03B984D-1B0E-44E8-932A-EFD7C9C2F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85" y="76793"/>
            <a:ext cx="7052117" cy="1150200"/>
          </a:xfrm>
        </p:spPr>
        <p:txBody>
          <a:bodyPr>
            <a:normAutofit/>
          </a:bodyPr>
          <a:lstStyle/>
          <a:p>
            <a:r>
              <a:rPr lang="sr-Latn-RS" sz="3600">
                <a:ea typeface="+mn-lt"/>
                <a:cs typeface="+mn-lt"/>
              </a:rPr>
              <a:t>Основни подаци: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BAB3498F-0C84-4AF1-BB42-3FE83B7AA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933524"/>
              </p:ext>
            </p:extLst>
          </p:nvPr>
        </p:nvGraphicFramePr>
        <p:xfrm>
          <a:off x="0" y="1325880"/>
          <a:ext cx="121920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861626713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xmlns="" val="379539627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sr-Latn-RS" dirty="0">
                          <a:effectLst/>
                        </a:rPr>
                        <a:t/>
                      </a:r>
                      <a:br>
                        <a:rPr lang="sr-Latn-RS" dirty="0">
                          <a:effectLst/>
                        </a:rPr>
                      </a:br>
                      <a:endParaRPr lang="sr-Latn-RS" dirty="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6206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az-Cyrl-AZ">
                          <a:effectLst/>
                        </a:rPr>
                        <a:t>Име рођења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az-Cyrl-AZ" u="none" strike="noStrike" dirty="0">
                          <a:effectLst/>
                        </a:rPr>
                        <a:t>Итал. </a:t>
                      </a:r>
                      <a:r>
                        <a:rPr lang="az-Cyrl-AZ" dirty="0">
                          <a:effectLst/>
                        </a:rPr>
                        <a:t> </a:t>
                      </a:r>
                      <a:r>
                        <a:rPr lang="sr-Latn-CS" i="1" dirty="0" smtClean="0">
                          <a:effectLst/>
                        </a:rPr>
                        <a:t>Durante di Alighiero degli Alighieri</a:t>
                      </a:r>
                      <a:endParaRPr lang="az-Cyrl-AZ" i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2539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az-Cyrl-AZ">
                          <a:effectLst/>
                        </a:rPr>
                        <a:t>Датум рођења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az-Cyrl-AZ" dirty="0">
                          <a:effectLst/>
                        </a:rPr>
                        <a:t>не пре  </a:t>
                      </a:r>
                      <a:r>
                        <a:rPr lang="az-Cyrl-AZ" u="none" strike="noStrike" dirty="0">
                          <a:effectLst/>
                        </a:rPr>
                        <a:t>21. мајa 1265. </a:t>
                      </a:r>
                      <a:r>
                        <a:rPr lang="az-Cyrl-AZ" dirty="0">
                          <a:effectLst/>
                        </a:rPr>
                        <a:t>и најкасније  </a:t>
                      </a:r>
                      <a:r>
                        <a:rPr lang="az-Cyrl-AZ" u="none" strike="noStrike" dirty="0">
                          <a:effectLst/>
                        </a:rPr>
                        <a:t>21. јуна 1265. године</a:t>
                      </a:r>
                      <a:endParaRPr lang="az-Cyrl-AZ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129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az-Cyrl-AZ">
                          <a:effectLst/>
                        </a:rPr>
                        <a:t>Место рођења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fontAlgn="t">
                        <a:buNone/>
                      </a:pPr>
                      <a:r>
                        <a:rPr lang="az-Cyrl-AZ" u="none" strike="noStrike" dirty="0" smtClean="0">
                          <a:effectLst/>
                        </a:rPr>
                        <a:t>Фиренца</a:t>
                      </a:r>
                      <a:r>
                        <a:rPr lang="az-Cyrl-AZ" dirty="0" smtClean="0">
                          <a:effectLst/>
                        </a:rPr>
                        <a:t>,</a:t>
                      </a:r>
                      <a:r>
                        <a:rPr lang="az-Cyrl-AZ" u="none" strike="noStrike" dirty="0">
                          <a:effectLst/>
                        </a:rPr>
                        <a:t> Фирентинска Република </a:t>
                      </a:r>
                      <a:endParaRPr lang="az-Cyrl-AZ" u="none" strike="noStrike" baseline="300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51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az-Cyrl-AZ">
                          <a:effectLst/>
                        </a:rPr>
                        <a:t>Датум смрти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az-Cyrl-AZ" u="none" strike="noStrike" dirty="0">
                          <a:effectLst/>
                        </a:rPr>
                        <a:t>14. </a:t>
                      </a:r>
                      <a:r>
                        <a:rPr lang="az-Cyrl-AZ" u="none" strike="noStrike" dirty="0" smtClean="0">
                          <a:effectLst/>
                        </a:rPr>
                        <a:t>септемб</a:t>
                      </a:r>
                      <a:r>
                        <a:rPr lang="sr-Latn-CS" u="none" strike="noStrike" dirty="0" smtClean="0">
                          <a:effectLst/>
                        </a:rPr>
                        <a:t>a</a:t>
                      </a:r>
                      <a:r>
                        <a:rPr lang="az-Cyrl-AZ" u="none" strike="noStrike" dirty="0" smtClean="0">
                          <a:effectLst/>
                        </a:rPr>
                        <a:t>р</a:t>
                      </a:r>
                      <a:r>
                        <a:rPr lang="az-Cyrl-AZ" u="none" strike="noStrike" dirty="0">
                          <a:effectLst/>
                        </a:rPr>
                        <a:t> 1321.</a:t>
                      </a:r>
                      <a:endParaRPr lang="az-Cyrl-AZ" u="none" strike="noStrike" baseline="300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9215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az-Cyrl-AZ">
                          <a:effectLst/>
                        </a:rPr>
                        <a:t>Место смрти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fontAlgn="t">
                        <a:buNone/>
                      </a:pPr>
                      <a:r>
                        <a:rPr lang="az-Cyrl-AZ" u="none" strike="noStrike" dirty="0" smtClean="0">
                          <a:effectLst/>
                        </a:rPr>
                        <a:t>Равена</a:t>
                      </a:r>
                      <a:r>
                        <a:rPr lang="az-Cyrl-AZ" dirty="0" smtClean="0">
                          <a:effectLst/>
                        </a:rPr>
                        <a:t>,</a:t>
                      </a:r>
                      <a:r>
                        <a:rPr lang="az-Cyrl-AZ" u="none" strike="noStrike" dirty="0">
                          <a:effectLst/>
                        </a:rPr>
                        <a:t> Папскa државa </a:t>
                      </a:r>
                      <a:endParaRPr lang="az-Cyrl-AZ" u="none" strike="noStrike" baseline="300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34241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az-Cyrl-AZ">
                          <a:effectLst/>
                        </a:rPr>
                        <a:t>Држављанство (држављанство)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fontAlgn="t">
                        <a:buNone/>
                      </a:pPr>
                      <a:r>
                        <a:rPr lang="az-Cyrl-AZ" u="none" strike="noStrike" dirty="0">
                          <a:effectLst/>
                        </a:rPr>
                        <a:t>Фирентинска република</a:t>
                      </a:r>
                      <a:endParaRPr lang="az-Cyrl-AZ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0378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az-Cyrl-AZ">
                          <a:effectLst/>
                        </a:rPr>
                        <a:t>Занимање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az-Cyrl-AZ" u="none" strike="noStrike" dirty="0" smtClean="0">
                          <a:effectLst/>
                        </a:rPr>
                        <a:t>Романописац</a:t>
                      </a:r>
                      <a:r>
                        <a:rPr lang="az-Cyrl-AZ" dirty="0" smtClean="0">
                          <a:effectLst/>
                        </a:rPr>
                        <a:t>,</a:t>
                      </a:r>
                      <a:r>
                        <a:rPr lang="az-Cyrl-AZ" dirty="0">
                          <a:effectLst/>
                        </a:rPr>
                        <a:t> </a:t>
                      </a:r>
                      <a:r>
                        <a:rPr lang="az-Cyrl-AZ" u="none" strike="noStrike" dirty="0">
                          <a:effectLst/>
                        </a:rPr>
                        <a:t>песник</a:t>
                      </a:r>
                      <a:endParaRPr lang="az-Cyrl-AZ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5267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az-Cyrl-AZ">
                          <a:effectLst/>
                        </a:rPr>
                        <a:t>Године креативности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sr-Latn-RS" dirty="0">
                          <a:effectLst/>
                        </a:rPr>
                        <a:t>1292-1321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9830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az-Cyrl-AZ">
                          <a:effectLst/>
                        </a:rPr>
                        <a:t>Језик 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az-Cyrl-AZ" u="none" strike="noStrike" dirty="0" smtClean="0">
                          <a:effectLst/>
                        </a:rPr>
                        <a:t>Староиталијански</a:t>
                      </a:r>
                      <a:r>
                        <a:rPr lang="az-Cyrl-AZ" dirty="0" smtClean="0">
                          <a:effectLst/>
                        </a:rPr>
                        <a:t>,</a:t>
                      </a:r>
                      <a:r>
                        <a:rPr lang="az-Cyrl-AZ" dirty="0">
                          <a:effectLst/>
                        </a:rPr>
                        <a:t> </a:t>
                      </a:r>
                      <a:r>
                        <a:rPr lang="az-Cyrl-AZ" u="none" strike="noStrike" dirty="0">
                          <a:effectLst/>
                        </a:rPr>
                        <a:t>латински</a:t>
                      </a:r>
                      <a:endParaRPr lang="az-Cyrl-AZ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4298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48492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xmlns="" id="{F3E416D2-D994-4F7A-8F62-B28B11BE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Slika 6" descr="Slika na kojoj se nalazi tekst&#10;&#10;Opis je automatski generisan">
            <a:extLst>
              <a:ext uri="{FF2B5EF4-FFF2-40B4-BE49-F238E27FC236}">
                <a16:creationId xmlns:a16="http://schemas.microsoft.com/office/drawing/2014/main" xmlns="" id="{6E84BE5C-1DDD-4B5A-B742-21AAD0EDE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226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0" name="Freeform: Shape 23">
            <a:extLst>
              <a:ext uri="{FF2B5EF4-FFF2-40B4-BE49-F238E27FC236}">
                <a16:creationId xmlns:a16="http://schemas.microsoft.com/office/drawing/2014/main" xmlns="" id="{746D3498-BB0C-4BBC-957B-FC6466C804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715949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348024 w 7476051"/>
              <a:gd name="connsiteY1" fmla="*/ 0 h 6858000"/>
              <a:gd name="connsiteX2" fmla="*/ 681975 w 7476051"/>
              <a:gd name="connsiteY2" fmla="*/ 0 h 6858000"/>
              <a:gd name="connsiteX3" fmla="*/ 1555845 w 7476051"/>
              <a:gd name="connsiteY3" fmla="*/ 0 h 6858000"/>
              <a:gd name="connsiteX4" fmla="*/ 1568054 w 7476051"/>
              <a:gd name="connsiteY4" fmla="*/ 0 h 6858000"/>
              <a:gd name="connsiteX5" fmla="*/ 1693495 w 7476051"/>
              <a:gd name="connsiteY5" fmla="*/ 0 h 6858000"/>
              <a:gd name="connsiteX6" fmla="*/ 3186636 w 7476051"/>
              <a:gd name="connsiteY6" fmla="*/ 0 h 6858000"/>
              <a:gd name="connsiteX7" fmla="*/ 5853028 w 7476051"/>
              <a:gd name="connsiteY7" fmla="*/ 0 h 6858000"/>
              <a:gd name="connsiteX8" fmla="*/ 5875152 w 7476051"/>
              <a:gd name="connsiteY8" fmla="*/ 14997 h 6858000"/>
              <a:gd name="connsiteX9" fmla="*/ 7476051 w 7476051"/>
              <a:gd name="connsiteY9" fmla="*/ 3621656 h 6858000"/>
              <a:gd name="connsiteX10" fmla="*/ 5601701 w 7476051"/>
              <a:gd name="connsiteY10" fmla="*/ 6374814 h 6858000"/>
              <a:gd name="connsiteX11" fmla="*/ 5085053 w 7476051"/>
              <a:gd name="connsiteY11" fmla="*/ 6780599 h 6858000"/>
              <a:gd name="connsiteX12" fmla="*/ 4973297 w 7476051"/>
              <a:gd name="connsiteY12" fmla="*/ 6858000 h 6858000"/>
              <a:gd name="connsiteX13" fmla="*/ 3186636 w 7476051"/>
              <a:gd name="connsiteY13" fmla="*/ 6858000 h 6858000"/>
              <a:gd name="connsiteX14" fmla="*/ 1568054 w 7476051"/>
              <a:gd name="connsiteY14" fmla="*/ 6858000 h 6858000"/>
              <a:gd name="connsiteX15" fmla="*/ 1555845 w 7476051"/>
              <a:gd name="connsiteY15" fmla="*/ 6858000 h 6858000"/>
              <a:gd name="connsiteX16" fmla="*/ 1385101 w 7476051"/>
              <a:gd name="connsiteY16" fmla="*/ 6858000 h 6858000"/>
              <a:gd name="connsiteX17" fmla="*/ 681975 w 7476051"/>
              <a:gd name="connsiteY17" fmla="*/ 6858000 h 6858000"/>
              <a:gd name="connsiteX18" fmla="*/ 348024 w 7476051"/>
              <a:gd name="connsiteY18" fmla="*/ 6858000 h 6858000"/>
              <a:gd name="connsiteX19" fmla="*/ 0 w 7476051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348024" y="0"/>
                </a:lnTo>
                <a:lnTo>
                  <a:pt x="681975" y="0"/>
                </a:lnTo>
                <a:lnTo>
                  <a:pt x="1555845" y="0"/>
                </a:lnTo>
                <a:lnTo>
                  <a:pt x="1568054" y="0"/>
                </a:lnTo>
                <a:lnTo>
                  <a:pt x="1693495" y="0"/>
                </a:lnTo>
                <a:lnTo>
                  <a:pt x="3186636" y="0"/>
                </a:ln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1" y="6374814"/>
                </a:cubicBezTo>
                <a:cubicBezTo>
                  <a:pt x="5429498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3186636" y="6858000"/>
                </a:lnTo>
                <a:lnTo>
                  <a:pt x="1568054" y="6858000"/>
                </a:lnTo>
                <a:lnTo>
                  <a:pt x="1555845" y="6858000"/>
                </a:lnTo>
                <a:lnTo>
                  <a:pt x="1385101" y="6858000"/>
                </a:lnTo>
                <a:lnTo>
                  <a:pt x="681975" y="6858000"/>
                </a:lnTo>
                <a:lnTo>
                  <a:pt x="3480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7539A79B-DFBA-4781-B0DE-4044B07226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297492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3D8EFB43-661E-4B15-BA65-39CC17EF7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510788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130D085-D3E3-4FDA-841D-00B431543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1675" y="2038995"/>
            <a:ext cx="5932755" cy="3285207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sr-Latn-RS" sz="1400" dirty="0">
                <a:solidFill>
                  <a:schemeClr val="bg1"/>
                </a:solidFill>
                <a:ea typeface="+mj-lt"/>
                <a:cs typeface="+mj-lt"/>
              </a:rPr>
              <a:t>Данте </a:t>
            </a:r>
            <a:r>
              <a:rPr lang="sr-Latn-RS" sz="1400" dirty="0" smtClean="0">
                <a:solidFill>
                  <a:schemeClr val="bg1"/>
                </a:solidFill>
                <a:ea typeface="+mj-lt"/>
                <a:cs typeface="+mj-lt"/>
              </a:rPr>
              <a:t>Алигиjери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 ( итал.  </a:t>
            </a:r>
            <a:r>
              <a:rPr lang="sr-Latn-CS" sz="1400" b="0" i="1" dirty="0" smtClean="0">
                <a:solidFill>
                  <a:schemeClr val="bg1"/>
                </a:solidFill>
                <a:ea typeface="+mj-lt"/>
                <a:cs typeface="+mj-lt"/>
              </a:rPr>
              <a:t>Dante Alighieri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 , пуно име </a:t>
            </a:r>
            <a:r>
              <a:rPr lang="sr-Latn-RS" sz="1400" b="0" i="1" dirty="0" smtClean="0">
                <a:solidFill>
                  <a:schemeClr val="bg1"/>
                </a:solidFill>
                <a:ea typeface="+mj-lt"/>
                <a:cs typeface="+mj-lt"/>
              </a:rPr>
              <a:t>Durante degli Alighieri,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 последња деценија маја </a:t>
            </a:r>
            <a:r>
              <a:rPr lang="sr-Latn-RS" sz="1400" b="0" baseline="30000" dirty="0">
                <a:solidFill>
                  <a:schemeClr val="bg1"/>
                </a:solidFill>
                <a:ea typeface="+mj-lt"/>
                <a:cs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 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 1265  - ноћ од 13. </a:t>
            </a:r>
            <a:r>
              <a:rPr lang="sr-Latn-RS" sz="1400" b="0" dirty="0" err="1">
                <a:solidFill>
                  <a:schemeClr val="bg1"/>
                </a:solidFill>
                <a:ea typeface="+mj-lt"/>
                <a:cs typeface="+mj-lt"/>
              </a:rPr>
              <a:t>до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 14. </a:t>
            </a:r>
            <a:r>
              <a:rPr lang="sr-Latn-RS" sz="1400" b="0" dirty="0" err="1">
                <a:solidFill>
                  <a:schemeClr val="bg1"/>
                </a:solidFill>
                <a:ea typeface="+mj-lt"/>
                <a:cs typeface="+mj-lt"/>
              </a:rPr>
              <a:t>септембра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 1321 ) - </a:t>
            </a:r>
            <a:r>
              <a:rPr lang="sr-Latn-RS" sz="1400" b="0" dirty="0" err="1">
                <a:solidFill>
                  <a:schemeClr val="bg1"/>
                </a:solidFill>
                <a:ea typeface="+mj-lt"/>
                <a:cs typeface="+mj-lt"/>
              </a:rPr>
              <a:t>италијански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sr-Latn-RS" sz="1400" b="0" dirty="0" err="1">
                <a:solidFill>
                  <a:schemeClr val="bg1"/>
                </a:solidFill>
                <a:ea typeface="+mj-lt"/>
                <a:cs typeface="+mj-lt"/>
              </a:rPr>
              <a:t>песник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, </a:t>
            </a:r>
            <a:r>
              <a:rPr lang="sr-Latn-RS" sz="1400" b="0" dirty="0" err="1">
                <a:solidFill>
                  <a:schemeClr val="bg1"/>
                </a:solidFill>
                <a:ea typeface="+mj-lt"/>
                <a:cs typeface="+mj-lt"/>
              </a:rPr>
              <a:t>филозоф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, </a:t>
            </a:r>
            <a:r>
              <a:rPr lang="sr-Latn-RS" sz="1400" b="0" dirty="0" err="1">
                <a:solidFill>
                  <a:schemeClr val="bg1"/>
                </a:solidFill>
                <a:ea typeface="+mj-lt"/>
                <a:cs typeface="+mj-lt"/>
              </a:rPr>
              <a:t>теолог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 , </a:t>
            </a:r>
            <a:r>
              <a:rPr lang="sr-Latn-RS" sz="1400" b="0" dirty="0" err="1">
                <a:solidFill>
                  <a:schemeClr val="bg1"/>
                </a:solidFill>
                <a:ea typeface="+mj-lt"/>
                <a:cs typeface="+mj-lt"/>
              </a:rPr>
              <a:t>један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sr-Latn-RS" sz="1400" b="0" dirty="0" err="1">
                <a:solidFill>
                  <a:schemeClr val="bg1"/>
                </a:solidFill>
                <a:ea typeface="+mj-lt"/>
                <a:cs typeface="+mj-lt"/>
              </a:rPr>
              <a:t>од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sr-Latn-RS" sz="1400" b="0" dirty="0" err="1">
                <a:solidFill>
                  <a:schemeClr val="bg1"/>
                </a:solidFill>
                <a:ea typeface="+mj-lt"/>
                <a:cs typeface="+mj-lt"/>
              </a:rPr>
              <a:t>оснивача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sr-Latn-RS" sz="1400" b="0" dirty="0" err="1">
                <a:solidFill>
                  <a:schemeClr val="bg1"/>
                </a:solidFill>
                <a:ea typeface="+mj-lt"/>
                <a:cs typeface="+mj-lt"/>
              </a:rPr>
              <a:t>књижевне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 </a:t>
            </a:r>
            <a:r>
              <a:rPr lang="sr-Latn-RS" sz="1400" b="0" dirty="0" err="1">
                <a:solidFill>
                  <a:schemeClr val="bg1"/>
                </a:solidFill>
                <a:ea typeface="+mj-lt"/>
                <a:cs typeface="+mj-lt"/>
              </a:rPr>
              <a:t>Италијан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 , </a:t>
            </a:r>
            <a:r>
              <a:rPr lang="sr-Latn-RS" sz="1400" b="0" dirty="0" err="1">
                <a:solidFill>
                  <a:schemeClr val="bg1"/>
                </a:solidFill>
                <a:ea typeface="+mj-lt"/>
                <a:cs typeface="+mj-lt"/>
              </a:rPr>
              <a:t>политичар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. Творац „ Комедијe “ (касније је добила епитет „</a:t>
            </a:r>
            <a:r>
              <a:rPr lang="sr-Latn-RS" sz="1400" b="0" dirty="0" smtClean="0">
                <a:solidFill>
                  <a:schemeClr val="bg1"/>
                </a:solidFill>
                <a:ea typeface="+mj-lt"/>
                <a:cs typeface="+mj-lt"/>
              </a:rPr>
              <a:t>Божан</a:t>
            </a:r>
            <a:r>
              <a:rPr lang="az-Cyrl-AZ" sz="1400" b="0" dirty="0" smtClean="0">
                <a:solidFill>
                  <a:schemeClr val="bg1"/>
                </a:solidFill>
                <a:ea typeface="+mj-lt"/>
                <a:cs typeface="+mj-lt"/>
              </a:rPr>
              <a:t>ствен</a:t>
            </a:r>
            <a:r>
              <a:rPr lang="sr-Latn-RS" sz="1400" b="0" dirty="0" smtClean="0">
                <a:solidFill>
                  <a:schemeClr val="bg1"/>
                </a:solidFill>
                <a:ea typeface="+mj-lt"/>
                <a:cs typeface="+mj-lt"/>
              </a:rPr>
              <a:t>а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“, коју је увео </a:t>
            </a:r>
            <a:r>
              <a:rPr lang="sr-Latn-RS" sz="1400" b="0" dirty="0" smtClean="0">
                <a:solidFill>
                  <a:schemeClr val="bg1"/>
                </a:solidFill>
                <a:ea typeface="+mj-lt"/>
                <a:cs typeface="+mj-lt"/>
              </a:rPr>
              <a:t>Бо</a:t>
            </a:r>
            <a:r>
              <a:rPr lang="az-Cyrl-AZ" sz="1400" b="0" dirty="0" smtClean="0">
                <a:solidFill>
                  <a:schemeClr val="bg1"/>
                </a:solidFill>
                <a:ea typeface="+mj-lt"/>
                <a:cs typeface="+mj-lt"/>
              </a:rPr>
              <a:t>кач</a:t>
            </a:r>
            <a:r>
              <a:rPr lang="sr-Latn-RS" sz="1400" b="0" dirty="0" smtClean="0">
                <a:solidFill>
                  <a:schemeClr val="bg1"/>
                </a:solidFill>
                <a:ea typeface="+mj-lt"/>
                <a:cs typeface="+mj-lt"/>
              </a:rPr>
              <a:t>o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), у којој је дата синтеза касносредњовековне културе</a:t>
            </a:r>
            <a:r>
              <a:rPr lang="sr-Latn-RS" sz="1400" b="0" dirty="0">
                <a:solidFill>
                  <a:srgbClr val="262626"/>
                </a:solidFill>
                <a:ea typeface="+mj-lt"/>
                <a:cs typeface="+mj-lt"/>
              </a:rPr>
              <a:t> 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.Према породичној традицији, Дантеови преци су потицали из римске </a:t>
            </a:r>
            <a:r>
              <a:rPr lang="sr-Latn-RS" sz="1400" b="0" dirty="0" smtClean="0">
                <a:solidFill>
                  <a:schemeClr val="bg1"/>
                </a:solidFill>
                <a:ea typeface="+mj-lt"/>
                <a:cs typeface="+mj-lt"/>
              </a:rPr>
              <a:t>породице 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која је учествовала у оснивању Фиренце . Качагвида, Дантеов прадеда, учествовао је у крсташком рату </a:t>
            </a:r>
            <a:r>
              <a:rPr lang="sr-Latn-RS" sz="1400" b="0" dirty="0" smtClean="0">
                <a:solidFill>
                  <a:schemeClr val="bg1"/>
                </a:solidFill>
                <a:ea typeface="+mj-lt"/>
                <a:cs typeface="+mj-lt"/>
              </a:rPr>
              <a:t>(1147-1149). </a:t>
            </a:r>
            <a:r>
              <a:rPr lang="az-Cyrl-AZ" sz="1400" b="0" dirty="0">
                <a:solidFill>
                  <a:schemeClr val="bg1"/>
                </a:solidFill>
                <a:ea typeface="+mj-lt"/>
                <a:cs typeface="+mj-lt"/>
              </a:rPr>
              <a:t>Качагвида</a:t>
            </a:r>
            <a:r>
              <a:rPr lang="sr-Latn-RS" sz="1400" b="0" dirty="0" smtClean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је био ожењен дамом из породице </a:t>
            </a:r>
            <a:r>
              <a:rPr lang="sr-Latn-RS" sz="1400" b="0" dirty="0" smtClean="0">
                <a:solidFill>
                  <a:schemeClr val="bg1"/>
                </a:solidFill>
                <a:ea typeface="+mj-lt"/>
                <a:cs typeface="+mj-lt"/>
              </a:rPr>
              <a:t>Ломбард</a:t>
            </a:r>
            <a:r>
              <a:rPr lang="az-Cyrl-AZ" sz="1400" b="0" dirty="0" smtClean="0">
                <a:solidFill>
                  <a:schemeClr val="bg1"/>
                </a:solidFill>
                <a:ea typeface="+mj-lt"/>
                <a:cs typeface="+mj-lt"/>
              </a:rPr>
              <a:t>и</a:t>
            </a:r>
            <a:r>
              <a:rPr lang="sr-Latn-RS" sz="1400" b="0" dirty="0" smtClean="0">
                <a:solidFill>
                  <a:schemeClr val="bg1"/>
                </a:solidFill>
                <a:ea typeface="+mj-lt"/>
                <a:cs typeface="+mj-lt"/>
              </a:rPr>
              <a:t>, Алдигиjери 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да Фонтана. Име "</a:t>
            </a:r>
            <a:r>
              <a:rPr lang="sr-Latn-RS" sz="1400" b="0" dirty="0" smtClean="0">
                <a:solidFill>
                  <a:schemeClr val="bg1"/>
                </a:solidFill>
                <a:ea typeface="+mj-lt"/>
                <a:cs typeface="+mj-lt"/>
              </a:rPr>
              <a:t>Алдигиjери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" трансформисано је у "</a:t>
            </a:r>
            <a:r>
              <a:rPr lang="sr-Latn-RS" sz="1400" b="0" dirty="0" smtClean="0">
                <a:solidFill>
                  <a:schemeClr val="bg1"/>
                </a:solidFill>
                <a:ea typeface="+mj-lt"/>
                <a:cs typeface="+mj-lt"/>
              </a:rPr>
              <a:t>Алигиjери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"; ово је било име једног од синова </a:t>
            </a:r>
            <a:r>
              <a:rPr lang="sr-Latn-RS" sz="1400" b="0" dirty="0" smtClean="0">
                <a:solidFill>
                  <a:schemeClr val="bg1"/>
                </a:solidFill>
                <a:ea typeface="+mj-lt"/>
                <a:cs typeface="+mj-lt"/>
              </a:rPr>
              <a:t>Ка</a:t>
            </a:r>
            <a:r>
              <a:rPr lang="az-Cyrl-AZ" sz="1400" b="0" dirty="0">
                <a:solidFill>
                  <a:schemeClr val="bg1"/>
                </a:solidFill>
                <a:ea typeface="+mj-lt"/>
                <a:cs typeface="+mj-lt"/>
              </a:rPr>
              <a:t>чагвид</a:t>
            </a:r>
            <a:r>
              <a:rPr lang="sr-Latn-RS" sz="1400" b="0" dirty="0" smtClean="0">
                <a:solidFill>
                  <a:schemeClr val="bg1"/>
                </a:solidFill>
                <a:ea typeface="+mj-lt"/>
                <a:cs typeface="+mj-lt"/>
              </a:rPr>
              <a:t>е</a:t>
            </a:r>
            <a:r>
              <a:rPr lang="sr-Latn-RS" sz="1400" b="0" dirty="0">
                <a:solidFill>
                  <a:schemeClr val="bg1"/>
                </a:solidFill>
                <a:ea typeface="+mj-lt"/>
                <a:cs typeface="+mj-lt"/>
              </a:rPr>
              <a:t>.</a:t>
            </a:r>
            <a:endParaRPr lang="sr-Latn-RS" sz="1400" dirty="0">
              <a:solidFill>
                <a:schemeClr val="bg1"/>
              </a:solidFill>
              <a:ea typeface="Meiryo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0CE1C45E-FCC6-433E-AA44-74233A592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8196" y="407317"/>
            <a:ext cx="5934278" cy="1150200"/>
          </a:xfrm>
        </p:spPr>
        <p:txBody>
          <a:bodyPr>
            <a:normAutofit/>
          </a:bodyPr>
          <a:lstStyle/>
          <a:p>
            <a:r>
              <a:rPr lang="sr-Latn-RS">
                <a:solidFill>
                  <a:schemeClr val="bg1"/>
                </a:solidFill>
              </a:rPr>
              <a:t>Биографија</a:t>
            </a:r>
          </a:p>
          <a:p>
            <a:endParaRPr lang="sr-Latn-RS">
              <a:solidFill>
                <a:schemeClr val="bg1"/>
              </a:solidFill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283673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49BB7E9A-6937-4BF0-9F51-A20F197B55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E0939753-89D7-48A8-8441-B9FF25CE8A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9F5CCFC5-858F-4B45-9B10-D49DD0280D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2912E2F-0C2B-4AA0-95F3-DA9C0FE5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3034" y="2199229"/>
            <a:ext cx="5411050" cy="1822123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.</a:t>
            </a:r>
          </a:p>
        </p:txBody>
      </p:sp>
      <p:sp>
        <p:nvSpPr>
          <p:cNvPr id="9" name="Okvir za tekst 8">
            <a:extLst>
              <a:ext uri="{FF2B5EF4-FFF2-40B4-BE49-F238E27FC236}">
                <a16:creationId xmlns:a16="http://schemas.microsoft.com/office/drawing/2014/main" xmlns="" id="{B718F256-E4E7-46F6-A31D-8E64E925F213}"/>
              </a:ext>
            </a:extLst>
          </p:cNvPr>
          <p:cNvSpPr txBox="1"/>
          <p:nvPr/>
        </p:nvSpPr>
        <p:spPr>
          <a:xfrm>
            <a:off x="747132" y="554549"/>
            <a:ext cx="5181599" cy="3467518"/>
          </a:xfrm>
          <a:prstGeom prst="rect">
            <a:avLst/>
          </a:prstGeom>
        </p:spPr>
        <p:txBody>
          <a:bodyPr rot="0" spcFirstLastPara="0" vertOverflow="overflow" horzOverflow="overflow" vert="horz" wrap="square" lIns="109728" tIns="109728" rIns="109728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Син овог Алигијерија, Белинционе, Дантеов деда, који је протеран из Фиренце током борбе између 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Гвелфа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en-US" sz="1400" spc="1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Гибел</a:t>
            </a:r>
            <a:r>
              <a:rPr lang="az-Cyrl-AZ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</a:t>
            </a:r>
            <a:r>
              <a:rPr lang="en-U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, вратио се у свој родни град 1266.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године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, после пораза Манфреда од Сицилијe код Беневента... </a:t>
            </a:r>
            <a:r>
              <a:rPr lang="en-US" sz="1400" spc="1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Алиги</a:t>
            </a:r>
            <a:r>
              <a:rPr lang="sr-Latn-C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</a:t>
            </a:r>
            <a:r>
              <a:rPr lang="en-US" sz="1400" spc="1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ери</a:t>
            </a:r>
            <a:r>
              <a:rPr lang="en-U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r-Latn-C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II</a:t>
            </a:r>
            <a:r>
              <a:rPr lang="en-U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Дантеов отац, очигледно није учествовао у политичкој борби и остао је у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Фиренци</a:t>
            </a:r>
            <a:r>
              <a:rPr lang="en-U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sr-Latn-C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Данте</a:t>
            </a:r>
            <a:r>
              <a:rPr lang="en-U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фресци 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виле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r-Latn-C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en-US" sz="1400" spc="1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арду</a:t>
            </a:r>
            <a:r>
              <a:rPr lang="az-Cyrl-AZ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</a:t>
            </a:r>
            <a:r>
              <a:rPr lang="en-U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Андрее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дел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r-Latn-C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en-U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</a:t>
            </a:r>
            <a:r>
              <a:rPr lang="az-Cyrl-AZ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стањ</a:t>
            </a:r>
            <a:r>
              <a:rPr lang="en-U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( 1450 , 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галерија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Уфи</a:t>
            </a:r>
            <a:r>
              <a:rPr lang="az-Cyrl-AZ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ци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)Дантеов тачан датум рођења није познат. 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Према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Бо</a:t>
            </a:r>
            <a:r>
              <a:rPr lang="az-Cyrl-AZ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</a:t>
            </a:r>
            <a:r>
              <a:rPr lang="en-U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</a:t>
            </a:r>
            <a:r>
              <a:rPr lang="az-Cyrl-AZ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чу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,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Данте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је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рођен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маја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1265. 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Сам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Данте је о себи известио (Комедија, </a:t>
            </a:r>
            <a:r>
              <a:rPr lang="sr-Latn-CS" sz="1400" spc="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1400" spc="1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ај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22) да је рођен под знаком 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Близанаца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, што је 1265. године трајало од 18. (22.) маја до 17. (21.) јуна. У савременим изворима најчешће се наводе датуми друге половине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маја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 1265 . 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Такође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је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познато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да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је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Данте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крштен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25.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марта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1266. (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прве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Велике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суботе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en-US" sz="1400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под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именом Дуранте.</a:t>
            </a:r>
            <a:endParaRPr lang="en-US" sz="1400" spc="150" dirty="0">
              <a:solidFill>
                <a:schemeClr val="tx1">
                  <a:lumMod val="75000"/>
                  <a:lumOff val="25000"/>
                </a:schemeClr>
              </a:solidFill>
              <a:ea typeface="Meiryo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2348ECDC-D455-4B71-90F6-2ECC12B798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Slika 4" descr="Slika na kojoj se nalazi tekst, knjiga, staro&#10;&#10;Opis je automatski generisan">
            <a:extLst>
              <a:ext uri="{FF2B5EF4-FFF2-40B4-BE49-F238E27FC236}">
                <a16:creationId xmlns:a16="http://schemas.microsoft.com/office/drawing/2014/main" xmlns="" id="{91E656F9-F288-4233-B52E-8EBF6FA25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28" r="15979"/>
          <a:stretch/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412298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BC0385E9-02B2-4941-889A-EAD43F5BB0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55C54A75-E44A-4147-B9D0-FF46CFD316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Slika 4" descr="Slika na kojoj se nalazi zgrada, otvoreni prostor, staro, kamen&#10;&#10;Opis je automatski generisan">
            <a:extLst>
              <a:ext uri="{FF2B5EF4-FFF2-40B4-BE49-F238E27FC236}">
                <a16:creationId xmlns:a16="http://schemas.microsoft.com/office/drawing/2014/main" xmlns="" id="{495E658E-53C2-4EA8-ACD9-CD42B4DBA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1"/>
          <a:stretch/>
        </p:blipFill>
        <p:spPr>
          <a:xfrm>
            <a:off x="1084288" y="416932"/>
            <a:ext cx="4271711" cy="5894039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6A0D4C87-7D12-479E-A5FF-CB0CA8731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106" y="3220279"/>
            <a:ext cx="4023361" cy="2385392"/>
          </a:xfrm>
        </p:spPr>
        <p:txBody>
          <a:bodyPr vert="horz" lIns="109728" tIns="109728" rIns="109728" bIns="91440" rtlCol="0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Споменик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Дантеу</a:t>
            </a:r>
            <a:r>
              <a:rPr lang="en-US" dirty="0">
                <a:ea typeface="+mn-lt"/>
                <a:cs typeface="+mn-lt"/>
              </a:rPr>
              <a:t> 1865. </a:t>
            </a:r>
            <a:r>
              <a:rPr lang="en-US" dirty="0" err="1">
                <a:ea typeface="+mn-lt"/>
                <a:cs typeface="+mn-lt"/>
              </a:rPr>
              <a:t>Фиренца</a:t>
            </a:r>
            <a:r>
              <a:rPr lang="en-US" dirty="0">
                <a:ea typeface="+mn-lt"/>
                <a:cs typeface="+mn-lt"/>
              </a:rPr>
              <a:t>. </a:t>
            </a:r>
            <a:r>
              <a:rPr lang="en-US" dirty="0" err="1">
                <a:ea typeface="+mn-lt"/>
                <a:cs typeface="+mn-lt"/>
              </a:rPr>
              <a:t>Дело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вајара</a:t>
            </a:r>
            <a:r>
              <a:rPr lang="en-US" dirty="0">
                <a:ea typeface="+mn-lt"/>
                <a:cs typeface="+mn-lt"/>
              </a:rPr>
              <a:t> Е. </a:t>
            </a:r>
            <a:r>
              <a:rPr lang="en-US" dirty="0" err="1" smtClean="0">
                <a:ea typeface="+mn-lt"/>
                <a:cs typeface="+mn-lt"/>
              </a:rPr>
              <a:t>Па</a:t>
            </a:r>
            <a:r>
              <a:rPr lang="az-Cyrl-AZ" dirty="0">
                <a:ea typeface="+mn-lt"/>
                <a:cs typeface="+mn-lt"/>
              </a:rPr>
              <a:t>ц</a:t>
            </a:r>
            <a:r>
              <a:rPr lang="en-US" dirty="0" err="1" smtClean="0">
                <a:ea typeface="+mn-lt"/>
                <a:cs typeface="+mn-lt"/>
              </a:rPr>
              <a:t>ија</a:t>
            </a:r>
            <a:endParaRPr lang="sr-Latn-RS" dirty="0" err="1"/>
          </a:p>
        </p:txBody>
      </p:sp>
    </p:spTree>
    <p:extLst>
      <p:ext uri="{BB962C8B-B14F-4D97-AF65-F5344CB8AC3E}">
        <p14:creationId xmlns:p14="http://schemas.microsoft.com/office/powerpoint/2010/main" val="387048879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69601D7-5339-48A3-9887-E54845421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5271804" cy="1639888"/>
          </a:xfrm>
        </p:spPr>
        <p:txBody>
          <a:bodyPr anchor="b">
            <a:normAutofit/>
          </a:bodyPr>
          <a:lstStyle/>
          <a:p>
            <a:r>
              <a:rPr lang="sr-Latn-RS" dirty="0" err="1">
                <a:ea typeface="+mj-lt"/>
                <a:cs typeface="+mj-lt"/>
              </a:rPr>
              <a:t>Смрт</a:t>
            </a:r>
            <a:r>
              <a:rPr lang="sr-Latn-RS" dirty="0">
                <a:ea typeface="+mj-lt"/>
                <a:cs typeface="+mj-lt"/>
              </a:rPr>
              <a:t> </a:t>
            </a:r>
            <a:endParaRPr lang="sr-Latn-R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00445FF6-EEE7-4E93-B97D-80B61330B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9" y="2312988"/>
            <a:ext cx="5271804" cy="3651250"/>
          </a:xfrm>
        </p:spPr>
        <p:txBody>
          <a:bodyPr vert="horz" lIns="109728" tIns="109728" rIns="109728" bIns="91440" rtlCol="0">
            <a:normAutofit/>
          </a:bodyPr>
          <a:lstStyle/>
          <a:p>
            <a:pPr>
              <a:lnSpc>
                <a:spcPct val="130000"/>
              </a:lnSpc>
            </a:pPr>
            <a:endParaRPr lang="sr-Latn-RS" sz="1000" b="1" dirty="0">
              <a:ea typeface="Meiryo"/>
            </a:endParaRPr>
          </a:p>
          <a:p>
            <a:pPr>
              <a:lnSpc>
                <a:spcPct val="130000"/>
              </a:lnSpc>
            </a:pPr>
            <a:r>
              <a:rPr lang="sr-Latn-RS" sz="1000" dirty="0">
                <a:ea typeface="+mn-lt"/>
                <a:cs typeface="+mn-lt"/>
              </a:rPr>
              <a:t>У лето 1321. Данте је, као амбасадор владара Равене, отишао у Венецију да закључи мир са Републиком Светог Марка . На повратку у Данте оболео је од маларије и умро у Равени у ноћи са 13. на 14. септембаp 1321. године .</a:t>
            </a:r>
            <a:endParaRPr lang="sr-Latn-RS" sz="1000" dirty="0">
              <a:ea typeface="Meiryo"/>
            </a:endParaRPr>
          </a:p>
          <a:p>
            <a:pPr>
              <a:lnSpc>
                <a:spcPct val="130000"/>
              </a:lnSpc>
            </a:pPr>
            <a:r>
              <a:rPr lang="sr-Latn-RS" sz="1000" dirty="0">
                <a:ea typeface="+mn-lt"/>
                <a:cs typeface="+mn-lt"/>
              </a:rPr>
              <a:t>Данте је сахрањен у Равени; величанствени маузолеј који му је приредио </a:t>
            </a:r>
            <a:r>
              <a:rPr lang="sr-Latn-RS" sz="1000" dirty="0" smtClean="0">
                <a:ea typeface="+mn-lt"/>
                <a:cs typeface="+mn-lt"/>
              </a:rPr>
              <a:t>Г</a:t>
            </a:r>
            <a:r>
              <a:rPr lang="az-Cyrl-AZ" sz="1000" dirty="0">
                <a:ea typeface="+mn-lt"/>
                <a:cs typeface="+mn-lt"/>
              </a:rPr>
              <a:t>в</a:t>
            </a:r>
            <a:r>
              <a:rPr lang="sr-Latn-RS" sz="1000" dirty="0" smtClean="0">
                <a:ea typeface="+mn-lt"/>
                <a:cs typeface="+mn-lt"/>
              </a:rPr>
              <a:t>идо </a:t>
            </a:r>
            <a:r>
              <a:rPr lang="sr-Latn-RS" sz="1000" dirty="0">
                <a:ea typeface="+mn-lt"/>
                <a:cs typeface="+mn-lt"/>
              </a:rPr>
              <a:t>да Полента није подигнут. Модерна гробница (такође названа „маузолеј“) саграђена је 1780. Познати портрет Дантеа </a:t>
            </a:r>
            <a:r>
              <a:rPr lang="sr-Latn-RS" sz="1000" dirty="0" smtClean="0">
                <a:ea typeface="+mn-lt"/>
                <a:cs typeface="+mn-lt"/>
              </a:rPr>
              <a:t>Алигиjерија </a:t>
            </a:r>
            <a:r>
              <a:rPr lang="sr-Latn-RS" sz="1000" dirty="0">
                <a:ea typeface="+mn-lt"/>
                <a:cs typeface="+mn-lt"/>
              </a:rPr>
              <a:t>лишен је аутентичности: </a:t>
            </a:r>
            <a:r>
              <a:rPr lang="sr-Latn-RS" sz="1000" dirty="0" smtClean="0">
                <a:ea typeface="+mn-lt"/>
                <a:cs typeface="+mn-lt"/>
              </a:rPr>
              <a:t>Бо</a:t>
            </a:r>
            <a:r>
              <a:rPr lang="az-Cyrl-AZ" sz="1000" dirty="0">
                <a:ea typeface="+mn-lt"/>
                <a:cs typeface="+mn-lt"/>
              </a:rPr>
              <a:t>к</a:t>
            </a:r>
            <a:r>
              <a:rPr lang="sr-Latn-RS" sz="1000" dirty="0" smtClean="0">
                <a:ea typeface="+mn-lt"/>
                <a:cs typeface="+mn-lt"/>
              </a:rPr>
              <a:t>а</a:t>
            </a:r>
            <a:r>
              <a:rPr lang="az-Cyrl-AZ" sz="1000" dirty="0">
                <a:ea typeface="+mn-lt"/>
                <a:cs typeface="+mn-lt"/>
              </a:rPr>
              <a:t>ч</a:t>
            </a:r>
            <a:r>
              <a:rPr lang="sr-Latn-RS" sz="1000" dirty="0" smtClean="0">
                <a:ea typeface="+mn-lt"/>
                <a:cs typeface="+mn-lt"/>
              </a:rPr>
              <a:t>о </a:t>
            </a:r>
            <a:r>
              <a:rPr lang="sr-Latn-RS" sz="1000" dirty="0">
                <a:ea typeface="+mn-lt"/>
                <a:cs typeface="+mn-lt"/>
              </a:rPr>
              <a:t>га приказује са брадом уместо са легендарним глатко обријаним, међутим, генерално, његова слика одговара према нашој традиционалној идеји: издужено лице са воденим носом, великим очима, широким јагодицама и истакнутом доњом усном; вечно тужан и концентрисано </a:t>
            </a:r>
            <a:r>
              <a:rPr lang="sr-Latn-RS" sz="1000" dirty="0" smtClean="0">
                <a:ea typeface="+mn-lt"/>
                <a:cs typeface="+mn-lt"/>
              </a:rPr>
              <a:t>замишљен.</a:t>
            </a:r>
            <a:endParaRPr lang="sr-Latn-RS" sz="1000" dirty="0"/>
          </a:p>
          <a:p>
            <a:pPr>
              <a:lnSpc>
                <a:spcPct val="130000"/>
              </a:lnSpc>
            </a:pPr>
            <a:endParaRPr lang="sr-Latn-RS" sz="1000" dirty="0">
              <a:ea typeface="Meiry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55C54A75-E44A-4147-B9D0-FF46CFD316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Slika 4" descr="Slika na kojoj se nalazi zatvoreni prostor, kamin, oltar&#10;&#10;Opis je automatski generisan">
            <a:extLst>
              <a:ext uri="{FF2B5EF4-FFF2-40B4-BE49-F238E27FC236}">
                <a16:creationId xmlns:a16="http://schemas.microsoft.com/office/drawing/2014/main" xmlns="" id="{601430F1-8A84-4E95-ADFB-4A4DB01C5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31"/>
          <a:stretch/>
        </p:blipFill>
        <p:spPr>
          <a:xfrm>
            <a:off x="7036614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424664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D5FBB81-B61B-416A-8F5D-A8DDF62530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Slika 4" descr="Slika na kojoj se nalazi osoba, čovek, zatvoreni prostor, nošenje&#10;&#10;Opis je automatski generisan">
            <a:extLst>
              <a:ext uri="{FF2B5EF4-FFF2-40B4-BE49-F238E27FC236}">
                <a16:creationId xmlns:a16="http://schemas.microsoft.com/office/drawing/2014/main" xmlns="" id="{45645C95-D5DC-4544-B569-22E36EDF8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6" r="-1" b="-1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40C0D7D4-D83D-4C58-87D1-955F0A917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0BA56A81-C9DD-4EBA-9E13-32FFB51CFD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15F9A324-404E-4C5D-AFF0-C5D0D84182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D876AB7-A0DB-4875-A30E-C96100288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38" y="219889"/>
            <a:ext cx="4780129" cy="1639888"/>
          </a:xfrm>
        </p:spPr>
        <p:txBody>
          <a:bodyPr anchor="b">
            <a:normAutofit/>
          </a:bodyPr>
          <a:lstStyle/>
          <a:p>
            <a:r>
              <a:rPr lang="sr-Latn-RS" sz="3000" err="1"/>
              <a:t>Кратка</a:t>
            </a:r>
            <a:r>
              <a:rPr lang="sr-Latn-RS" sz="3000"/>
              <a:t> </a:t>
            </a:r>
            <a:r>
              <a:rPr lang="sr-Latn-RS" sz="3000" err="1"/>
              <a:t>хронологија</a:t>
            </a:r>
            <a:r>
              <a:rPr lang="sr-Latn-RS" sz="3000"/>
              <a:t> </a:t>
            </a:r>
            <a:r>
              <a:rPr lang="sr-Latn-RS" sz="3000" err="1"/>
              <a:t>живота</a:t>
            </a:r>
            <a:r>
              <a:rPr lang="sr-Latn-RS" sz="3000"/>
              <a:t> и </a:t>
            </a:r>
            <a:r>
              <a:rPr lang="sr-Latn-RS" sz="3000" err="1"/>
              <a:t>рада</a:t>
            </a:r>
            <a:endParaRPr lang="sr-Latn-RS" sz="3000" err="1">
              <a:ea typeface="Meiryo"/>
            </a:endParaRPr>
          </a:p>
          <a:p>
            <a:endParaRPr lang="sr-Latn-RS" sz="3000">
              <a:ea typeface="Meiryo"/>
            </a:endParaRP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A233C7F1-0486-49DB-97A4-60E9258FA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396" y="1300086"/>
            <a:ext cx="5368525" cy="3651250"/>
          </a:xfrm>
        </p:spPr>
        <p:txBody>
          <a:bodyPr vert="horz" lIns="109728" tIns="109728" rIns="109728" bIns="9144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1265  - рођење.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1274  - први сусрет са Беатриче 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1283.  - Други састанак са </a:t>
            </a:r>
            <a:r>
              <a:rPr lang="sr-Latn-RS" sz="800" dirty="0" smtClean="0">
                <a:ea typeface="+mn-lt"/>
                <a:cs typeface="+mn-lt"/>
              </a:rPr>
              <a:t>Беатри</a:t>
            </a:r>
            <a:r>
              <a:rPr lang="az-Cyrl-AZ" sz="800" dirty="0">
                <a:ea typeface="+mn-lt"/>
                <a:cs typeface="+mn-lt"/>
              </a:rPr>
              <a:t>ч</a:t>
            </a:r>
            <a:r>
              <a:rPr lang="sr-Latn-RS" sz="800" dirty="0" smtClean="0">
                <a:ea typeface="+mn-lt"/>
                <a:cs typeface="+mn-lt"/>
              </a:rPr>
              <a:t>е</a:t>
            </a:r>
            <a:r>
              <a:rPr lang="sr-Latn-RS" sz="800" dirty="0">
                <a:ea typeface="+mn-lt"/>
                <a:cs typeface="+mn-lt"/>
              </a:rPr>
              <a:t>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1290  - смрт </a:t>
            </a:r>
            <a:r>
              <a:rPr lang="sr-Latn-RS" sz="800" dirty="0" smtClean="0">
                <a:ea typeface="+mn-lt"/>
                <a:cs typeface="+mn-lt"/>
              </a:rPr>
              <a:t>Беатри</a:t>
            </a:r>
            <a:r>
              <a:rPr lang="az-Cyrl-AZ" sz="800" dirty="0">
                <a:ea typeface="+mn-lt"/>
                <a:cs typeface="+mn-lt"/>
              </a:rPr>
              <a:t>ч</a:t>
            </a:r>
            <a:r>
              <a:rPr lang="sr-Latn-RS" sz="800" dirty="0" smtClean="0">
                <a:ea typeface="+mn-lt"/>
                <a:cs typeface="+mn-lt"/>
              </a:rPr>
              <a:t>е</a:t>
            </a:r>
            <a:r>
              <a:rPr lang="sr-Latn-RS" sz="800" dirty="0">
                <a:ea typeface="+mn-lt"/>
                <a:cs typeface="+mn-lt"/>
              </a:rPr>
              <a:t>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1292.  - Стварање приче „Нови живот“ </a:t>
            </a:r>
            <a:r>
              <a:rPr lang="sr-Latn-RS" sz="800" dirty="0" smtClean="0">
                <a:ea typeface="+mn-lt"/>
                <a:cs typeface="+mn-lt"/>
              </a:rPr>
              <a:t>(„La vita nuova“).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1296 / 97  - прво помињање Дантеа као јавна личност.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1298  - Брак са </a:t>
            </a:r>
            <a:r>
              <a:rPr lang="az-Cyrl-AZ" sz="800" dirty="0" smtClean="0">
                <a:ea typeface="+mn-lt"/>
                <a:cs typeface="+mn-lt"/>
              </a:rPr>
              <a:t>Ђ</a:t>
            </a:r>
            <a:r>
              <a:rPr lang="sr-Latn-RS" sz="800" dirty="0" smtClean="0">
                <a:ea typeface="+mn-lt"/>
                <a:cs typeface="+mn-lt"/>
              </a:rPr>
              <a:t>емом </a:t>
            </a:r>
            <a:r>
              <a:rPr lang="sr-Latn-RS" sz="800" dirty="0">
                <a:ea typeface="+mn-lt"/>
                <a:cs typeface="+mn-lt"/>
              </a:rPr>
              <a:t>Донати.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 smtClean="0">
                <a:ea typeface="+mn-lt"/>
                <a:cs typeface="+mn-lt"/>
              </a:rPr>
              <a:t>1302</a:t>
            </a:r>
            <a:r>
              <a:rPr lang="sr-Latn-RS" sz="800" dirty="0">
                <a:ea typeface="+mn-lt"/>
                <a:cs typeface="+mn-lt"/>
              </a:rPr>
              <a:t>  - Протјеран из Фиренце.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1304 - 1307  - Трактат „Гозба“.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1304  - 1306 - </a:t>
            </a:r>
            <a:r>
              <a:rPr lang="sr-Latn-RS" sz="800" dirty="0" err="1">
                <a:ea typeface="+mn-lt"/>
                <a:cs typeface="+mn-lt"/>
              </a:rPr>
              <a:t>расправа</a:t>
            </a:r>
            <a:r>
              <a:rPr lang="sr-Latn-RS" sz="800" dirty="0">
                <a:ea typeface="+mn-lt"/>
                <a:cs typeface="+mn-lt"/>
              </a:rPr>
              <a:t> „ О </a:t>
            </a:r>
            <a:r>
              <a:rPr lang="sr-Latn-RS" sz="800" dirty="0" err="1">
                <a:ea typeface="+mn-lt"/>
                <a:cs typeface="+mn-lt"/>
              </a:rPr>
              <a:t>народној</a:t>
            </a:r>
            <a:r>
              <a:rPr lang="sr-Latn-RS" sz="800" dirty="0">
                <a:ea typeface="+mn-lt"/>
                <a:cs typeface="+mn-lt"/>
              </a:rPr>
              <a:t> </a:t>
            </a:r>
            <a:r>
              <a:rPr lang="sr-Latn-RS" sz="800" dirty="0" err="1">
                <a:ea typeface="+mn-lt"/>
                <a:cs typeface="+mn-lt"/>
              </a:rPr>
              <a:t>речитости</a:t>
            </a:r>
            <a:r>
              <a:rPr lang="sr-Latn-RS" sz="800" dirty="0">
                <a:ea typeface="+mn-lt"/>
                <a:cs typeface="+mn-lt"/>
              </a:rPr>
              <a:t> “.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1306- 1321  - стварање "Божанствене комедије".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1308 / 09  - Париз 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1310 / 11  - повратак у Италију 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1315  - потврда о протеривању Дантеа и његових синова из Фиренце.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1316 - 1317  - настанио се у Равени 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1321.  - Равенски амбасадор одлази у Венецију .</a:t>
            </a:r>
            <a:endParaRPr lang="sr-Latn-RS" sz="8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800" dirty="0">
                <a:ea typeface="+mn-lt"/>
                <a:cs typeface="+mn-lt"/>
              </a:rPr>
              <a:t>У </a:t>
            </a:r>
            <a:r>
              <a:rPr lang="sr-Latn-RS" sz="800" dirty="0" err="1">
                <a:ea typeface="+mn-lt"/>
                <a:cs typeface="+mn-lt"/>
              </a:rPr>
              <a:t>ноћи</a:t>
            </a:r>
            <a:r>
              <a:rPr lang="sr-Latn-RS" sz="800" dirty="0">
                <a:ea typeface="+mn-lt"/>
                <a:cs typeface="+mn-lt"/>
              </a:rPr>
              <a:t> </a:t>
            </a:r>
            <a:r>
              <a:rPr lang="sr-Latn-RS" sz="800" dirty="0" err="1">
                <a:ea typeface="+mn-lt"/>
                <a:cs typeface="+mn-lt"/>
              </a:rPr>
              <a:t>са</a:t>
            </a:r>
            <a:r>
              <a:rPr lang="sr-Latn-RS" sz="800" dirty="0">
                <a:ea typeface="+mn-lt"/>
                <a:cs typeface="+mn-lt"/>
              </a:rPr>
              <a:t> 13. </a:t>
            </a:r>
            <a:r>
              <a:rPr lang="sr-Latn-RS" sz="800" dirty="0" err="1">
                <a:ea typeface="+mn-lt"/>
                <a:cs typeface="+mn-lt"/>
              </a:rPr>
              <a:t>на</a:t>
            </a:r>
            <a:r>
              <a:rPr lang="sr-Latn-RS" sz="800" dirty="0">
                <a:ea typeface="+mn-lt"/>
                <a:cs typeface="+mn-lt"/>
              </a:rPr>
              <a:t> 14. </a:t>
            </a:r>
            <a:r>
              <a:rPr lang="sr-Latn-RS" sz="800" dirty="0" err="1">
                <a:ea typeface="+mn-lt"/>
                <a:cs typeface="+mn-lt"/>
              </a:rPr>
              <a:t>септембра</a:t>
            </a:r>
            <a:r>
              <a:rPr lang="sr-Latn-RS" sz="800" dirty="0">
                <a:ea typeface="+mn-lt"/>
                <a:cs typeface="+mn-lt"/>
              </a:rPr>
              <a:t> 1321. - умро на путу за Равену.</a:t>
            </a:r>
            <a:endParaRPr lang="sr-Latn-RS" sz="800" dirty="0">
              <a:ea typeface="Meiryo"/>
            </a:endParaRPr>
          </a:p>
          <a:p>
            <a:pPr>
              <a:lnSpc>
                <a:spcPct val="130000"/>
              </a:lnSpc>
            </a:pPr>
            <a:endParaRPr lang="sr-Latn-RS" sz="500" dirty="0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21354334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593B4D24-F4A8-4141-A20A-E0575D1996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Slika 4" descr="Slika na kojoj se nalazi sto, zatvoreni prostor&#10;&#10;Opis je automatski generisan">
            <a:extLst>
              <a:ext uri="{FF2B5EF4-FFF2-40B4-BE49-F238E27FC236}">
                <a16:creationId xmlns:a16="http://schemas.microsoft.com/office/drawing/2014/main" xmlns="" id="{B83627B8-A984-4DCB-9ACE-FE55A771C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2925"/>
          <a:stretch/>
        </p:blipFill>
        <p:spPr>
          <a:xfrm>
            <a:off x="20109" y="10"/>
            <a:ext cx="12188952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55A741C2-AB82-4BF5-9324-5D0B56A3D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42FC9DA-DF38-4BB0-A8DC-AEF94B9C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948" y="-523526"/>
            <a:ext cx="8391967" cy="1344612"/>
          </a:xfrm>
        </p:spPr>
        <p:txBody>
          <a:bodyPr anchor="b">
            <a:normAutofit/>
          </a:bodyPr>
          <a:lstStyle/>
          <a:p>
            <a:r>
              <a:rPr lang="sr-Latn-RS" b="0" err="1"/>
              <a:t>Библиографија</a:t>
            </a:r>
            <a:r>
              <a:rPr lang="sr-Latn-RS" b="0"/>
              <a:t>(</a:t>
            </a:r>
            <a:r>
              <a:rPr lang="sr-Latn-RS" err="1"/>
              <a:t>Композиције</a:t>
            </a:r>
            <a:r>
              <a:rPr lang="sr-Latn-RS"/>
              <a:t>)</a:t>
            </a:r>
            <a:endParaRPr lang="sr-Latn-RS">
              <a:ea typeface="Meiryo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DCD46807-BF17-4E5D-90A8-A062604C00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823926DB-76C8-474A-B5FB-F43C59E33F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5F0166C0-62A1-4D6B-8C7C-D41BA282B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5" y="964096"/>
            <a:ext cx="8391967" cy="2846567"/>
          </a:xfrm>
        </p:spPr>
        <p:txBody>
          <a:bodyPr vert="horz" lIns="109728" tIns="109728" rIns="109728" bIns="91440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1100" dirty="0">
                <a:ea typeface="+mn-lt"/>
                <a:cs typeface="+mn-lt"/>
              </a:rPr>
              <a:t>1292 „ </a:t>
            </a:r>
            <a:r>
              <a:rPr lang="sr-Latn-RS" sz="1100" dirty="0" err="1">
                <a:ea typeface="+mn-lt"/>
                <a:cs typeface="+mn-lt"/>
              </a:rPr>
              <a:t>Нови</a:t>
            </a:r>
            <a:r>
              <a:rPr lang="sr-Latn-RS" sz="1100" dirty="0">
                <a:ea typeface="+mn-lt"/>
                <a:cs typeface="+mn-lt"/>
              </a:rPr>
              <a:t> </a:t>
            </a:r>
            <a:r>
              <a:rPr lang="sr-Latn-RS" sz="1100" dirty="0" err="1">
                <a:ea typeface="+mn-lt"/>
                <a:cs typeface="+mn-lt"/>
              </a:rPr>
              <a:t>живот</a:t>
            </a:r>
            <a:r>
              <a:rPr lang="sr-Latn-RS" sz="1100" dirty="0">
                <a:ea typeface="+mn-lt"/>
                <a:cs typeface="+mn-lt"/>
              </a:rPr>
              <a:t> “</a:t>
            </a:r>
            <a:endParaRPr lang="sr-Latn-RS" sz="11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1100" dirty="0">
                <a:ea typeface="+mn-lt"/>
                <a:cs typeface="+mn-lt"/>
              </a:rPr>
              <a:t>1306 - 1321 „ </a:t>
            </a:r>
            <a:r>
              <a:rPr lang="sr-Latn-RS" sz="1100" dirty="0" err="1">
                <a:ea typeface="+mn-lt"/>
                <a:cs typeface="+mn-lt"/>
              </a:rPr>
              <a:t>Божанствена</a:t>
            </a:r>
            <a:r>
              <a:rPr lang="sr-Latn-RS" sz="1100" dirty="0">
                <a:ea typeface="+mn-lt"/>
                <a:cs typeface="+mn-lt"/>
              </a:rPr>
              <a:t> </a:t>
            </a:r>
            <a:r>
              <a:rPr lang="sr-Latn-RS" sz="1100" dirty="0" err="1">
                <a:ea typeface="+mn-lt"/>
                <a:cs typeface="+mn-lt"/>
              </a:rPr>
              <a:t>комедија</a:t>
            </a:r>
            <a:r>
              <a:rPr lang="sr-Latn-RS" sz="1100" dirty="0">
                <a:ea typeface="+mn-lt"/>
                <a:cs typeface="+mn-lt"/>
              </a:rPr>
              <a:t> “:</a:t>
            </a:r>
            <a:endParaRPr lang="sr-Latn-RS" sz="1100" dirty="0">
              <a:ea typeface="Meiryo"/>
            </a:endParaRPr>
          </a:p>
          <a:p>
            <a:pPr marL="285750" lvl="1" indent="-285750">
              <a:lnSpc>
                <a:spcPct val="130000"/>
              </a:lnSpc>
              <a:buFont typeface="Arial"/>
              <a:buChar char="•"/>
            </a:pPr>
            <a:r>
              <a:rPr lang="az-Cyrl-AZ" sz="1100" i="1" dirty="0" smtClean="0">
                <a:ea typeface="+mn-lt"/>
                <a:cs typeface="+mn-lt"/>
              </a:rPr>
              <a:t>Пакао</a:t>
            </a:r>
            <a:r>
              <a:rPr lang="sr-Latn-RS" sz="1100" i="1" dirty="0" smtClean="0">
                <a:ea typeface="+mn-lt"/>
                <a:cs typeface="+mn-lt"/>
              </a:rPr>
              <a:t>,</a:t>
            </a:r>
            <a:endParaRPr lang="sr-Latn-RS" sz="1100" dirty="0">
              <a:ea typeface="Meiryo"/>
            </a:endParaRPr>
          </a:p>
          <a:p>
            <a:pPr marL="285750" lvl="1" indent="-285750">
              <a:lnSpc>
                <a:spcPct val="130000"/>
              </a:lnSpc>
              <a:buFont typeface="Arial"/>
              <a:buChar char="•"/>
            </a:pPr>
            <a:r>
              <a:rPr lang="sr-Latn-RS" sz="1100" i="1" dirty="0" err="1">
                <a:ea typeface="+mn-lt"/>
                <a:cs typeface="+mn-lt"/>
              </a:rPr>
              <a:t>Чистилиште</a:t>
            </a:r>
            <a:r>
              <a:rPr lang="sr-Latn-RS" sz="1100" i="1" dirty="0">
                <a:ea typeface="+mn-lt"/>
                <a:cs typeface="+mn-lt"/>
              </a:rPr>
              <a:t>,</a:t>
            </a:r>
            <a:endParaRPr lang="sr-Latn-RS" sz="1100" dirty="0">
              <a:ea typeface="Meiryo"/>
            </a:endParaRPr>
          </a:p>
          <a:p>
            <a:pPr marL="285750" lvl="1" indent="-285750">
              <a:lnSpc>
                <a:spcPct val="130000"/>
              </a:lnSpc>
              <a:buFont typeface="Arial"/>
              <a:buChar char="•"/>
            </a:pPr>
            <a:r>
              <a:rPr lang="sr-Latn-RS" sz="1100" i="1" dirty="0" err="1">
                <a:ea typeface="+mn-lt"/>
                <a:cs typeface="+mn-lt"/>
              </a:rPr>
              <a:t>Рај</a:t>
            </a:r>
            <a:endParaRPr lang="sr-Latn-RS" sz="11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1100" dirty="0">
                <a:ea typeface="+mn-lt"/>
                <a:cs typeface="+mn-lt"/>
              </a:rPr>
              <a:t>1304 - 1307 "</a:t>
            </a:r>
            <a:r>
              <a:rPr lang="sr-Latn-RS" sz="1100" dirty="0" err="1">
                <a:ea typeface="+mn-lt"/>
                <a:cs typeface="+mn-lt"/>
              </a:rPr>
              <a:t>Гозба</a:t>
            </a:r>
            <a:r>
              <a:rPr lang="sr-Latn-RS" sz="1100" dirty="0">
                <a:ea typeface="+mn-lt"/>
                <a:cs typeface="+mn-lt"/>
              </a:rPr>
              <a:t>" </a:t>
            </a:r>
            <a:endParaRPr lang="sr-Latn-RS" sz="11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1100" dirty="0">
                <a:ea typeface="+mn-lt"/>
                <a:cs typeface="+mn-lt"/>
              </a:rPr>
              <a:t>1304 - 1306 „О </a:t>
            </a:r>
            <a:r>
              <a:rPr lang="sr-Latn-RS" sz="1100" dirty="0" err="1">
                <a:ea typeface="+mn-lt"/>
                <a:cs typeface="+mn-lt"/>
              </a:rPr>
              <a:t>народној</a:t>
            </a:r>
            <a:r>
              <a:rPr lang="sr-Latn-RS" sz="1100" dirty="0">
                <a:ea typeface="+mn-lt"/>
                <a:cs typeface="+mn-lt"/>
              </a:rPr>
              <a:t> </a:t>
            </a:r>
            <a:r>
              <a:rPr lang="sr-Latn-RS" sz="1100" dirty="0" err="1">
                <a:ea typeface="+mn-lt"/>
                <a:cs typeface="+mn-lt"/>
              </a:rPr>
              <a:t>речитости</a:t>
            </a:r>
            <a:r>
              <a:rPr lang="sr-Latn-RS" sz="1100" dirty="0">
                <a:ea typeface="+mn-lt"/>
                <a:cs typeface="+mn-lt"/>
              </a:rPr>
              <a:t>“,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1100" dirty="0">
                <a:ea typeface="+mn-lt"/>
                <a:cs typeface="+mn-lt"/>
              </a:rPr>
              <a:t> 1577„ Еклог “ ( лат.  </a:t>
            </a:r>
            <a:r>
              <a:rPr lang="sr-Latn-CS" sz="1100" i="1" dirty="0" smtClean="0">
                <a:ea typeface="+mn-lt"/>
                <a:cs typeface="+mn-lt"/>
              </a:rPr>
              <a:t>Egloghe</a:t>
            </a:r>
            <a:r>
              <a:rPr lang="sr-Latn-RS" sz="1100" dirty="0">
                <a:ea typeface="+mn-lt"/>
                <a:cs typeface="+mn-lt"/>
              </a:rPr>
              <a:t> )</a:t>
            </a:r>
            <a:endParaRPr lang="sr-Latn-RS" sz="11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1100" dirty="0">
                <a:ea typeface="+mn-lt"/>
                <a:cs typeface="+mn-lt"/>
              </a:rPr>
              <a:t>„Поруке“ ( лат.  </a:t>
            </a:r>
            <a:r>
              <a:rPr lang="sr-Latn-CS" sz="1100" i="1" dirty="0" smtClean="0">
                <a:ea typeface="+mn-lt"/>
                <a:cs typeface="+mn-lt"/>
              </a:rPr>
              <a:t>Epistulae</a:t>
            </a:r>
            <a:r>
              <a:rPr lang="sr-Latn-RS" sz="1100" dirty="0">
                <a:ea typeface="+mn-lt"/>
                <a:cs typeface="+mn-lt"/>
              </a:rPr>
              <a:t> )</a:t>
            </a:r>
            <a:endParaRPr lang="sr-Latn-RS" sz="1100" dirty="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1100" dirty="0">
                <a:ea typeface="+mn-lt"/>
                <a:cs typeface="+mn-lt"/>
              </a:rPr>
              <a:t>„Цвет“, песма од 232 </a:t>
            </a:r>
            <a:r>
              <a:rPr lang="sr-Latn-RS" sz="1100" dirty="0" smtClean="0">
                <a:ea typeface="+mn-lt"/>
                <a:cs typeface="+mn-lt"/>
              </a:rPr>
              <a:t>сонета,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1100" dirty="0" smtClean="0">
                <a:ea typeface="+mn-lt"/>
                <a:cs typeface="+mn-lt"/>
              </a:rPr>
              <a:t>1310</a:t>
            </a:r>
            <a:r>
              <a:rPr lang="sr-Latn-RS" sz="1100" dirty="0">
                <a:ea typeface="+mn-lt"/>
                <a:cs typeface="+mn-lt"/>
              </a:rPr>
              <a:t> - 1313 „ Монархија “, </a:t>
            </a:r>
            <a:endParaRPr lang="sr-Latn-RS" sz="1100" dirty="0"/>
          </a:p>
          <a:p>
            <a:pPr>
              <a:lnSpc>
                <a:spcPct val="130000"/>
              </a:lnSpc>
            </a:pPr>
            <a:endParaRPr lang="sr-Latn-RS" sz="600" dirty="0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216388830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303EC59-3E90-4E05-96BE-7163CABC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5271804" cy="1639888"/>
          </a:xfrm>
        </p:spPr>
        <p:txBody>
          <a:bodyPr anchor="b">
            <a:normAutofit/>
          </a:bodyPr>
          <a:lstStyle/>
          <a:p>
            <a:r>
              <a:rPr lang="sr-Latn-RS" dirty="0">
                <a:ea typeface="Meiryo"/>
              </a:rPr>
              <a:t>Pesme</a:t>
            </a:r>
            <a:endParaRPr lang="sr-Latn-R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F493EC6C-A801-4B03-AED5-53DC449E8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9" y="2312988"/>
            <a:ext cx="5271804" cy="3651250"/>
          </a:xfrm>
        </p:spPr>
        <p:txBody>
          <a:bodyPr vert="horz" lIns="109728" tIns="109728" rIns="109728" bIns="91440" rtlCol="0">
            <a:normAutofit/>
          </a:bodyPr>
          <a:lstStyle/>
          <a:p>
            <a:pPr>
              <a:lnSpc>
                <a:spcPct val="130000"/>
              </a:lnSpc>
            </a:pPr>
            <a:r>
              <a:rPr lang="sr-Latn-RS" sz="1100" dirty="0">
                <a:ea typeface="+mn-lt"/>
                <a:cs typeface="+mn-lt"/>
              </a:rPr>
              <a:t>    „Цвет“, песма од 232 сонета</a:t>
            </a:r>
          </a:p>
          <a:p>
            <a:pPr>
              <a:lnSpc>
                <a:spcPct val="130000"/>
              </a:lnSpc>
            </a:pPr>
            <a:r>
              <a:rPr lang="sr-Latn-RS" sz="1100" dirty="0">
                <a:ea typeface="+mn-lt"/>
                <a:cs typeface="+mn-lt"/>
              </a:rPr>
              <a:t>    Песма </a:t>
            </a:r>
            <a:r>
              <a:rPr lang="sr-Latn-RS" sz="1100" dirty="0" smtClean="0">
                <a:ea typeface="+mn-lt"/>
                <a:cs typeface="+mn-lt"/>
              </a:rPr>
              <a:t>„Detto d’amore“</a:t>
            </a:r>
            <a:endParaRPr lang="sr-Latn-RS" sz="1100" dirty="0">
              <a:ea typeface="+mn-lt"/>
              <a:cs typeface="+mn-lt"/>
            </a:endParaRPr>
          </a:p>
          <a:p>
            <a:pPr>
              <a:lnSpc>
                <a:spcPct val="130000"/>
              </a:lnSpc>
            </a:pPr>
            <a:r>
              <a:rPr lang="sr-Latn-RS" sz="1100" dirty="0">
                <a:ea typeface="+mn-lt"/>
                <a:cs typeface="+mn-lt"/>
              </a:rPr>
              <a:t>Песме фирентинског периода:</a:t>
            </a:r>
            <a:endParaRPr lang="sr-Latn-RS" sz="1100" dirty="0"/>
          </a:p>
          <a:p>
            <a:pPr marL="285750" lvl="1" indent="-285750">
              <a:lnSpc>
                <a:spcPct val="130000"/>
              </a:lnSpc>
              <a:buFont typeface="Arial"/>
              <a:buChar char="•"/>
            </a:pPr>
            <a:r>
              <a:rPr lang="sr-Latn-RS" sz="1100" i="1" dirty="0">
                <a:ea typeface="+mn-lt"/>
                <a:cs typeface="+mn-lt"/>
              </a:rPr>
              <a:t>Сонети</a:t>
            </a:r>
            <a:endParaRPr lang="sr-Latn-RS" sz="1100" dirty="0">
              <a:ea typeface="+mn-lt"/>
              <a:cs typeface="+mn-lt"/>
            </a:endParaRPr>
          </a:p>
          <a:p>
            <a:pPr marL="285750" lvl="1" indent="-285750">
              <a:lnSpc>
                <a:spcPct val="130000"/>
              </a:lnSpc>
              <a:buFont typeface="Arial"/>
              <a:buChar char="•"/>
            </a:pPr>
            <a:r>
              <a:rPr lang="sr-Latn-RS" sz="1100" i="1" dirty="0" smtClean="0">
                <a:ea typeface="+mn-lt"/>
                <a:cs typeface="+mn-lt"/>
              </a:rPr>
              <a:t>Kан</a:t>
            </a:r>
            <a:r>
              <a:rPr lang="az-Cyrl-AZ" sz="1100" i="1" dirty="0">
                <a:ea typeface="+mn-lt"/>
                <a:cs typeface="+mn-lt"/>
              </a:rPr>
              <a:t>ц</a:t>
            </a:r>
            <a:r>
              <a:rPr lang="sr-Latn-RS" sz="1100" i="1" dirty="0" smtClean="0">
                <a:ea typeface="+mn-lt"/>
                <a:cs typeface="+mn-lt"/>
              </a:rPr>
              <a:t>оне</a:t>
            </a:r>
            <a:endParaRPr lang="sr-Latn-RS" sz="1100" dirty="0">
              <a:ea typeface="Meiryo"/>
            </a:endParaRPr>
          </a:p>
          <a:p>
            <a:pPr marL="285750" lvl="1" indent="-285750">
              <a:lnSpc>
                <a:spcPct val="130000"/>
              </a:lnSpc>
              <a:buFont typeface="Arial"/>
              <a:buChar char="•"/>
            </a:pPr>
            <a:r>
              <a:rPr lang="sr-Latn-RS" sz="1100" i="1" dirty="0">
                <a:ea typeface="+mn-lt"/>
                <a:cs typeface="+mn-lt"/>
              </a:rPr>
              <a:t>Баладе и строфе</a:t>
            </a:r>
            <a:endParaRPr lang="sr-Latn-RS" sz="1100" dirty="0"/>
          </a:p>
          <a:p>
            <a:pPr marL="285750" lvl="1" indent="-285750">
              <a:lnSpc>
                <a:spcPct val="130000"/>
              </a:lnSpc>
              <a:buFont typeface="Arial"/>
              <a:buChar char="•"/>
            </a:pPr>
            <a:r>
              <a:rPr lang="sr-Latn-RS" sz="1100" dirty="0">
                <a:ea typeface="+mn-lt"/>
                <a:cs typeface="+mn-lt"/>
              </a:rPr>
              <a:t>Песме написане у емиграцији:</a:t>
            </a:r>
            <a:endParaRPr lang="sr-Latn-RS" sz="1100" dirty="0"/>
          </a:p>
          <a:p>
            <a:pPr marL="285750" lvl="1" indent="-285750">
              <a:lnSpc>
                <a:spcPct val="130000"/>
              </a:lnSpc>
              <a:buFont typeface="Arial"/>
              <a:buChar char="•"/>
            </a:pPr>
            <a:r>
              <a:rPr lang="sr-Latn-RS" sz="1100" i="1" dirty="0" smtClean="0">
                <a:ea typeface="+mn-lt"/>
                <a:cs typeface="+mn-lt"/>
              </a:rPr>
              <a:t>Песме </a:t>
            </a:r>
            <a:r>
              <a:rPr lang="sr-Latn-RS" sz="1100" i="1" dirty="0">
                <a:ea typeface="+mn-lt"/>
                <a:cs typeface="+mn-lt"/>
              </a:rPr>
              <a:t>о каменој дами</a:t>
            </a:r>
            <a:endParaRPr lang="sr-Latn-RS" sz="1100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sr-Latn-RS" sz="1100" dirty="0">
                <a:ea typeface="+mn-lt"/>
                <a:cs typeface="+mn-lt"/>
              </a:rPr>
              <a:t>Писма</a:t>
            </a:r>
            <a:endParaRPr lang="sr-Latn-RS" sz="1100" dirty="0"/>
          </a:p>
          <a:p>
            <a:pPr>
              <a:lnSpc>
                <a:spcPct val="130000"/>
              </a:lnSpc>
            </a:pPr>
            <a:endParaRPr lang="sr-Latn-RS" sz="1100" dirty="0">
              <a:ea typeface="Meiry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55C54A75-E44A-4147-B9D0-FF46CFD316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D6358C19-70FE-4DCD-9BE9-7473385D6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04" r="15145" b="-1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285782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SketchLinesVTI">
  <a:themeElements>
    <a:clrScheme name="AnalogousFromLightSeedLeftStep">
      <a:dk1>
        <a:srgbClr val="000000"/>
      </a:dk1>
      <a:lt1>
        <a:srgbClr val="FFFFFF"/>
      </a:lt1>
      <a:dk2>
        <a:srgbClr val="242F41"/>
      </a:dk2>
      <a:lt2>
        <a:srgbClr val="E2E5E8"/>
      </a:lt2>
      <a:accent1>
        <a:srgbClr val="BB9B82"/>
      </a:accent1>
      <a:accent2>
        <a:srgbClr val="BA807F"/>
      </a:accent2>
      <a:accent3>
        <a:srgbClr val="C594A8"/>
      </a:accent3>
      <a:accent4>
        <a:srgbClr val="BA7FAF"/>
      </a:accent4>
      <a:accent5>
        <a:srgbClr val="BB96C6"/>
      </a:accent5>
      <a:accent6>
        <a:srgbClr val="947FBA"/>
      </a:accent6>
      <a:hlink>
        <a:srgbClr val="5B86A7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103</Words>
  <Application>Microsoft Office PowerPoint</Application>
  <PresentationFormat>Custom</PresentationFormat>
  <Paragraphs>77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SketchLinesVTI</vt:lpstr>
      <vt:lpstr>Данте Алигиjери</vt:lpstr>
      <vt:lpstr>PowerPoint Presentation</vt:lpstr>
      <vt:lpstr>Данте Алигиjери ( итал.  Dante Alighieri , пуно име Durante degli Alighieri, последња деценија маја   1265  - ноћ од 13. до 14. септембра 1321 ) - италијански песник, филозоф, теолог , један од оснивача књижевне Италијан , политичар. Творац „ Комедијe “ (касније је добила епитет „Божанствена“, коју је увео Бокачo), у којој је дата синтеза касносредњовековне културе .Према породичној традицији, Дантеови преци су потицали из римске породице која је учествовала у оснивању Фиренце . Качагвида, Дантеов прадеда, учествовао је у крсташком рату (1147-1149). Качагвида је био ожењен дамом из породице Ломбарди, Алдигиjери да Фонтана. Име "Алдигиjери" трансформисано је у "Алигиjери"; ово је било име једног од синова Качагвиде.</vt:lpstr>
      <vt:lpstr>.</vt:lpstr>
      <vt:lpstr>PowerPoint Presentation</vt:lpstr>
      <vt:lpstr>Смрт </vt:lpstr>
      <vt:lpstr>Кратка хронологија живота и рада </vt:lpstr>
      <vt:lpstr>Библиографија(Композиције)</vt:lpstr>
      <vt:lpstr>Pesme</vt:lpstr>
      <vt:lpstr>3абавне чињенице </vt:lpstr>
      <vt:lpstr>Grazie per l'attenzione!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/>
  <cp:lastModifiedBy>Korisnik</cp:lastModifiedBy>
  <cp:revision>270</cp:revision>
  <dcterms:created xsi:type="dcterms:W3CDTF">2021-04-20T12:11:54Z</dcterms:created>
  <dcterms:modified xsi:type="dcterms:W3CDTF">2021-04-27T15:21:26Z</dcterms:modified>
</cp:coreProperties>
</file>