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4660"/>
  </p:normalViewPr>
  <p:slideViewPr>
    <p:cSldViewPr>
      <p:cViewPr varScale="1">
        <p:scale>
          <a:sx n="70" d="100"/>
          <a:sy n="70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6398484463635596E-2"/>
          <c:w val="0.79861111111111116"/>
          <c:h val="0.7916666666666666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5"/>
          <c:dPt>
            <c:idx val="0"/>
            <c:bubble3D val="0"/>
            <c:explosion val="0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</c:dPt>
          <c:dPt>
            <c:idx val="3"/>
            <c:bubble3D val="0"/>
            <c:explosion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0.34</c:v>
                </c:pt>
                <c:pt idx="1">
                  <c:v>0.51</c:v>
                </c:pt>
                <c:pt idx="2">
                  <c:v>0.12</c:v>
                </c:pt>
                <c:pt idx="3" formatCode="General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1.2</c:v>
                </c:pt>
                <c:pt idx="1">
                  <c:v>45.2</c:v>
                </c:pt>
                <c:pt idx="2">
                  <c:v>7.4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30.9</c:v>
                </c:pt>
                <c:pt idx="1">
                  <c:v>57.5</c:v>
                </c:pt>
                <c:pt idx="2">
                  <c:v>6.3</c:v>
                </c:pt>
                <c:pt idx="3">
                  <c:v>1.07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0.34</c:v>
                </c:pt>
                <c:pt idx="2">
                  <c:v>0.09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2"/>
              <c:layout>
                <c:manualLayout>
                  <c:x val="-1.6701349831271091E-2"/>
                  <c:y val="-9.1690841276419394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404761904761905E-2"/>
                  <c:y val="6.389004006078187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18.8</c:v>
                </c:pt>
                <c:pt idx="2">
                  <c:v>0.03</c:v>
                </c:pt>
                <c:pt idx="3" formatCode="General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7BCDB2-0BCF-46B9-9D51-04F7F51E258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E33195-D856-4A93-8F90-2AE3EEEFAE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01000" cy="1908175"/>
          </a:xfrm>
        </p:spPr>
        <p:txBody>
          <a:bodyPr>
            <a:normAutofit/>
          </a:bodyPr>
          <a:lstStyle/>
          <a:p>
            <a:r>
              <a:rPr lang="en-US" sz="5400" b="1" i="1" dirty="0" err="1" smtClean="0"/>
              <a:t>Domaci</a:t>
            </a:r>
            <a:r>
              <a:rPr lang="en-US" sz="5400" b="1" i="1" dirty="0" smtClean="0"/>
              <a:t> </a:t>
            </a:r>
            <a:r>
              <a:rPr lang="en-US" sz="5400" b="1" i="1" dirty="0" err="1" smtClean="0"/>
              <a:t>rad</a:t>
            </a:r>
            <a:r>
              <a:rPr lang="en-US" sz="5400" b="1" i="1" dirty="0">
                <a:sym typeface="Wingdings" pitchFamily="2" charset="2"/>
              </a:rPr>
              <a:t> </a:t>
            </a:r>
            <a:r>
              <a:rPr lang="en-US" sz="5400" b="1" i="1" dirty="0" smtClean="0">
                <a:sym typeface="Wingdings" pitchFamily="2" charset="2"/>
              </a:rPr>
              <a:t></a:t>
            </a:r>
            <a:endParaRPr lang="en-US" sz="5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en-US" dirty="0" err="1" smtClean="0"/>
              <a:t>Radile:Lara</a:t>
            </a:r>
            <a:r>
              <a:rPr lang="en-US" dirty="0" smtClean="0"/>
              <a:t> </a:t>
            </a:r>
            <a:r>
              <a:rPr lang="en-US" dirty="0" err="1" smtClean="0"/>
              <a:t>Markovic</a:t>
            </a:r>
            <a:r>
              <a:rPr lang="en-US" dirty="0" smtClean="0"/>
              <a:t> I</a:t>
            </a:r>
          </a:p>
          <a:p>
            <a:r>
              <a:rPr lang="en-US" dirty="0" err="1" smtClean="0"/>
              <a:t>Lejla</a:t>
            </a:r>
            <a:r>
              <a:rPr lang="en-US" dirty="0" smtClean="0"/>
              <a:t> </a:t>
            </a:r>
            <a:r>
              <a:rPr lang="en-US" dirty="0" err="1" smtClean="0"/>
              <a:t>Pirovic</a:t>
            </a:r>
            <a:r>
              <a:rPr lang="en-US" dirty="0" smtClean="0"/>
              <a:t> IX-3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762000"/>
          <a:ext cx="4724400" cy="27432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362200"/>
                <a:gridCol w="2362200"/>
              </a:tblGrid>
              <a:tr h="58571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 100 g</a:t>
                      </a:r>
                      <a:endParaRPr lang="en-US" dirty="0"/>
                    </a:p>
                  </a:txBody>
                  <a:tcPr/>
                </a:tc>
              </a:tr>
              <a:tr h="58571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527kcal</a:t>
                      </a:r>
                      <a:endParaRPr lang="en-US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34,0</a:t>
                      </a:r>
                      <a:endParaRPr lang="en-US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51,0g</a:t>
                      </a:r>
                      <a:endParaRPr lang="en-US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6,1g</a:t>
                      </a:r>
                      <a:endParaRPr lang="en-US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5105400" y="-228600"/>
          <a:ext cx="487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CIPS</a:t>
            </a:r>
            <a:endParaRPr lang="en-US" sz="3600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982720"/>
          <a:ext cx="4724400" cy="27432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362200"/>
                <a:gridCol w="2362200"/>
              </a:tblGrid>
              <a:tr h="6047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r>
                        <a:rPr lang="en-US" baseline="0" dirty="0" smtClean="0"/>
                        <a:t> 100g</a:t>
                      </a:r>
                      <a:endParaRPr lang="en-US" dirty="0"/>
                    </a:p>
                  </a:txBody>
                  <a:tcPr/>
                </a:tc>
              </a:tr>
              <a:tr h="6047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383kcal</a:t>
                      </a:r>
                      <a:endParaRPr lang="en-US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1,2g</a:t>
                      </a:r>
                      <a:endParaRPr lang="en-US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45,2g</a:t>
                      </a:r>
                      <a:endParaRPr lang="en-US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7,4g</a:t>
                      </a:r>
                      <a:endParaRPr lang="en-US" dirty="0"/>
                    </a:p>
                  </a:txBody>
                  <a:tcPr/>
                </a:tc>
              </a:tr>
              <a:tr h="350389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105400" y="3733800"/>
          <a:ext cx="4038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3505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PSENICNE GALETE</a:t>
            </a:r>
            <a:endParaRPr lang="en-US" sz="2800" i="1" dirty="0"/>
          </a:p>
        </p:txBody>
      </p:sp>
      <p:pic>
        <p:nvPicPr>
          <p:cNvPr id="19" name="Picture 18" descr="715vwvP5ZE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3276600"/>
            <a:ext cx="1066800" cy="1066800"/>
          </a:xfrm>
          <a:prstGeom prst="rect">
            <a:avLst/>
          </a:prstGeom>
        </p:spPr>
      </p:pic>
      <p:pic>
        <p:nvPicPr>
          <p:cNvPr id="20" name="Picture 19" descr="download (1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0"/>
            <a:ext cx="1303507" cy="914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838200"/>
          <a:ext cx="5257800" cy="249428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 100g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539kcal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30,9g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57,5g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6,3g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0,107g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4114800"/>
          <a:ext cx="5334000" cy="249428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667000"/>
                <a:gridCol w="2667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 100g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240kcal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4648200" y="304800"/>
          <a:ext cx="5181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flipH="1">
            <a:off x="2362200" y="228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Nutella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4290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Pekmez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od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sljiva</a:t>
            </a:r>
            <a:endParaRPr lang="en-US" sz="2800" i="1" dirty="0"/>
          </a:p>
        </p:txBody>
      </p:sp>
      <p:pic>
        <p:nvPicPr>
          <p:cNvPr id="8" name="Picture 7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0"/>
            <a:ext cx="932645" cy="838200"/>
          </a:xfrm>
          <a:prstGeom prst="rect">
            <a:avLst/>
          </a:prstGeom>
        </p:spPr>
      </p:pic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4">
            <a:lum contrast="40000"/>
          </a:blip>
          <a:stretch>
            <a:fillRect/>
          </a:stretch>
        </p:blipFill>
        <p:spPr>
          <a:xfrm>
            <a:off x="5943600" y="4495800"/>
            <a:ext cx="2981325" cy="1533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685800"/>
          <a:ext cx="5029200" cy="2763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 100g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552kcal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0,29g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5181600" y="609600"/>
          <a:ext cx="41910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114799"/>
          <a:ext cx="5105400" cy="24942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552700"/>
                <a:gridCol w="2552700"/>
              </a:tblGrid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Nutritivna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 100g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Energetska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vrijednost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52kcal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0,17g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Ugljeni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hidrati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0,03g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5257800" y="3657600"/>
          <a:ext cx="4267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09800" y="228600"/>
            <a:ext cx="2722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i="1" dirty="0" smtClean="0"/>
              <a:t>COKOLADA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3505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JABUKA</a:t>
            </a:r>
            <a:endParaRPr lang="en-US" sz="2800" i="1" dirty="0"/>
          </a:p>
        </p:txBody>
      </p:sp>
      <p:pic>
        <p:nvPicPr>
          <p:cNvPr id="9" name="Picture 8" descr="715vwvP5ZE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3048000"/>
            <a:ext cx="990600" cy="990600"/>
          </a:xfrm>
          <a:prstGeom prst="rect">
            <a:avLst/>
          </a:prstGeom>
        </p:spPr>
      </p:pic>
      <p:pic>
        <p:nvPicPr>
          <p:cNvPr id="10" name="Picture 9" descr="download (1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228600"/>
            <a:ext cx="1303506" cy="9144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paznji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</TotalTime>
  <Words>120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Oriel</vt:lpstr>
      <vt:lpstr>Domaci rad </vt:lpstr>
      <vt:lpstr>PowerPoint Presentation</vt:lpstr>
      <vt:lpstr>PowerPoint Presentation</vt:lpstr>
      <vt:lpstr>PowerPoint Presentation</vt:lpstr>
      <vt:lpstr>Hvala na paznji!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Istrazivacki rad</dc:title>
  <dc:creator>Acer</dc:creator>
  <cp:lastModifiedBy>Korisnik</cp:lastModifiedBy>
  <cp:revision>17</cp:revision>
  <dcterms:created xsi:type="dcterms:W3CDTF">2021-04-28T17:23:30Z</dcterms:created>
  <dcterms:modified xsi:type="dcterms:W3CDTF">2021-04-29T19:28:05Z</dcterms:modified>
</cp:coreProperties>
</file>