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4E3DB-0E53-4B17-A377-8D74EC582953}" v="14" dt="2021-04-28T18:29:26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61473237034726"/>
          <c:y val="5.507009640200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854505699233315E-2"/>
          <c:y val="8.7051389657591877E-2"/>
          <c:w val="0.79531249999999998"/>
          <c:h val="0.6667329806389651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cokolada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5F-44F2-A1E8-F1A327C941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5F-44F2-A1E8-F1A327C941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5F-44F2-A1E8-F1A327C941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5F-44F2-A1E8-F1A327C941E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masti</c:v>
                </c:pt>
                <c:pt idx="1">
                  <c:v>ugljeni hidrati</c:v>
                </c:pt>
                <c:pt idx="2">
                  <c:v>proteini</c:v>
                </c:pt>
                <c:pt idx="3">
                  <c:v>so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54</c:v>
                </c:pt>
                <c:pt idx="2">
                  <c:v>9</c:v>
                </c:pt>
                <c:pt idx="3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85F-44F2-A1E8-F1A327C941E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757485579772448"/>
          <c:y val="2.8936462534543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suncokretove sjemenke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3E-4EBF-930F-B6E9CD4227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3E-4EBF-930F-B6E9CD4227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3E-4EBF-930F-B6E9CD4227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3E-4EBF-930F-B6E9CD42279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masti</c:v>
                </c:pt>
                <c:pt idx="1">
                  <c:v>ugljrni hidrati</c:v>
                </c:pt>
                <c:pt idx="2">
                  <c:v>proteini</c:v>
                </c:pt>
                <c:pt idx="3">
                  <c:v>so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9.9</c:v>
                </c:pt>
                <c:pt idx="2">
                  <c:v>8.6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73E-4EBF-930F-B6E9CD42279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80-4176-8BF8-758027675A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80-4176-8BF8-758027675A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80-4176-8BF8-758027675A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80-4176-8BF8-758027675A5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masti</c:v>
                </c:pt>
                <c:pt idx="1">
                  <c:v>ugljeni hidrati</c:v>
                </c:pt>
                <c:pt idx="2">
                  <c:v>proteini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0.5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580-4176-8BF8-758027675A5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769785175217432"/>
          <c:y val="7.85279047672930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čips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F8-490A-B219-69F3804658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F8-490A-B219-69F3804658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F8-490A-B219-69F3804658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F8-490A-B219-69F3804658F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masti</c:v>
                </c:pt>
                <c:pt idx="1">
                  <c:v>ugljeni hidrati</c:v>
                </c:pt>
                <c:pt idx="2">
                  <c:v>proteini</c:v>
                </c:pt>
                <c:pt idx="3">
                  <c:v>so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48</c:v>
                </c:pt>
                <c:pt idx="2">
                  <c:v>7.1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7F8-490A-B219-69F3804658F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C9-4508-8BCF-7D075F0C69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C9-4508-8BCF-7D075F0C69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C9-4508-8BCF-7D075F0C69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C9-4508-8BCF-7D075F0C69B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masti</c:v>
                </c:pt>
                <c:pt idx="1">
                  <c:v>ugljeni hidrati</c:v>
                </c:pt>
                <c:pt idx="2">
                  <c:v>proteini</c:v>
                </c:pt>
                <c:pt idx="3">
                  <c:v>so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11</c:v>
                </c:pt>
                <c:pt idx="2">
                  <c:v>30</c:v>
                </c:pt>
                <c:pt idx="3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DC9-4508-8BCF-7D075F0C69B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4110811205759566"/>
          <c:y val="3.2329403528868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666739794159736E-2"/>
          <c:y val="0.17884174184207596"/>
          <c:w val="0.82305501629193789"/>
          <c:h val="0.6624215232367587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hamburger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43-48D3-9D00-C04C9886FF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43-48D3-9D00-C04C9886FF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43-48D3-9D00-C04C9886FF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43-48D3-9D00-C04C9886FF1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masti</c:v>
                </c:pt>
                <c:pt idx="1">
                  <c:v>ugljeni hidrati</c:v>
                </c:pt>
                <c:pt idx="2">
                  <c:v>proteini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17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643-48D3-9D00-C04C9886FF1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pržena jaja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08-4039-B4A5-691CE4E6C0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08-4039-B4A5-691CE4E6C0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08-4039-B4A5-691CE4E6C0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08-4039-B4A5-691CE4E6C0F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masti</c:v>
                </c:pt>
                <c:pt idx="1">
                  <c:v>ugljeni hidrati</c:v>
                </c:pt>
                <c:pt idx="2">
                  <c:v>proteini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1.1000000000000001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08-4039-B4A5-691CE4E6C0F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DB3C6369-A09C-4BCA-A90E-BCFF494DCD6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D406258-5BDA-41C9-83E5-27B9C94E8AB1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34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6369-A09C-4BCA-A90E-BCFF494DCD6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6258-5BDA-41C9-83E5-27B9C94E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0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DB3C6369-A09C-4BCA-A90E-BCFF494DCD6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D406258-5BDA-41C9-83E5-27B9C94E8AB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00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6369-A09C-4BCA-A90E-BCFF494DCD6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6258-5BDA-41C9-83E5-27B9C94E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B3C6369-A09C-4BCA-A90E-BCFF494DCD6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D406258-5BDA-41C9-83E5-27B9C94E8A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26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6369-A09C-4BCA-A90E-BCFF494DCD6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6258-5BDA-41C9-83E5-27B9C94E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3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6369-A09C-4BCA-A90E-BCFF494DCD6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6258-5BDA-41C9-83E5-27B9C94E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85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6369-A09C-4BCA-A90E-BCFF494DCD6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6258-5BDA-41C9-83E5-27B9C94E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1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6369-A09C-4BCA-A90E-BCFF494DCD6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6258-5BDA-41C9-83E5-27B9C94E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7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DB3C6369-A09C-4BCA-A90E-BCFF494DCD6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D406258-5BDA-41C9-83E5-27B9C94E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10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DB3C6369-A09C-4BCA-A90E-BCFF494DCD6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D406258-5BDA-41C9-83E5-27B9C94E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B3C6369-A09C-4BCA-A90E-BCFF494DCD63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D406258-5BDA-41C9-83E5-27B9C94E8A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13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ME" sz="4400" dirty="0"/>
              <a:t>ZDRAVA ISHRANA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8707" y="4617830"/>
            <a:ext cx="4457767" cy="1086933"/>
          </a:xfrm>
        </p:spPr>
        <p:txBody>
          <a:bodyPr>
            <a:noAutofit/>
          </a:bodyPr>
          <a:lstStyle/>
          <a:p>
            <a:r>
              <a:rPr lang="sr-Latn-ME" sz="1400" dirty="0"/>
              <a:t>Vjera Zarubica IX-3</a:t>
            </a:r>
          </a:p>
          <a:p>
            <a:r>
              <a:rPr lang="sr-Latn-ME" sz="1400" dirty="0"/>
              <a:t>Andrijana Ružić IX-3</a:t>
            </a:r>
          </a:p>
          <a:p>
            <a:r>
              <a:rPr lang="sr-Latn-ME" sz="1400" dirty="0"/>
              <a:t>Amina Matezić IX-3</a:t>
            </a:r>
          </a:p>
          <a:p>
            <a:r>
              <a:rPr lang="sr-Latn-ME" sz="1400" dirty="0"/>
              <a:t>Amra Skenderović IX-3</a:t>
            </a:r>
          </a:p>
        </p:txBody>
      </p:sp>
    </p:spTree>
    <p:extLst>
      <p:ext uri="{BB962C8B-B14F-4D97-AF65-F5344CB8AC3E}">
        <p14:creationId xmlns:p14="http://schemas.microsoft.com/office/powerpoint/2010/main" val="250479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303396"/>
              </p:ext>
            </p:extLst>
          </p:nvPr>
        </p:nvGraphicFramePr>
        <p:xfrm>
          <a:off x="161837" y="131762"/>
          <a:ext cx="494200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50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4155">
                <a:tc>
                  <a:txBody>
                    <a:bodyPr/>
                    <a:lstStyle/>
                    <a:p>
                      <a:r>
                        <a:rPr lang="sr-Latn-ME" dirty="0"/>
                        <a:t>Nutritivna vrijednost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Na 100g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771">
                <a:tc>
                  <a:txBody>
                    <a:bodyPr/>
                    <a:lstStyle/>
                    <a:p>
                      <a:r>
                        <a:rPr lang="sr-Latn-ME" dirty="0"/>
                        <a:t>Energetska</a:t>
                      </a:r>
                      <a:r>
                        <a:rPr lang="sr-Latn-ME" baseline="0" dirty="0"/>
                        <a:t> vrijednost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2255</a:t>
                      </a:r>
                      <a:r>
                        <a:rPr lang="sr-Latn-ME" baseline="0" dirty="0"/>
                        <a:t> kJ/ 540 kcal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155">
                <a:tc>
                  <a:txBody>
                    <a:bodyPr/>
                    <a:lstStyle/>
                    <a:p>
                      <a:r>
                        <a:rPr lang="sr-Latn-ME" dirty="0"/>
                        <a:t>Masti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32g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155">
                <a:tc>
                  <a:txBody>
                    <a:bodyPr/>
                    <a:lstStyle/>
                    <a:p>
                      <a:r>
                        <a:rPr lang="sr-Latn-ME" dirty="0"/>
                        <a:t>Ugljeni hidrati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54g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155">
                <a:tc>
                  <a:txBody>
                    <a:bodyPr/>
                    <a:lstStyle/>
                    <a:p>
                      <a:r>
                        <a:rPr lang="sr-Latn-ME" dirty="0"/>
                        <a:t>Proteini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9g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155">
                <a:tc>
                  <a:txBody>
                    <a:bodyPr/>
                    <a:lstStyle/>
                    <a:p>
                      <a:r>
                        <a:rPr lang="sr-Latn-ME" dirty="0"/>
                        <a:t>So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0,29g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1601646"/>
              </p:ext>
            </p:extLst>
          </p:nvPr>
        </p:nvGraphicFramePr>
        <p:xfrm>
          <a:off x="4955771" y="0"/>
          <a:ext cx="6269618" cy="328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38432"/>
              </p:ext>
            </p:extLst>
          </p:nvPr>
        </p:nvGraphicFramePr>
        <p:xfrm>
          <a:off x="189552" y="3905683"/>
          <a:ext cx="4969302" cy="247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6826">
                <a:tc>
                  <a:txBody>
                    <a:bodyPr/>
                    <a:lstStyle/>
                    <a:p>
                      <a:r>
                        <a:rPr lang="sr-Latn-ME" dirty="0"/>
                        <a:t>Nutritivna vrijednost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Na 100g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826">
                <a:tc>
                  <a:txBody>
                    <a:bodyPr/>
                    <a:lstStyle/>
                    <a:p>
                      <a:r>
                        <a:rPr lang="sr-Latn-ME" dirty="0"/>
                        <a:t>Energetska</a:t>
                      </a:r>
                      <a:r>
                        <a:rPr lang="sr-Latn-ME" baseline="0" dirty="0"/>
                        <a:t> vrijednost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1138kJ/ 247</a:t>
                      </a:r>
                      <a:r>
                        <a:rPr lang="sr-Latn-ME" baseline="0" dirty="0"/>
                        <a:t> kcal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826">
                <a:tc>
                  <a:txBody>
                    <a:bodyPr/>
                    <a:lstStyle/>
                    <a:p>
                      <a:r>
                        <a:rPr lang="sr-Latn-ME" dirty="0"/>
                        <a:t>Masti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22g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826">
                <a:tc>
                  <a:txBody>
                    <a:bodyPr/>
                    <a:lstStyle/>
                    <a:p>
                      <a:r>
                        <a:rPr lang="sr-Latn-ME" dirty="0"/>
                        <a:t>Ugljeni hidrati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9,9g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826">
                <a:tc>
                  <a:txBody>
                    <a:bodyPr/>
                    <a:lstStyle/>
                    <a:p>
                      <a:r>
                        <a:rPr lang="sr-Latn-ME" dirty="0"/>
                        <a:t>Proteini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8,6g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826">
                <a:tc>
                  <a:txBody>
                    <a:bodyPr/>
                    <a:lstStyle/>
                    <a:p>
                      <a:r>
                        <a:rPr lang="sr-Latn-ME" dirty="0"/>
                        <a:t>So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4,5g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201270649"/>
              </p:ext>
            </p:extLst>
          </p:nvPr>
        </p:nvGraphicFramePr>
        <p:xfrm>
          <a:off x="5569290" y="3191171"/>
          <a:ext cx="4573516" cy="330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20128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62245"/>
              </p:ext>
            </p:extLst>
          </p:nvPr>
        </p:nvGraphicFramePr>
        <p:xfrm>
          <a:off x="315740" y="295422"/>
          <a:ext cx="6289775" cy="2518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4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47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8704">
                <a:tc>
                  <a:txBody>
                    <a:bodyPr/>
                    <a:lstStyle/>
                    <a:p>
                      <a:r>
                        <a:rPr lang="sr-Latn-ME" dirty="0"/>
                        <a:t>Nutritivna vrijednost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Na 100ml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425">
                <a:tc>
                  <a:txBody>
                    <a:bodyPr/>
                    <a:lstStyle/>
                    <a:p>
                      <a:r>
                        <a:rPr lang="sr-Latn-ME" dirty="0"/>
                        <a:t>Energetska</a:t>
                      </a:r>
                      <a:r>
                        <a:rPr lang="sr-Latn-ME" baseline="0" dirty="0"/>
                        <a:t> vrijednost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195kJ/45kcal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425">
                <a:tc>
                  <a:txBody>
                    <a:bodyPr/>
                    <a:lstStyle/>
                    <a:p>
                      <a:r>
                        <a:rPr lang="sr-Latn-ME" dirty="0"/>
                        <a:t>Masti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0g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425">
                <a:tc>
                  <a:txBody>
                    <a:bodyPr/>
                    <a:lstStyle/>
                    <a:p>
                      <a:r>
                        <a:rPr lang="sr-Latn-ME" dirty="0"/>
                        <a:t>Ugljeni hidrati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11g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425">
                <a:tc>
                  <a:txBody>
                    <a:bodyPr/>
                    <a:lstStyle/>
                    <a:p>
                      <a:r>
                        <a:rPr lang="sr-Latn-ME" dirty="0"/>
                        <a:t>Proteini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0,5g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425">
                <a:tc>
                  <a:txBody>
                    <a:bodyPr/>
                    <a:lstStyle/>
                    <a:p>
                      <a:r>
                        <a:rPr lang="sr-Latn-ME" dirty="0"/>
                        <a:t>So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0,01g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28719"/>
              </p:ext>
            </p:extLst>
          </p:nvPr>
        </p:nvGraphicFramePr>
        <p:xfrm>
          <a:off x="337984" y="4021646"/>
          <a:ext cx="6308475" cy="2227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2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6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2425">
                <a:tc>
                  <a:txBody>
                    <a:bodyPr/>
                    <a:lstStyle/>
                    <a:p>
                      <a:r>
                        <a:rPr lang="sr-Latn-ME" dirty="0"/>
                        <a:t>Nutritivna vrijednost - voda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Na</a:t>
                      </a:r>
                      <a:r>
                        <a:rPr lang="sr-Latn-ME" baseline="0" dirty="0"/>
                        <a:t> 100 ml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425">
                <a:tc>
                  <a:txBody>
                    <a:bodyPr/>
                    <a:lstStyle/>
                    <a:p>
                      <a:r>
                        <a:rPr lang="sr-Latn-ME" dirty="0"/>
                        <a:t>Energetska</a:t>
                      </a:r>
                      <a:r>
                        <a:rPr lang="sr-Latn-ME" baseline="0" dirty="0"/>
                        <a:t> vrijednost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0kJ/0.0</a:t>
                      </a:r>
                      <a:r>
                        <a:rPr lang="sr-Latn-ME" baseline="0" dirty="0"/>
                        <a:t> kcal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767">
                <a:tc>
                  <a:txBody>
                    <a:bodyPr/>
                    <a:lstStyle/>
                    <a:p>
                      <a:r>
                        <a:rPr lang="sr-Latn-ME" dirty="0"/>
                        <a:t>Masti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0g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425">
                <a:tc>
                  <a:txBody>
                    <a:bodyPr/>
                    <a:lstStyle/>
                    <a:p>
                      <a:r>
                        <a:rPr lang="sr-Latn-ME" dirty="0"/>
                        <a:t>Ugljeni hidrati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0g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425">
                <a:tc>
                  <a:txBody>
                    <a:bodyPr/>
                    <a:lstStyle/>
                    <a:p>
                      <a:r>
                        <a:rPr lang="sr-Latn-ME" dirty="0"/>
                        <a:t>Proteini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0g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425">
                <a:tc>
                  <a:txBody>
                    <a:bodyPr/>
                    <a:lstStyle/>
                    <a:p>
                      <a:r>
                        <a:rPr lang="sr-Latn-ME" dirty="0"/>
                        <a:t>So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0g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80579690"/>
              </p:ext>
            </p:extLst>
          </p:nvPr>
        </p:nvGraphicFramePr>
        <p:xfrm>
          <a:off x="5989851" y="323882"/>
          <a:ext cx="6306782" cy="312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786598" y="259307"/>
            <a:ext cx="240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SOK U TETRAPAKU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9801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08123"/>
              </p:ext>
            </p:extLst>
          </p:nvPr>
        </p:nvGraphicFramePr>
        <p:xfrm>
          <a:off x="409433" y="596836"/>
          <a:ext cx="5295331" cy="2347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9451">
                <a:tc>
                  <a:txBody>
                    <a:bodyPr/>
                    <a:lstStyle/>
                    <a:p>
                      <a:r>
                        <a:rPr lang="sr-Latn-ME" dirty="0"/>
                        <a:t>Nutritivna vrijednost - čips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Na 100g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572">
                <a:tc>
                  <a:txBody>
                    <a:bodyPr/>
                    <a:lstStyle/>
                    <a:p>
                      <a:r>
                        <a:rPr lang="sr-Latn-ME" dirty="0"/>
                        <a:t>Energetska</a:t>
                      </a:r>
                      <a:r>
                        <a:rPr lang="sr-Latn-ME" baseline="0" dirty="0"/>
                        <a:t> vrijednost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2248kJ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572">
                <a:tc>
                  <a:txBody>
                    <a:bodyPr/>
                    <a:lstStyle/>
                    <a:p>
                      <a:r>
                        <a:rPr lang="sr-Latn-ME" dirty="0"/>
                        <a:t>Masti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34g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572">
                <a:tc>
                  <a:txBody>
                    <a:bodyPr/>
                    <a:lstStyle/>
                    <a:p>
                      <a:r>
                        <a:rPr lang="sr-Latn-ME" dirty="0"/>
                        <a:t>Ugljeni hidrati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48g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572">
                <a:tc>
                  <a:txBody>
                    <a:bodyPr/>
                    <a:lstStyle/>
                    <a:p>
                      <a:r>
                        <a:rPr lang="sr-Latn-ME" dirty="0"/>
                        <a:t>Proteini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7,1g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572">
                <a:tc>
                  <a:txBody>
                    <a:bodyPr/>
                    <a:lstStyle/>
                    <a:p>
                      <a:r>
                        <a:rPr lang="sr-Latn-ME" dirty="0"/>
                        <a:t>So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1,5g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345613"/>
              </p:ext>
            </p:extLst>
          </p:nvPr>
        </p:nvGraphicFramePr>
        <p:xfrm>
          <a:off x="425355" y="3901869"/>
          <a:ext cx="5295331" cy="2347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9451">
                <a:tc>
                  <a:txBody>
                    <a:bodyPr/>
                    <a:lstStyle/>
                    <a:p>
                      <a:r>
                        <a:rPr lang="sr-Latn-ME" dirty="0"/>
                        <a:t>Nutritivna vrijednost - kikiriki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Na 100g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572">
                <a:tc>
                  <a:txBody>
                    <a:bodyPr/>
                    <a:lstStyle/>
                    <a:p>
                      <a:r>
                        <a:rPr lang="sr-Latn-ME" dirty="0"/>
                        <a:t>Energetska</a:t>
                      </a:r>
                      <a:r>
                        <a:rPr lang="sr-Latn-ME" baseline="0" dirty="0"/>
                        <a:t> vrijednost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2534kJ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572">
                <a:tc>
                  <a:txBody>
                    <a:bodyPr/>
                    <a:lstStyle/>
                    <a:p>
                      <a:r>
                        <a:rPr lang="sr-Latn-ME" dirty="0"/>
                        <a:t>Masti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48g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572">
                <a:tc>
                  <a:txBody>
                    <a:bodyPr/>
                    <a:lstStyle/>
                    <a:p>
                      <a:r>
                        <a:rPr lang="sr-Latn-ME" dirty="0"/>
                        <a:t>Ugljeni hidrati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11g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572">
                <a:tc>
                  <a:txBody>
                    <a:bodyPr/>
                    <a:lstStyle/>
                    <a:p>
                      <a:r>
                        <a:rPr lang="sr-Latn-ME" dirty="0"/>
                        <a:t>Proteini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30g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572">
                <a:tc>
                  <a:txBody>
                    <a:bodyPr/>
                    <a:lstStyle/>
                    <a:p>
                      <a:r>
                        <a:rPr lang="sr-Latn-ME" dirty="0"/>
                        <a:t>So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0,04g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91272068"/>
              </p:ext>
            </p:extLst>
          </p:nvPr>
        </p:nvGraphicFramePr>
        <p:xfrm>
          <a:off x="5926161" y="191068"/>
          <a:ext cx="6429612" cy="323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851973503"/>
              </p:ext>
            </p:extLst>
          </p:nvPr>
        </p:nvGraphicFramePr>
        <p:xfrm>
          <a:off x="6522113" y="3155791"/>
          <a:ext cx="5010245" cy="370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727140" y="3971499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KIKIRIKI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9654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366297"/>
              </p:ext>
            </p:extLst>
          </p:nvPr>
        </p:nvGraphicFramePr>
        <p:xfrm>
          <a:off x="407916" y="4135270"/>
          <a:ext cx="5023894" cy="1842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9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9080">
                <a:tc>
                  <a:txBody>
                    <a:bodyPr/>
                    <a:lstStyle/>
                    <a:p>
                      <a:r>
                        <a:rPr lang="sr-Latn-ME" dirty="0"/>
                        <a:t>Nutritivna vrijednost –kuvana</a:t>
                      </a:r>
                      <a:r>
                        <a:rPr lang="sr-Latn-ME" baseline="0" dirty="0"/>
                        <a:t> jaja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Na 100g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223">
                <a:tc>
                  <a:txBody>
                    <a:bodyPr/>
                    <a:lstStyle/>
                    <a:p>
                      <a:r>
                        <a:rPr lang="sr-Latn-ME" dirty="0"/>
                        <a:t>Energetska</a:t>
                      </a:r>
                      <a:r>
                        <a:rPr lang="sr-Latn-ME" baseline="0" dirty="0"/>
                        <a:t> vrijednost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155kacl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223">
                <a:tc>
                  <a:txBody>
                    <a:bodyPr/>
                    <a:lstStyle/>
                    <a:p>
                      <a:r>
                        <a:rPr lang="sr-Latn-ME" dirty="0"/>
                        <a:t>Masti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223">
                <a:tc>
                  <a:txBody>
                    <a:bodyPr/>
                    <a:lstStyle/>
                    <a:p>
                      <a:r>
                        <a:rPr lang="sr-Latn-ME" dirty="0"/>
                        <a:t>Ugljeni hidrati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1,1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223">
                <a:tc>
                  <a:txBody>
                    <a:bodyPr/>
                    <a:lstStyle/>
                    <a:p>
                      <a:r>
                        <a:rPr lang="sr-Latn-ME" dirty="0"/>
                        <a:t>Proteini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0181"/>
              </p:ext>
            </p:extLst>
          </p:nvPr>
        </p:nvGraphicFramePr>
        <p:xfrm>
          <a:off x="546669" y="873456"/>
          <a:ext cx="5023894" cy="1842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9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7090">
                <a:tc>
                  <a:txBody>
                    <a:bodyPr/>
                    <a:lstStyle/>
                    <a:p>
                      <a:r>
                        <a:rPr lang="sr-Latn-ME"/>
                        <a:t>Nutritivna vrijednost –hamburger</a:t>
                      </a:r>
                      <a:endParaRPr lang="sr-Latn-ME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Na 100g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223">
                <a:tc>
                  <a:txBody>
                    <a:bodyPr/>
                    <a:lstStyle/>
                    <a:p>
                      <a:r>
                        <a:rPr lang="sr-Latn-ME" dirty="0"/>
                        <a:t>Energetska</a:t>
                      </a:r>
                      <a:r>
                        <a:rPr lang="sr-Latn-ME" baseline="0" dirty="0"/>
                        <a:t> vrijednost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519kacl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223">
                <a:tc>
                  <a:txBody>
                    <a:bodyPr/>
                    <a:lstStyle/>
                    <a:p>
                      <a:r>
                        <a:rPr lang="sr-Latn-ME" dirty="0"/>
                        <a:t>Masti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223">
                <a:tc>
                  <a:txBody>
                    <a:bodyPr/>
                    <a:lstStyle/>
                    <a:p>
                      <a:r>
                        <a:rPr lang="sr-Latn-ME" dirty="0"/>
                        <a:t>Ugljeni hidrati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223">
                <a:tc>
                  <a:txBody>
                    <a:bodyPr/>
                    <a:lstStyle/>
                    <a:p>
                      <a:r>
                        <a:rPr lang="sr-Latn-ME" dirty="0"/>
                        <a:t>Proteini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94286386"/>
              </p:ext>
            </p:extLst>
          </p:nvPr>
        </p:nvGraphicFramePr>
        <p:xfrm>
          <a:off x="6194568" y="446712"/>
          <a:ext cx="5378734" cy="314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127067445"/>
              </p:ext>
            </p:extLst>
          </p:nvPr>
        </p:nvGraphicFramePr>
        <p:xfrm>
          <a:off x="6904251" y="3490163"/>
          <a:ext cx="4136788" cy="301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36058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26" y="559559"/>
            <a:ext cx="8878399" cy="5711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94579" y="6373473"/>
            <a:ext cx="328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latin typeface="Arial Black" panose="020B0A04020102020204" pitchFamily="34" charset="0"/>
              </a:rPr>
              <a:t>HVALA NA PAŽNJI!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664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eathered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143</TotalTime>
  <Words>199</Words>
  <Application>Microsoft Office PowerPoint</Application>
  <PresentationFormat>Widescreen</PresentationFormat>
  <Paragraphs>131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 Black</vt:lpstr>
      <vt:lpstr>Arial Rounded MT Bold</vt:lpstr>
      <vt:lpstr>Calibri</vt:lpstr>
      <vt:lpstr>Century Schoolbook</vt:lpstr>
      <vt:lpstr>Corbel</vt:lpstr>
      <vt:lpstr>Feathered</vt:lpstr>
      <vt:lpstr>ZDRAVA ISHRANA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ZDRAVA ISHRANA</dc:title>
  <dc:creator>Korisnik</dc:creator>
  <cp:lastModifiedBy>Korisnik</cp:lastModifiedBy>
  <cp:revision>20</cp:revision>
  <dcterms:created xsi:type="dcterms:W3CDTF">2021-04-27T09:54:23Z</dcterms:created>
  <dcterms:modified xsi:type="dcterms:W3CDTF">2021-04-29T19:27:46Z</dcterms:modified>
</cp:coreProperties>
</file>