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sldIdLst>
    <p:sldId id="258" r:id="rId2"/>
    <p:sldId id="263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54136-B19A-4F88-88A9-A58413A652FC}" type="slidenum">
              <a:rPr lang="zh-CN" altLang="en-US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5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5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FA9C1-5D2F-491E-B9A9-BA479B03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734" y="470189"/>
            <a:ext cx="8102427" cy="1371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Bell MT" panose="02020503060305020303" pitchFamily="18" charset="0"/>
              </a:rPr>
              <a:t>Vincent </a:t>
            </a:r>
            <a:r>
              <a:rPr lang="en-US" sz="6000" dirty="0" smtClean="0">
                <a:latin typeface="Bell MT" panose="02020503060305020303" pitchFamily="18" charset="0"/>
              </a:rPr>
              <a:t>Van</a:t>
            </a:r>
            <a:r>
              <a:rPr lang="sr-Latn-ME" sz="6000" dirty="0" smtClean="0">
                <a:latin typeface="Bell MT" panose="02020503060305020303" pitchFamily="18" charset="0"/>
              </a:rPr>
              <a:t> </a:t>
            </a:r>
            <a:r>
              <a:rPr lang="en-US" sz="6000" dirty="0" smtClean="0">
                <a:latin typeface="Bell MT" panose="02020503060305020303" pitchFamily="18" charset="0"/>
              </a:rPr>
              <a:t>Gogh</a:t>
            </a:r>
            <a:r>
              <a:rPr lang="en-US" sz="5400" dirty="0">
                <a:latin typeface="Bell MT" panose="02020503060305020303" pitchFamily="18" charset="0"/>
              </a:rPr>
              <a:t/>
            </a:r>
            <a:br>
              <a:rPr lang="en-US" sz="5400" dirty="0">
                <a:latin typeface="Bell MT" panose="02020503060305020303" pitchFamily="18" charset="0"/>
              </a:rPr>
            </a:br>
            <a:r>
              <a:rPr lang="en-US" dirty="0" smtClean="0">
                <a:latin typeface="Bell MT" panose="02020503060305020303" pitchFamily="18" charset="0"/>
              </a:rPr>
              <a:t>(</a:t>
            </a:r>
            <a:r>
              <a:rPr lang="en-US" dirty="0">
                <a:latin typeface="Bell MT" panose="02020503060305020303" pitchFamily="18" charset="0"/>
              </a:rPr>
              <a:t>30.mars 1853 – 29.julliet 1890)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1FEA5E30-3EAE-4D3F-9436-688AA74937D0}"/>
              </a:ext>
            </a:extLst>
          </p:cNvPr>
          <p:cNvSpPr txBox="1">
            <a:spLocks/>
          </p:cNvSpPr>
          <p:nvPr/>
        </p:nvSpPr>
        <p:spPr>
          <a:xfrm>
            <a:off x="6363407" y="2079212"/>
            <a:ext cx="4931365" cy="394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Vincent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Van Gogh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était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un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peintre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d’origine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hollandaise,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l’un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des trois plus grands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peintres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du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postimpressionnisme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sr-Latn-ME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Vincent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Van Gogh a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créé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plus de 2 100 oeuvres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860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huiles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de </a:t>
            </a:r>
            <a:r>
              <a:rPr lang="en-US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plateforme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et plus de 1 300 aquarelles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dessins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graphiques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sr-Latn-ME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Son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travail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comprend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des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autoportraits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paysages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natures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mortes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et des portraits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les motifs les plus courants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sont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les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cyprés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</a:t>
            </a:r>
            <a:r>
              <a:rPr lang="sr-Latn-ME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les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champs de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blé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et </a:t>
            </a:r>
            <a:r>
              <a:rPr lang="en-US" sz="2000" dirty="0" err="1">
                <a:latin typeface="Andalus" panose="02020603050405020304" pitchFamily="18" charset="-78"/>
                <a:cs typeface="Andalus" panose="02020603050405020304" pitchFamily="18" charset="-78"/>
              </a:rPr>
              <a:t>tournesols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750C3B8-7FB3-4B8E-856D-B1D7460F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292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="" xmlns:a16="http://schemas.microsoft.com/office/drawing/2014/main" id="{CCDE4BB0-A3C9-461B-B706-339412439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292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51C55E86-F54B-4A23-A3D4-74F2DFCA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2922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Винсент ван Гог — Википедија">
            <a:extLst>
              <a:ext uri="{FF2B5EF4-FFF2-40B4-BE49-F238E27FC236}">
                <a16:creationId xmlns="" xmlns:a16="http://schemas.microsoft.com/office/drawing/2014/main" id="{3EAC04E3-640A-4123-8009-EED0AF8D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07" y="2079212"/>
            <a:ext cx="3686591" cy="43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7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Oeuvres </a:t>
            </a:r>
            <a:r>
              <a:rPr lang="en-US" sz="4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célébres</a:t>
            </a:r>
            <a:endParaRPr lang="en-US" altLang="fr-FR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00152" y="1412875"/>
            <a:ext cx="10176933" cy="5030788"/>
          </a:xfrm>
        </p:spPr>
        <p:txBody>
          <a:bodyPr/>
          <a:lstStyle/>
          <a:p>
            <a:pPr eaLnBrk="1" hangingPunct="1"/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 travailed Van Gogh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comprend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des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autoportaits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des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paysages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des natures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mortes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des portraits  et les motifs les plus 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courants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sont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cyprès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les champs de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blé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et</a:t>
            </a:r>
            <a:r>
              <a:rPr lang="bs-Latn-BA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les </a:t>
            </a:r>
            <a:r>
              <a:rPr lang="en-US" altLang="fr-FR" sz="2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tournesols</a:t>
            </a:r>
            <a:r>
              <a:rPr lang="en-US" altLang="fr-FR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6486" y="2925766"/>
            <a:ext cx="2019300" cy="2549525"/>
          </a:xfrm>
          <a:noFill/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4833" y="4941891"/>
            <a:ext cx="2997200" cy="1800225"/>
          </a:xfr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141666"/>
            <a:ext cx="258233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5" y="4221163"/>
            <a:ext cx="2690284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9" y="2925763"/>
            <a:ext cx="2404533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2" y="3162303"/>
            <a:ext cx="240453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61266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BA678-46DA-4F2C-9D58-1CFD66BF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277" y="168046"/>
            <a:ext cx="9404723" cy="1400530"/>
          </a:xfrm>
        </p:spPr>
        <p:txBody>
          <a:bodyPr/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Oeuvres </a:t>
            </a:r>
            <a:r>
              <a:rPr lang="en-US" sz="4400" dirty="0" err="1">
                <a:latin typeface="Andalus" panose="02020603050405020304" pitchFamily="18" charset="-78"/>
                <a:cs typeface="Andalus" panose="02020603050405020304" pitchFamily="18" charset="-78"/>
              </a:rPr>
              <a:t>célébres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5BEFD9-D914-4925-9BBE-0B58FB5B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4989" y="1478656"/>
            <a:ext cx="4396339" cy="75558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err="1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tournesols</a:t>
            </a:r>
            <a:endParaRPr lang="en-US" sz="4800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422242-5FDB-4534-9598-A506B15FF7F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939168" y="1771440"/>
            <a:ext cx="3869067" cy="46280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 champ de </a:t>
            </a:r>
            <a:r>
              <a:rPr lang="en-US" sz="4000" dirty="0" err="1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lys</a:t>
            </a:r>
            <a:endParaRPr lang="en-US" sz="40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Picture 2" descr="Vinsent van Gog">
            <a:extLst>
              <a:ext uri="{FF2B5EF4-FFF2-40B4-BE49-F238E27FC236}">
                <a16:creationId xmlns="" xmlns:a16="http://schemas.microsoft.com/office/drawing/2014/main" id="{1265A1E2-AD22-45DF-93EB-1C6A12A4034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71" y="2752398"/>
            <a:ext cx="2481812" cy="32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rises Vincent van Gogh Poster - Stilren Klassisk Konst - Posterstore.eu">
            <a:extLst>
              <a:ext uri="{FF2B5EF4-FFF2-40B4-BE49-F238E27FC236}">
                <a16:creationId xmlns="" xmlns:a16="http://schemas.microsoft.com/office/drawing/2014/main" id="{650ECF58-B46E-4BA8-B0CB-FA75E23CEE1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5181" y="2294832"/>
            <a:ext cx="5484827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6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n Gog: slike koje su zadužile čovečanstvo">
            <a:extLst>
              <a:ext uri="{FF2B5EF4-FFF2-40B4-BE49-F238E27FC236}">
                <a16:creationId xmlns="" xmlns:a16="http://schemas.microsoft.com/office/drawing/2014/main" id="{3F2FC231-8887-43CF-A011-3C377F16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80892"/>
            <a:ext cx="4557204" cy="29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инсент ван Гог — Википедија">
            <a:extLst>
              <a:ext uri="{FF2B5EF4-FFF2-40B4-BE49-F238E27FC236}">
                <a16:creationId xmlns="" xmlns:a16="http://schemas.microsoft.com/office/drawing/2014/main" id="{903C54BF-3482-4FFD-8175-0D5E08AA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9" y="1895082"/>
            <a:ext cx="4663376" cy="30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6124" y="5324169"/>
            <a:ext cx="1957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schemeClr val="tx2"/>
                </a:solidFill>
              </a:rPr>
              <a:t>Kalender Emir IX</a:t>
            </a:r>
            <a:br>
              <a:rPr lang="sr-Latn-ME" dirty="0">
                <a:solidFill>
                  <a:schemeClr val="tx2"/>
                </a:solidFill>
              </a:rPr>
            </a:br>
            <a:r>
              <a:rPr lang="sr-Latn-ME" dirty="0">
                <a:solidFill>
                  <a:schemeClr val="tx2"/>
                </a:solidFill>
              </a:rPr>
              <a:t>Tajla Čindrak VIII</a:t>
            </a:r>
            <a:br>
              <a:rPr lang="sr-Latn-ME" dirty="0">
                <a:solidFill>
                  <a:schemeClr val="tx2"/>
                </a:solidFill>
              </a:rPr>
            </a:br>
            <a:r>
              <a:rPr lang="sr-Latn-ME" dirty="0">
                <a:solidFill>
                  <a:schemeClr val="tx2"/>
                </a:solidFill>
              </a:rPr>
              <a:t>Hana kalač VIII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6050" y="1222351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400" b="1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Les cyprès</a:t>
            </a:r>
            <a:endParaRPr lang="sr-Latn-ME" sz="2400" b="1" dirty="0">
              <a:solidFill>
                <a:schemeClr val="tx2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8823" y="1320086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altLang="fr-FR" sz="2400" b="1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en-US" altLang="fr-FR" sz="2400" b="1" dirty="0" err="1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es</a:t>
            </a:r>
            <a:r>
              <a:rPr lang="en-US" altLang="fr-FR" sz="2400" b="1" dirty="0" smtClean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fr-FR" sz="2400" b="1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champs de </a:t>
            </a:r>
            <a:r>
              <a:rPr lang="en-US" altLang="fr-FR" sz="2400" b="1" dirty="0" err="1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blé</a:t>
            </a:r>
            <a:r>
              <a:rPr lang="en-US" altLang="fr-FR" sz="2400" b="1" dirty="0">
                <a:solidFill>
                  <a:schemeClr val="tx2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sr-Latn-M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9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164</TotalTime>
  <Words>57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Vincent Van Gogh (30.mars 1853 – 29.julliet 1890)</vt:lpstr>
      <vt:lpstr>Oeuvres célébres</vt:lpstr>
      <vt:lpstr>Oeuvres célébres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AsRock</dc:creator>
  <cp:lastModifiedBy>rovil</cp:lastModifiedBy>
  <cp:revision>16</cp:revision>
  <dcterms:created xsi:type="dcterms:W3CDTF">2021-04-20T12:19:53Z</dcterms:created>
  <dcterms:modified xsi:type="dcterms:W3CDTF">2021-04-23T11:58:44Z</dcterms:modified>
</cp:coreProperties>
</file>