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4" r:id="rId3"/>
    <p:sldId id="261" r:id="rId4"/>
    <p:sldId id="258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4" autoAdjust="0"/>
    <p:restoredTop sz="94556" autoAdjust="0"/>
  </p:normalViewPr>
  <p:slideViewPr>
    <p:cSldViewPr>
      <p:cViewPr varScale="1">
        <p:scale>
          <a:sx n="68" d="100"/>
          <a:sy n="68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598B-537F-493A-9461-23637BA61BB3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E0928-06BF-477F-8996-0684CB90A5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1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D15C09-CB6F-4F9F-8814-EB019A759FED}" type="datetimeFigureOut">
              <a:rPr lang="bs-Latn-BA" smtClean="0"/>
              <a:t>27.4.2021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8B4B39-677B-4466-B1BB-06D9EF0803B9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233386"/>
            <a:ext cx="1300005" cy="1556955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5339040"/>
            <a:ext cx="1298882" cy="1555049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9698"/>
            <a:ext cx="8061172" cy="6668735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1754547" y="1172749"/>
            <a:ext cx="5634906" cy="33123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8800" dirty="0">
                <a:solidFill>
                  <a:schemeClr val="accent1"/>
                </a:solidFill>
              </a:rPr>
              <a:t> </a:t>
            </a:r>
            <a:br>
              <a:rPr lang="en" sz="8800" dirty="0">
                <a:solidFill>
                  <a:schemeClr val="accent1"/>
                </a:solidFill>
              </a:rPr>
            </a:br>
            <a:br>
              <a:rPr lang="en" sz="8800" dirty="0">
                <a:solidFill>
                  <a:schemeClr val="accent1"/>
                </a:solidFill>
              </a:rPr>
            </a:br>
            <a:br>
              <a:rPr lang="en" sz="8800" dirty="0">
                <a:solidFill>
                  <a:schemeClr val="accent1"/>
                </a:solidFill>
              </a:rPr>
            </a:br>
            <a:br>
              <a:rPr lang="en" sz="8800" dirty="0">
                <a:solidFill>
                  <a:schemeClr val="accent1"/>
                </a:solidFill>
              </a:rPr>
            </a:br>
            <a:br>
              <a:rPr lang="en" sz="8800" dirty="0">
                <a:solidFill>
                  <a:schemeClr val="accent1"/>
                </a:solidFill>
              </a:rPr>
            </a:br>
            <a:r>
              <a:rPr lang="bs-Latn-BA" sz="5400" dirty="0">
                <a:solidFill>
                  <a:schemeClr val="accent6"/>
                </a:solidFill>
                <a:latin typeface="Monotype Corsiva" panose="03010101010201010101" pitchFamily="66" charset="0"/>
              </a:rPr>
              <a:t>Les peintres fran</a:t>
            </a:r>
            <a:r>
              <a:rPr lang="fr-FR" sz="5400" dirty="0" err="1">
                <a:solidFill>
                  <a:schemeClr val="accent6"/>
                </a:solidFill>
                <a:latin typeface="Monotype Corsiva" panose="03010101010201010101" pitchFamily="66" charset="0"/>
              </a:rPr>
              <a:t>çais</a:t>
            </a:r>
            <a:r>
              <a:rPr lang="fr-FR" sz="5400" dirty="0">
                <a:solidFill>
                  <a:schemeClr val="accent6"/>
                </a:solidFill>
                <a:latin typeface="Monotype Corsiva" panose="03010101010201010101" pitchFamily="66" charset="0"/>
              </a:rPr>
              <a:t> et l</a:t>
            </a:r>
            <a:r>
              <a:rPr lang="bs-Latn-BA" dirty="0">
                <a:solidFill>
                  <a:schemeClr val="accent6"/>
                </a:solidFill>
                <a:latin typeface="Monotype Corsiva" panose="03010101010201010101" pitchFamily="66" charset="0"/>
              </a:rPr>
              <a:t>a</a:t>
            </a:r>
            <a:r>
              <a:rPr lang="fr-FR" sz="5400" dirty="0">
                <a:solidFill>
                  <a:schemeClr val="accent6"/>
                </a:solidFill>
                <a:latin typeface="Monotype Corsiva" panose="03010101010201010101" pitchFamily="66" charset="0"/>
              </a:rPr>
              <a:t> fleur</a:t>
            </a:r>
            <a:endParaRPr sz="5400" dirty="0">
              <a:solidFill>
                <a:schemeClr val="accent6"/>
              </a:solidFill>
              <a:latin typeface="Monotype Corsiva" panose="03010101010201010101" pitchFamily="66" charset="0"/>
              <a:sym typeface="Tulpen One"/>
            </a:endParaRPr>
          </a:p>
        </p:txBody>
      </p:sp>
      <p:sp>
        <p:nvSpPr>
          <p:cNvPr id="1753" name="Google Shape;1753;p32"/>
          <p:cNvSpPr txBox="1">
            <a:spLocks noGrp="1"/>
          </p:cNvSpPr>
          <p:nvPr>
            <p:ph type="subTitle" idx="1"/>
          </p:nvPr>
        </p:nvSpPr>
        <p:spPr>
          <a:xfrm>
            <a:off x="2249525" y="4125767"/>
            <a:ext cx="46449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Latn-M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6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83570-760D-48EC-8E48-21F9FD001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90" y="2407831"/>
            <a:ext cx="1255885" cy="20423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BB5350-A644-49C9-8159-562519D1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66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black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Monotype Corsiva" pitchFamily="66" charset="0"/>
              </a:rPr>
              <a:t>Claude Monet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2AB08-3B02-4BA0-906A-C7ABDC64418B}"/>
              </a:ext>
            </a:extLst>
          </p:cNvPr>
          <p:cNvSpPr/>
          <p:nvPr/>
        </p:nvSpPr>
        <p:spPr>
          <a:xfrm>
            <a:off x="1907704" y="3240606"/>
            <a:ext cx="691276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20000"/>
              </a:spcBef>
              <a:buClr>
                <a:srgbClr val="873624"/>
              </a:buClr>
            </a:pPr>
            <a:r>
              <a:rPr lang="fr-FR" sz="3600" b="1" dirty="0">
                <a:solidFill>
                  <a:srgbClr val="D0BE40">
                    <a:lumMod val="50000"/>
                  </a:srgb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Monotype Corsiva" panose="03010101010201010101" pitchFamily="66" charset="0"/>
                <a:cs typeface="Arial"/>
                <a:sym typeface="Arial"/>
              </a:rPr>
              <a:t>Il est né à Paris, France en  1840.</a:t>
            </a:r>
          </a:p>
          <a:p>
            <a:pPr lvl="0" algn="ctr" defTabSz="685800">
              <a:spcBef>
                <a:spcPct val="20000"/>
              </a:spcBef>
              <a:buClr>
                <a:srgbClr val="873624"/>
              </a:buClr>
            </a:pPr>
            <a:r>
              <a:rPr lang="fr-FR" sz="3600" b="1" dirty="0">
                <a:solidFill>
                  <a:srgbClr val="D0BE40">
                    <a:lumMod val="50000"/>
                  </a:srgb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Monotype Corsiva" panose="03010101010201010101" pitchFamily="66" charset="0"/>
                <a:cs typeface="Arial"/>
                <a:sym typeface="Arial"/>
              </a:rPr>
              <a:t> Il est l’un des peintres impressionniste les plus célèbres.</a:t>
            </a:r>
          </a:p>
          <a:p>
            <a:pPr lvl="0" algn="ctr" defTabSz="685800">
              <a:spcBef>
                <a:spcPct val="20000"/>
              </a:spcBef>
              <a:buClr>
                <a:srgbClr val="873624"/>
              </a:buClr>
            </a:pPr>
            <a:r>
              <a:rPr lang="fr-FR" sz="3600" b="1" dirty="0">
                <a:solidFill>
                  <a:srgbClr val="D0BE40">
                    <a:lumMod val="50000"/>
                  </a:srgb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Monotype Corsiva" panose="03010101010201010101" pitchFamily="66" charset="0"/>
                <a:cs typeface="Arial"/>
                <a:sym typeface="Arial"/>
              </a:rPr>
              <a:t>,, Je fais ce que je peux pour exprimer ce que je ressens en présence de la nature .‘’</a:t>
            </a:r>
            <a:endParaRPr lang="sr-Latn-ME" sz="3600" b="1" dirty="0">
              <a:solidFill>
                <a:srgbClr val="D0BE40">
                  <a:lumMod val="50000"/>
                </a:srgbClr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Monotype Corsiva" panose="03010101010201010101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01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F2AEEB-BCAB-4DB7-B772-463EEC58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873624"/>
              </a:buClr>
            </a:pPr>
            <a:r>
              <a:rPr lang="fr-F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r-FR" sz="4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Monet </a:t>
            </a:r>
          </a:p>
          <a:p>
            <a:pPr lvl="0">
              <a:buClr>
                <a:srgbClr val="873624"/>
              </a:buClr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fr-FR" sz="4800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Pissaro</a:t>
            </a:r>
            <a:endParaRPr lang="fr-FR" sz="48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>
              <a:buClr>
                <a:srgbClr val="873624"/>
              </a:buClr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fr-FR" sz="4800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Césanne</a:t>
            </a:r>
            <a:endParaRPr lang="fr-FR" sz="48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>
              <a:buClr>
                <a:srgbClr val="873624"/>
              </a:buClr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Degas</a:t>
            </a:r>
          </a:p>
          <a:p>
            <a:pPr lvl="0">
              <a:buClr>
                <a:srgbClr val="873624"/>
              </a:buClr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fr-FR" sz="4800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Gaugin</a:t>
            </a:r>
            <a:endParaRPr lang="fr-FR" sz="48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>
              <a:buClr>
                <a:srgbClr val="873624"/>
              </a:buClr>
            </a:pPr>
            <a:r>
              <a:rPr lang="fr-FR" sz="4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fr-FR" sz="4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Vincent van Gogh</a:t>
            </a:r>
            <a:endParaRPr lang="bs-Latn-BA" sz="48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F86FE-5C80-4421-8720-CD9BE2B8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1" y="570156"/>
            <a:ext cx="7745506" cy="105864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4400" b="1" dirty="0">
                <a:solidFill>
                  <a:srgbClr val="895D1D"/>
                </a:solidFill>
                <a:latin typeface="Monotype Corsiva" panose="03010101010201010101" pitchFamily="66" charset="0"/>
                <a:ea typeface="+mn-ea"/>
                <a:cs typeface="+mn-cs"/>
              </a:rPr>
              <a:t>Les peintres         </a:t>
            </a:r>
            <a:br>
              <a:rPr lang="fr-FR" sz="4400" b="1" dirty="0">
                <a:solidFill>
                  <a:srgbClr val="895D1D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fr-FR" sz="4400" b="1" dirty="0">
                <a:solidFill>
                  <a:srgbClr val="895D1D"/>
                </a:solidFill>
                <a:latin typeface="Monotype Corsiva" panose="03010101010201010101" pitchFamily="66" charset="0"/>
                <a:ea typeface="+mn-ea"/>
                <a:cs typeface="+mn-cs"/>
              </a:rPr>
              <a:t>   impressionnistes</a:t>
            </a:r>
            <a:endParaRPr lang="fr-FR" sz="44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BF5F0-2356-441F-9716-9BED2C19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97245"/>
            <a:ext cx="3505504" cy="31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2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>
                <a:latin typeface="Monotype Corsiva" panose="03010101010201010101" pitchFamily="66" charset="0"/>
              </a:rPr>
              <a:t>La nature morte</a:t>
            </a:r>
            <a:endParaRPr lang="bs-Latn-BA" sz="48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" y="1977900"/>
            <a:ext cx="2220069" cy="296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12" y="3483162"/>
            <a:ext cx="2232248" cy="302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24" y="2272583"/>
            <a:ext cx="2319837" cy="273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0A4E74-9B08-443E-9DF8-37EB871E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5" y="2276872"/>
            <a:ext cx="7745505" cy="3573908"/>
          </a:xfrm>
        </p:spPr>
        <p:txBody>
          <a:bodyPr/>
          <a:lstStyle/>
          <a:p>
            <a:r>
              <a:rPr lang="fr-FR" dirty="0"/>
              <a:t>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A5A0CB-2568-4259-AD3B-8621F6A537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62" y="3595845"/>
            <a:ext cx="2212082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4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54D32-0611-4602-B41D-53AD751E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latin typeface="Monotype Corsiva" panose="03010101010201010101" pitchFamily="66" charset="0"/>
              </a:rPr>
              <a:t>Les nénuphars – les nénuphars et le pont japonais – les iris – les roses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EB5A5-D979-4719-87A1-B57C63DF92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8" y="206084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Yellow Irises With Pink Cloud by Claude Monet paintings reproduction for  sale Oil painting canvas art">
            <a:extLst>
              <a:ext uri="{FF2B5EF4-FFF2-40B4-BE49-F238E27FC236}">
                <a16:creationId xmlns:a16="http://schemas.microsoft.com/office/drawing/2014/main" id="{AD0449B4-0C40-4044-A903-E86EF4B0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21" y="222828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ude Monet White water lilies, copy Painting by Mishyra Vladimir |  Saatchi Art">
            <a:extLst>
              <a:ext uri="{FF2B5EF4-FFF2-40B4-BE49-F238E27FC236}">
                <a16:creationId xmlns:a16="http://schemas.microsoft.com/office/drawing/2014/main" id="{B9075963-B85D-49E2-BC32-A1C3B204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51" y="41494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lk scarf Claude Monet Water Lilies">
            <a:extLst>
              <a:ext uri="{FF2B5EF4-FFF2-40B4-BE49-F238E27FC236}">
                <a16:creationId xmlns:a16="http://schemas.microsoft.com/office/drawing/2014/main" id="{AD1E53B4-EE66-44D4-861D-13D08077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8" y="415424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 Lilies 1916 3 Painting By Claude Monet - Reproduction Gallery">
            <a:extLst>
              <a:ext uri="{FF2B5EF4-FFF2-40B4-BE49-F238E27FC236}">
                <a16:creationId xmlns:a16="http://schemas.microsoft.com/office/drawing/2014/main" id="{AFC59BCB-838C-4398-9A39-A6385949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1" y="21275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Maison dans les roses (C Monet - W 1954) | Online wall art, Claude  monet, Monet art">
            <a:extLst>
              <a:ext uri="{FF2B5EF4-FFF2-40B4-BE49-F238E27FC236}">
                <a16:creationId xmlns:a16="http://schemas.microsoft.com/office/drawing/2014/main" id="{616CD76C-9E16-4BBF-969D-E3F46D74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54" y="453858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7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7105C-EE65-4C44-95F1-BB1E0808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242714"/>
            <a:ext cx="7756263" cy="1530102"/>
          </a:xfrm>
        </p:spPr>
        <p:txBody>
          <a:bodyPr/>
          <a:lstStyle/>
          <a:p>
            <a:r>
              <a:rPr lang="fr-FR" sz="4000" dirty="0">
                <a:solidFill>
                  <a:srgbClr val="895D1D"/>
                </a:solidFill>
                <a:latin typeface="Monotype Corsiva" panose="03010101010201010101" pitchFamily="66" charset="0"/>
              </a:rPr>
              <a:t>Les coquelicots – Camille Monet et l’enfant au jardin –La dame au parasol – Les mules</a:t>
            </a:r>
            <a:endParaRPr lang="fr-FR" sz="4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Amazon.com: Field Of Poppies - Les Coquelicots 1873 Poster Print by Claude  Monet (18 x 24): Posters &amp; Prints">
            <a:extLst>
              <a:ext uri="{FF2B5EF4-FFF2-40B4-BE49-F238E27FC236}">
                <a16:creationId xmlns:a16="http://schemas.microsoft.com/office/drawing/2014/main" id="{219A9CD6-7E11-4C24-9DD9-3191901CF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4" y="2403177"/>
            <a:ext cx="24669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 382 Claude Monet - Camille Monet et un enfant au jardin | Flickr">
            <a:extLst>
              <a:ext uri="{FF2B5EF4-FFF2-40B4-BE49-F238E27FC236}">
                <a16:creationId xmlns:a16="http://schemas.microsoft.com/office/drawing/2014/main" id="{1698CA85-EA8C-4DDD-98D9-AD54D49C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47925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Épinglé sur art to inspire">
            <a:extLst>
              <a:ext uri="{FF2B5EF4-FFF2-40B4-BE49-F238E27FC236}">
                <a16:creationId xmlns:a16="http://schemas.microsoft.com/office/drawing/2014/main" id="{F1142D0F-3AFE-4AE9-8D8D-9AD3AA23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6" y="2780928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s Meules — Wikipédia">
            <a:extLst>
              <a:ext uri="{FF2B5EF4-FFF2-40B4-BE49-F238E27FC236}">
                <a16:creationId xmlns:a16="http://schemas.microsoft.com/office/drawing/2014/main" id="{CFB33DCF-B49E-435B-8F5C-8B3BC3A5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1" y="4690890"/>
            <a:ext cx="2771775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ableaux de Claude Monet">
            <a:extLst>
              <a:ext uri="{FF2B5EF4-FFF2-40B4-BE49-F238E27FC236}">
                <a16:creationId xmlns:a16="http://schemas.microsoft.com/office/drawing/2014/main" id="{2418293F-45DA-4555-A702-CC99CA5C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25" y="4681364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376CA0-A3CC-481D-B75D-FD0C1668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Monotype Corsiva" panose="03010101010201010101" pitchFamily="66" charset="0"/>
              </a:rPr>
              <a:t>Lj</a:t>
            </a:r>
            <a:r>
              <a:rPr lang="bs-Latn-BA" dirty="0">
                <a:latin typeface="Monotype Corsiva" panose="03010101010201010101" pitchFamily="66" charset="0"/>
              </a:rPr>
              <a:t>aić Dalia IX </a:t>
            </a:r>
          </a:p>
          <a:p>
            <a:r>
              <a:rPr lang="bs-Latn-BA" dirty="0">
                <a:latin typeface="Monotype Corsiva" panose="03010101010201010101" pitchFamily="66" charset="0"/>
              </a:rPr>
              <a:t>Kuč Merjem IX</a:t>
            </a:r>
          </a:p>
          <a:p>
            <a:r>
              <a:rPr lang="bs-Latn-BA" dirty="0">
                <a:latin typeface="Monotype Corsiva" panose="03010101010201010101" pitchFamily="66" charset="0"/>
              </a:rPr>
              <a:t>Džudžević Sumeja </a:t>
            </a:r>
          </a:p>
          <a:p>
            <a:endParaRPr lang="bs-Latn-BA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fr-FR" dirty="0">
              <a:latin typeface="Monotype Corsiva" panose="03010101010201010101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348B80-B4E3-4C23-93AA-F5862797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itchFamily="66" charset="0"/>
              </a:rPr>
              <a:t>Merci pour votre attention</a:t>
            </a:r>
            <a:endParaRPr lang="fr-F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69E3B-D8EA-4DE7-AE49-643E1949D8F1}"/>
              </a:ext>
            </a:extLst>
          </p:cNvPr>
          <p:cNvSpPr txBox="1"/>
          <p:nvPr/>
        </p:nvSpPr>
        <p:spPr>
          <a:xfrm>
            <a:off x="1637086" y="4187254"/>
            <a:ext cx="6789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latin typeface="Monotype Corsiva" panose="03010101010201010101" pitchFamily="66" charset="0"/>
                <a:cs typeface="Andalus" panose="02020603050405020304" pitchFamily="18" charset="-78"/>
              </a:rPr>
              <a:t>Ajkuna</a:t>
            </a:r>
            <a:r>
              <a:rPr lang="fr-FR" sz="4400" dirty="0">
                <a:latin typeface="Monotype Corsiva" panose="03010101010201010101" pitchFamily="66" charset="0"/>
                <a:cs typeface="Andalus" panose="02020603050405020304" pitchFamily="18" charset="-78"/>
              </a:rPr>
              <a:t> – Alma </a:t>
            </a:r>
            <a:r>
              <a:rPr lang="fr-FR" sz="4400" dirty="0" err="1">
                <a:latin typeface="Monotype Corsiva" panose="03010101010201010101" pitchFamily="66" charset="0"/>
                <a:cs typeface="Andalus" panose="02020603050405020304" pitchFamily="18" charset="-78"/>
              </a:rPr>
              <a:t>Daci</a:t>
            </a:r>
            <a:r>
              <a:rPr lang="bs-Latn-BA" sz="4400" dirty="0">
                <a:latin typeface="Monotype Corsiva" panose="03010101010201010101" pitchFamily="66" charset="0"/>
                <a:cs typeface="Andalus" panose="02020603050405020304" pitchFamily="18" charset="-78"/>
              </a:rPr>
              <a:t>ć, professeur</a:t>
            </a:r>
            <a:endParaRPr lang="fr-FR" sz="4400" dirty="0"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5078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243</TotalTime>
  <Words>132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 Antiqua</vt:lpstr>
      <vt:lpstr>Calibri</vt:lpstr>
      <vt:lpstr>Monotype Corsiva</vt:lpstr>
      <vt:lpstr>Wingdings</vt:lpstr>
      <vt:lpstr>Hardcover</vt:lpstr>
      <vt:lpstr>      Les peintres français et la fleur</vt:lpstr>
      <vt:lpstr>Claude Monet</vt:lpstr>
      <vt:lpstr>Les peintres             impressionnistes</vt:lpstr>
      <vt:lpstr>La nature morte</vt:lpstr>
      <vt:lpstr>Les nénuphars – les nénuphars et le pont japonais – les iris – les roses</vt:lpstr>
      <vt:lpstr>Les coquelicots – Camille Monet et l’enfant au jardin –La dame au parasol – Les mules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Monet</dc:title>
  <dc:creator>Windows korisnik</dc:creator>
  <cp:lastModifiedBy>Asus</cp:lastModifiedBy>
  <cp:revision>28</cp:revision>
  <dcterms:created xsi:type="dcterms:W3CDTF">2021-04-19T13:46:11Z</dcterms:created>
  <dcterms:modified xsi:type="dcterms:W3CDTF">2021-04-27T08:14:23Z</dcterms:modified>
</cp:coreProperties>
</file>