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9" r:id="rId2"/>
    <p:sldId id="256" r:id="rId3"/>
    <p:sldId id="265" r:id="rId4"/>
    <p:sldId id="263" r:id="rId5"/>
    <p:sldId id="266" r:id="rId6"/>
    <p:sldId id="267" r:id="rId7"/>
    <p:sldId id="257" r:id="rId8"/>
    <p:sldId id="258" r:id="rId9"/>
    <p:sldId id="260" r:id="rId10"/>
    <p:sldId id="262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1D403E49-E23B-44C0-B715-90FD50C441FD}">
          <p14:sldIdLst>
            <p14:sldId id="259"/>
            <p14:sldId id="256"/>
            <p14:sldId id="265"/>
            <p14:sldId id="263"/>
            <p14:sldId id="266"/>
            <p14:sldId id="267"/>
            <p14:sldId id="257"/>
            <p14:sldId id="258"/>
            <p14:sldId id="260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5" autoAdjust="0"/>
    <p:restoredTop sz="94660"/>
  </p:normalViewPr>
  <p:slideViewPr>
    <p:cSldViewPr>
      <p:cViewPr varScale="1">
        <p:scale>
          <a:sx n="40" d="100"/>
          <a:sy n="40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2FD2D-C4FF-41D1-AF64-ABC8C1669F36}" type="datetimeFigureOut">
              <a:rPr lang="sr-Latn-ME" smtClean="0"/>
              <a:t>23.4.2021</a:t>
            </a:fld>
            <a:endParaRPr lang="sr-Latn-M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15C8-3190-4904-9385-C1AB8D338DBF}" type="slidenum">
              <a:rPr lang="sr-Latn-ME" smtClean="0"/>
              <a:t>‹#›</a:t>
            </a:fld>
            <a:endParaRPr lang="sr-Latn-ME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2FD2D-C4FF-41D1-AF64-ABC8C1669F36}" type="datetimeFigureOut">
              <a:rPr lang="sr-Latn-ME" smtClean="0"/>
              <a:t>23.4.2021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15C8-3190-4904-9385-C1AB8D338DBF}" type="slidenum">
              <a:rPr lang="sr-Latn-ME" smtClean="0"/>
              <a:t>‹#›</a:t>
            </a:fld>
            <a:endParaRPr lang="sr-Latn-M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2FD2D-C4FF-41D1-AF64-ABC8C1669F36}" type="datetimeFigureOut">
              <a:rPr lang="sr-Latn-ME" smtClean="0"/>
              <a:t>23.4.2021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15C8-3190-4904-9385-C1AB8D338DBF}" type="slidenum">
              <a:rPr lang="sr-Latn-ME" smtClean="0"/>
              <a:t>‹#›</a:t>
            </a:fld>
            <a:endParaRPr lang="sr-Latn-M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2FD2D-C4FF-41D1-AF64-ABC8C1669F36}" type="datetimeFigureOut">
              <a:rPr lang="sr-Latn-ME" smtClean="0"/>
              <a:t>23.4.2021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15C8-3190-4904-9385-C1AB8D338DBF}" type="slidenum">
              <a:rPr lang="sr-Latn-ME" smtClean="0"/>
              <a:t>‹#›</a:t>
            </a:fld>
            <a:endParaRPr lang="sr-Latn-M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2FD2D-C4FF-41D1-AF64-ABC8C1669F36}" type="datetimeFigureOut">
              <a:rPr lang="sr-Latn-ME" smtClean="0"/>
              <a:t>23.4.2021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E5515C8-3190-4904-9385-C1AB8D338DBF}" type="slidenum">
              <a:rPr lang="sr-Latn-ME" smtClean="0"/>
              <a:t>‹#›</a:t>
            </a:fld>
            <a:endParaRPr lang="sr-Latn-M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2FD2D-C4FF-41D1-AF64-ABC8C1669F36}" type="datetimeFigureOut">
              <a:rPr lang="sr-Latn-ME" smtClean="0"/>
              <a:t>23.4.2021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15C8-3190-4904-9385-C1AB8D338DBF}" type="slidenum">
              <a:rPr lang="sr-Latn-ME" smtClean="0"/>
              <a:t>‹#›</a:t>
            </a:fld>
            <a:endParaRPr lang="sr-Latn-M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2FD2D-C4FF-41D1-AF64-ABC8C1669F36}" type="datetimeFigureOut">
              <a:rPr lang="sr-Latn-ME" smtClean="0"/>
              <a:t>23.4.2021</a:t>
            </a:fld>
            <a:endParaRPr lang="sr-Latn-M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15C8-3190-4904-9385-C1AB8D338DBF}" type="slidenum">
              <a:rPr lang="sr-Latn-ME" smtClean="0"/>
              <a:t>‹#›</a:t>
            </a:fld>
            <a:endParaRPr lang="sr-Latn-M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2FD2D-C4FF-41D1-AF64-ABC8C1669F36}" type="datetimeFigureOut">
              <a:rPr lang="sr-Latn-ME" smtClean="0"/>
              <a:t>23.4.2021</a:t>
            </a:fld>
            <a:endParaRPr lang="sr-Latn-M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15C8-3190-4904-9385-C1AB8D338DBF}" type="slidenum">
              <a:rPr lang="sr-Latn-ME" smtClean="0"/>
              <a:t>‹#›</a:t>
            </a:fld>
            <a:endParaRPr lang="sr-Latn-M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2FD2D-C4FF-41D1-AF64-ABC8C1669F36}" type="datetimeFigureOut">
              <a:rPr lang="sr-Latn-ME" smtClean="0"/>
              <a:t>23.4.2021</a:t>
            </a:fld>
            <a:endParaRPr lang="sr-Latn-M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15C8-3190-4904-9385-C1AB8D338DBF}" type="slidenum">
              <a:rPr lang="sr-Latn-ME" smtClean="0"/>
              <a:t>‹#›</a:t>
            </a:fld>
            <a:endParaRPr lang="sr-Latn-M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2FD2D-C4FF-41D1-AF64-ABC8C1669F36}" type="datetimeFigureOut">
              <a:rPr lang="sr-Latn-ME" smtClean="0"/>
              <a:t>23.4.2021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15C8-3190-4904-9385-C1AB8D338DBF}" type="slidenum">
              <a:rPr lang="sr-Latn-ME" smtClean="0"/>
              <a:t>‹#›</a:t>
            </a:fld>
            <a:endParaRPr lang="sr-Latn-M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2FD2D-C4FF-41D1-AF64-ABC8C1669F36}" type="datetimeFigureOut">
              <a:rPr lang="sr-Latn-ME" smtClean="0"/>
              <a:t>23.4.2021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15C8-3190-4904-9385-C1AB8D338DBF}" type="slidenum">
              <a:rPr lang="sr-Latn-ME" smtClean="0"/>
              <a:t>‹#›</a:t>
            </a:fld>
            <a:endParaRPr lang="sr-Latn-M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792FD2D-C4FF-41D1-AF64-ABC8C1669F36}" type="datetimeFigureOut">
              <a:rPr lang="sr-Latn-ME" smtClean="0"/>
              <a:t>23.4.2021</a:t>
            </a:fld>
            <a:endParaRPr lang="sr-Latn-M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r-Latn-ME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E5515C8-3190-4904-9385-C1AB8D338DBF}" type="slidenum">
              <a:rPr lang="sr-Latn-ME" smtClean="0"/>
              <a:t>‹#›</a:t>
            </a:fld>
            <a:endParaRPr lang="sr-Latn-M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9542"/>
            <a:ext cx="8229600" cy="1267290"/>
          </a:xfrm>
        </p:spPr>
        <p:txBody>
          <a:bodyPr>
            <a:noAutofit/>
          </a:bodyPr>
          <a:lstStyle/>
          <a:p>
            <a:r>
              <a:rPr lang="fr-FR" sz="4400" dirty="0">
                <a:solidFill>
                  <a:schemeClr val="tx1"/>
                </a:solidFill>
              </a:rPr>
              <a:t>La cosmétique à la base de plantes -  LAVANDE </a:t>
            </a:r>
            <a:endParaRPr lang="sr-Latn-ME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3052393"/>
            <a:ext cx="4053136" cy="3688975"/>
          </a:xfrm>
        </p:spPr>
        <p:txBody>
          <a:bodyPr>
            <a:normAutofit fontScale="92500" lnSpcReduction="10000"/>
          </a:bodyPr>
          <a:lstStyle/>
          <a:p>
            <a:r>
              <a:rPr lang="fr-FR" sz="3200" b="1" dirty="0"/>
              <a:t>Les produits sont à base de lavande</a:t>
            </a:r>
          </a:p>
          <a:p>
            <a:r>
              <a:rPr lang="fr-FR" sz="3200" b="1" dirty="0"/>
              <a:t>La beauté</a:t>
            </a:r>
          </a:p>
          <a:p>
            <a:r>
              <a:rPr lang="fr-FR" sz="3200" b="1" dirty="0"/>
              <a:t>La santé </a:t>
            </a:r>
            <a:endParaRPr lang="sr-Latn-ME" sz="3200" b="1" dirty="0"/>
          </a:p>
          <a:p>
            <a:endParaRPr lang="sr-Latn-ME" dirty="0"/>
          </a:p>
          <a:p>
            <a:endParaRPr lang="sr-Latn-ME" dirty="0"/>
          </a:p>
          <a:p>
            <a:endParaRPr lang="sr-Latn-ME" dirty="0"/>
          </a:p>
          <a:p>
            <a:pPr marL="137160" indent="0">
              <a:buNone/>
            </a:pPr>
            <a:r>
              <a:rPr lang="sr-Latn-ME" dirty="0"/>
              <a:t>              </a:t>
            </a:r>
          </a:p>
        </p:txBody>
      </p:sp>
      <p:pic>
        <p:nvPicPr>
          <p:cNvPr id="1026" name="Picture 2" descr="C:\Users\Anja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52393"/>
            <a:ext cx="3960439" cy="28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569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749" y="0"/>
            <a:ext cx="8229600" cy="2290266"/>
          </a:xfrm>
        </p:spPr>
        <p:txBody>
          <a:bodyPr>
            <a:noAutofit/>
          </a:bodyPr>
          <a:lstStyle/>
          <a:p>
            <a:r>
              <a:rPr lang="sr-Latn-ME" sz="3600" dirty="0">
                <a:solidFill>
                  <a:schemeClr val="tx1"/>
                </a:solidFill>
              </a:rPr>
              <a:t>M</a:t>
            </a:r>
            <a:r>
              <a:rPr lang="fr-FR" sz="3600" dirty="0" err="1">
                <a:solidFill>
                  <a:schemeClr val="tx1"/>
                </a:solidFill>
              </a:rPr>
              <a:t>erci</a:t>
            </a:r>
            <a:r>
              <a:rPr lang="fr-FR" sz="3600" dirty="0">
                <a:solidFill>
                  <a:schemeClr val="tx1"/>
                </a:solidFill>
              </a:rPr>
              <a:t> d'avoir pris le temps de regarder notre petit catalogue.</a:t>
            </a:r>
            <a:endParaRPr lang="sr-Latn-ME" sz="36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Anja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48" y="1844824"/>
            <a:ext cx="7992888" cy="461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77748" y="3981474"/>
            <a:ext cx="4986339" cy="1865113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sr-Latn-ME" sz="2400" b="1" dirty="0"/>
              <a:t>Anja Prekajski IX</a:t>
            </a:r>
          </a:p>
          <a:p>
            <a:pPr marL="137160" indent="0">
              <a:buNone/>
            </a:pPr>
            <a:r>
              <a:rPr lang="sr-Latn-ME" sz="2400" b="1" dirty="0"/>
              <a:t>Zana Sinanović IX</a:t>
            </a:r>
          </a:p>
          <a:p>
            <a:pPr marL="137160" indent="0">
              <a:buNone/>
            </a:pPr>
            <a:r>
              <a:rPr lang="sr-Latn-ME" sz="2400" b="1" dirty="0"/>
              <a:t>Emina Adrović IX</a:t>
            </a:r>
          </a:p>
          <a:p>
            <a:pPr marL="137160" indent="0">
              <a:buNone/>
            </a:pPr>
            <a:endParaRPr lang="sr-Latn-ME" sz="2400" b="1" dirty="0"/>
          </a:p>
          <a:p>
            <a:pPr marL="137160" indent="0">
              <a:buNone/>
            </a:pPr>
            <a:r>
              <a:rPr lang="sr-Latn-ME" sz="2400" b="1" dirty="0"/>
              <a:t> Ajkuna –Alma Dacić, professeur</a:t>
            </a:r>
          </a:p>
        </p:txBody>
      </p:sp>
    </p:spTree>
    <p:extLst>
      <p:ext uri="{BB962C8B-B14F-4D97-AF65-F5344CB8AC3E}">
        <p14:creationId xmlns:p14="http://schemas.microsoft.com/office/powerpoint/2010/main" val="2904988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44624"/>
            <a:ext cx="8229600" cy="1008112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Les </a:t>
            </a:r>
            <a:r>
              <a:rPr lang="sr-Latn-ME" sz="5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savon</a:t>
            </a:r>
            <a:r>
              <a:rPr lang="fr-FR" sz="5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</a:t>
            </a:r>
            <a:endParaRPr lang="sr-Latn-ME" sz="5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 descr="C:\Users\Anja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40764"/>
            <a:ext cx="3600400" cy="260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nja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820863"/>
            <a:ext cx="3456384" cy="24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nja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364" y="4509120"/>
            <a:ext cx="3229272" cy="215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330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129A3-7CF5-4361-89AD-5B54AA985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89" y="566297"/>
            <a:ext cx="8229600" cy="1143000"/>
          </a:xfrm>
        </p:spPr>
        <p:txBody>
          <a:bodyPr>
            <a:noAutofit/>
          </a:bodyPr>
          <a:lstStyle/>
          <a:p>
            <a:r>
              <a:rPr lang="fr-FR" sz="4000" dirty="0">
                <a:solidFill>
                  <a:schemeClr val="tx1"/>
                </a:solidFill>
              </a:rPr>
              <a:t>La Provence, connue par ses champs de lavande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22625-9BE0-45FE-BF15-036A68421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04496"/>
          </a:xfrm>
        </p:spPr>
        <p:txBody>
          <a:bodyPr/>
          <a:lstStyle/>
          <a:p>
            <a:r>
              <a:rPr lang="fr-FR" b="1" dirty="0"/>
              <a:t>Aujourd’hui nous vous présentons certains des produits sur la base de lavande</a:t>
            </a:r>
          </a:p>
          <a:p>
            <a:endParaRPr lang="fr-FR" dirty="0"/>
          </a:p>
          <a:p>
            <a:pPr marL="137160" indent="0">
              <a:buNone/>
            </a:pPr>
            <a:endParaRPr lang="fr-F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24BBD7F-1032-42C1-A4CA-633CC6AC7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06" y="4994368"/>
            <a:ext cx="2101775" cy="1398636"/>
          </a:xfrm>
          <a:prstGeom prst="rect">
            <a:avLst/>
          </a:prstGeom>
          <a:noFill/>
          <a:ln>
            <a:noFill/>
          </a:ln>
          <a:effectLst>
            <a:glow rad="101600">
              <a:srgbClr val="F43B3B">
                <a:satMod val="175000"/>
                <a:alpha val="40000"/>
              </a:srgbClr>
            </a:glow>
            <a:outerShdw dist="35921" dir="2700000" algn="ctr" rotWithShape="0">
              <a:srgbClr val="FAD9D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89748D4B-9D29-4E99-A7FB-EC223A2D9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778" y="3742883"/>
            <a:ext cx="3053578" cy="2034447"/>
          </a:xfrm>
          <a:prstGeom prst="rect">
            <a:avLst/>
          </a:prstGeom>
          <a:noFill/>
          <a:ln>
            <a:noFill/>
          </a:ln>
          <a:effectLst>
            <a:glow rad="101600">
              <a:srgbClr val="F43B3B">
                <a:satMod val="175000"/>
                <a:alpha val="40000"/>
              </a:srgbClr>
            </a:glow>
            <a:outerShdw dist="35921" dir="2700000" algn="ctr" rotWithShape="0">
              <a:srgbClr val="FAD9D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099370F0-882B-486E-A8DF-8528E341F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06" y="3347949"/>
            <a:ext cx="2101775" cy="1398636"/>
          </a:xfrm>
          <a:prstGeom prst="rect">
            <a:avLst/>
          </a:prstGeom>
          <a:noFill/>
          <a:ln>
            <a:noFill/>
          </a:ln>
          <a:effectLst>
            <a:glow rad="101600">
              <a:srgbClr val="F43B3B">
                <a:satMod val="175000"/>
                <a:alpha val="40000"/>
              </a:srgbClr>
            </a:glow>
            <a:outerShdw dist="35921" dir="2700000" algn="ctr" rotWithShape="0">
              <a:srgbClr val="FAD9D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5954B30-8AC0-414D-9A20-F09B3CF4F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089" y="5078012"/>
            <a:ext cx="2244105" cy="1398636"/>
          </a:xfrm>
          <a:prstGeom prst="rect">
            <a:avLst/>
          </a:prstGeom>
          <a:noFill/>
          <a:ln>
            <a:noFill/>
          </a:ln>
          <a:effectLst>
            <a:glow rad="101600">
              <a:srgbClr val="F43B3B">
                <a:satMod val="175000"/>
                <a:alpha val="40000"/>
              </a:srgbClr>
            </a:glow>
            <a:outerShdw dist="35921" dir="2700000" algn="ctr" rotWithShape="0">
              <a:srgbClr val="FAD9D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7BA615BA-980B-4EFF-AA0C-78A628C0F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053" y="2863973"/>
            <a:ext cx="1709936" cy="1709936"/>
          </a:xfrm>
          <a:prstGeom prst="rect">
            <a:avLst/>
          </a:prstGeom>
          <a:noFill/>
          <a:ln>
            <a:noFill/>
          </a:ln>
          <a:effectLst>
            <a:glow rad="101600">
              <a:srgbClr val="F43B3B">
                <a:satMod val="175000"/>
                <a:alpha val="40000"/>
              </a:srgbClr>
            </a:glow>
            <a:outerShdw dist="35921" dir="2700000" algn="ctr" rotWithShape="0">
              <a:srgbClr val="FAD9D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34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5082E-6A09-4704-B751-222E64969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0" y="1271715"/>
            <a:ext cx="8075240" cy="216024"/>
          </a:xfrm>
        </p:spPr>
        <p:txBody>
          <a:bodyPr>
            <a:normAutofit fontScale="90000"/>
          </a:bodyPr>
          <a:lstStyle/>
          <a:p>
            <a:br>
              <a:rPr lang="fr-FR" dirty="0">
                <a:solidFill>
                  <a:srgbClr val="FFFF00"/>
                </a:solidFill>
              </a:rPr>
            </a:br>
            <a:br>
              <a:rPr lang="fr-FR" dirty="0">
                <a:solidFill>
                  <a:srgbClr val="FFFF00"/>
                </a:solidFill>
              </a:rPr>
            </a:br>
            <a:r>
              <a:rPr lang="fr-FR" sz="4900" dirty="0">
                <a:solidFill>
                  <a:schemeClr val="tx1"/>
                </a:solidFill>
              </a:rPr>
              <a:t>Crème pour le visage</a:t>
            </a:r>
            <a:br>
              <a:rPr lang="fr-FR" sz="4900" dirty="0">
                <a:solidFill>
                  <a:schemeClr val="tx1"/>
                </a:solidFill>
              </a:rPr>
            </a:br>
            <a:r>
              <a:rPr lang="fr-FR" sz="4900" dirty="0">
                <a:solidFill>
                  <a:schemeClr val="tx1"/>
                </a:solidFill>
              </a:rPr>
              <a:t>*</a:t>
            </a:r>
            <a:r>
              <a:rPr lang="fr-FR" sz="2700" dirty="0">
                <a:solidFill>
                  <a:schemeClr val="tx1"/>
                </a:solidFill>
              </a:rPr>
              <a:t>enrichi en vitamines qui apportent éclat et douceur à la peau</a:t>
            </a:r>
            <a:r>
              <a:rPr lang="fr-FR" sz="3100" dirty="0">
                <a:solidFill>
                  <a:schemeClr val="tx1"/>
                </a:solidFill>
              </a:rPr>
              <a:t> </a:t>
            </a:r>
            <a:br>
              <a:rPr lang="bs-Latn-BA" sz="3100" dirty="0">
                <a:solidFill>
                  <a:schemeClr val="bg1"/>
                </a:solidFill>
              </a:rPr>
            </a:br>
            <a:endParaRPr lang="fr-FR" sz="31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733426-7787-445A-9D04-43D6EE4FD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28" y="3645024"/>
            <a:ext cx="3683804" cy="27183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5DF190-2CFA-4ACA-804E-463757CE4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2708154"/>
            <a:ext cx="4545796" cy="340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56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A2E7C-F797-4735-9E24-01A1C2C25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720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4400" dirty="0">
                <a:solidFill>
                  <a:schemeClr val="tx1"/>
                </a:solidFill>
              </a:rPr>
              <a:t>Huile pour cheveux</a:t>
            </a:r>
            <a:br>
              <a:rPr lang="fr-FR" sz="4400" dirty="0">
                <a:solidFill>
                  <a:schemeClr val="tx1"/>
                </a:solidFill>
              </a:rPr>
            </a:br>
            <a:r>
              <a:rPr lang="fr-FR" sz="2700" dirty="0">
                <a:solidFill>
                  <a:schemeClr val="tx1"/>
                </a:solidFill>
              </a:rPr>
              <a:t>Huile  nourrissante pour renforcer les cheveux les pointes abimées et pour une croissance rapide.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C8D5D4-0077-4838-975E-E7561ABB8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2060848"/>
            <a:ext cx="4998059" cy="45225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795488-69C5-4CE7-B6BA-E49FDB0A9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688023"/>
            <a:ext cx="4032448" cy="289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775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A7D40-A8E9-48EF-B9EB-F8DAC0A17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sz="4900" dirty="0">
                <a:solidFill>
                  <a:prstClr val="white"/>
                </a:solidFill>
              </a:rPr>
              <a:t>Huile essentielle de lavande</a:t>
            </a:r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F3917D-D5D1-4231-9CC2-57D383369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2636912"/>
            <a:ext cx="3023878" cy="30543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9E36DC-45A2-4FD2-AF94-AC2ED3E795F6}"/>
              </a:ext>
            </a:extLst>
          </p:cNvPr>
          <p:cNvSpPr/>
          <p:nvPr/>
        </p:nvSpPr>
        <p:spPr>
          <a:xfrm>
            <a:off x="684026" y="1417638"/>
            <a:ext cx="4572000" cy="37117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8640" lvl="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fr-FR" sz="2800" b="1" dirty="0">
                <a:solidFill>
                  <a:prstClr val="white"/>
                </a:solidFill>
              </a:rPr>
              <a:t>en plus des cosmétiques, </a:t>
            </a:r>
          </a:p>
          <a:p>
            <a:pPr marL="548640" lvl="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fr-FR" sz="2800" b="1" dirty="0">
                <a:solidFill>
                  <a:prstClr val="white"/>
                </a:solidFill>
              </a:rPr>
              <a:t>nous fabriquons également des huiles essentielles végétales</a:t>
            </a:r>
            <a:r>
              <a:rPr lang="sr-Latn-ME" sz="2800" b="1" dirty="0">
                <a:solidFill>
                  <a:prstClr val="white"/>
                </a:solidFill>
              </a:rPr>
              <a:t>.</a:t>
            </a:r>
          </a:p>
          <a:p>
            <a:pPr marL="548640" lvl="0" indent="-41148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sr-Latn-ME" sz="2800" b="1" dirty="0">
                <a:solidFill>
                  <a:prstClr val="white"/>
                </a:solidFill>
              </a:rPr>
              <a:t>I</a:t>
            </a:r>
            <a:r>
              <a:rPr lang="fr-FR" sz="2800" b="1" dirty="0">
                <a:solidFill>
                  <a:prstClr val="white"/>
                </a:solidFill>
              </a:rPr>
              <a:t>ls sont utilisés lorsque vous avez mal à la gorge</a:t>
            </a:r>
            <a:r>
              <a:rPr lang="sr-Latn-ME" sz="2800" b="1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7524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4400" dirty="0">
                <a:solidFill>
                  <a:schemeClr val="tx1"/>
                </a:solidFill>
              </a:rPr>
              <a:t>shampooings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06688" cy="4709160"/>
          </a:xfrm>
        </p:spPr>
        <p:txBody>
          <a:bodyPr>
            <a:normAutofit/>
          </a:bodyPr>
          <a:lstStyle/>
          <a:p>
            <a:r>
              <a:rPr lang="fr-FR" b="1" dirty="0"/>
              <a:t>pour des cheveux plus forts, plus beaux et plus épais</a:t>
            </a:r>
            <a:endParaRPr lang="sr-Latn-ME" b="1" dirty="0"/>
          </a:p>
        </p:txBody>
      </p:sp>
      <p:pic>
        <p:nvPicPr>
          <p:cNvPr id="3074" name="Picture 2" descr="C:\Users\Anja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198" y="1988840"/>
            <a:ext cx="436728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602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5400" dirty="0">
                <a:solidFill>
                  <a:schemeClr val="bg1"/>
                </a:solidFill>
              </a:rPr>
              <a:t>crèmes à la lavande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24744"/>
          </a:xfrm>
        </p:spPr>
        <p:txBody>
          <a:bodyPr>
            <a:noAutofit/>
          </a:bodyPr>
          <a:lstStyle/>
          <a:p>
            <a:r>
              <a:rPr lang="fr-FR" b="1" dirty="0"/>
              <a:t>crèmes anti-boutons au bouleau lavande</a:t>
            </a:r>
            <a:endParaRPr lang="sr-Latn-ME" b="1" dirty="0"/>
          </a:p>
          <a:p>
            <a:r>
              <a:rPr lang="sr-Latn-ME" b="1" dirty="0"/>
              <a:t>crème pour peaux sèches</a:t>
            </a:r>
          </a:p>
        </p:txBody>
      </p:sp>
      <p:pic>
        <p:nvPicPr>
          <p:cNvPr id="4098" name="Picture 2" descr="C:\Users\Anja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19538"/>
            <a:ext cx="3024336" cy="264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nja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53445"/>
            <a:ext cx="288032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679D880-25AB-49BF-A865-31CF0E821E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043" y="3858227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59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5400" dirty="0">
                <a:solidFill>
                  <a:schemeClr val="tx1"/>
                </a:solidFill>
              </a:rPr>
              <a:t>Les parfums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64704"/>
          </a:xfrm>
        </p:spPr>
        <p:txBody>
          <a:bodyPr>
            <a:normAutofit/>
          </a:bodyPr>
          <a:lstStyle/>
          <a:p>
            <a:r>
              <a:rPr lang="sr-Latn-ME" sz="4400" dirty="0"/>
              <a:t>Homme              Femme</a:t>
            </a:r>
          </a:p>
        </p:txBody>
      </p:sp>
      <p:pic>
        <p:nvPicPr>
          <p:cNvPr id="5122" name="Picture 2" descr="C:\Users\Anja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68376"/>
            <a:ext cx="2952328" cy="328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nja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68376"/>
            <a:ext cx="280831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8221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132</TotalTime>
  <Words>170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Book Antiqua</vt:lpstr>
      <vt:lpstr>Lucida Sans</vt:lpstr>
      <vt:lpstr>Wingdings</vt:lpstr>
      <vt:lpstr>Wingdings 2</vt:lpstr>
      <vt:lpstr>Wingdings 3</vt:lpstr>
      <vt:lpstr>Apex</vt:lpstr>
      <vt:lpstr>La cosmétique à la base de plantes -  LAVANDE </vt:lpstr>
      <vt:lpstr>Les savons</vt:lpstr>
      <vt:lpstr>La Provence, connue par ses champs de lavande </vt:lpstr>
      <vt:lpstr>  Crème pour le visage *enrichi en vitamines qui apportent éclat et douceur à la peau  </vt:lpstr>
      <vt:lpstr>Huile pour cheveux Huile  nourrissante pour renforcer les cheveux les pointes abimées et pour une croissance rapide.</vt:lpstr>
      <vt:lpstr>Huile essentielle de lavande</vt:lpstr>
      <vt:lpstr>shampooings</vt:lpstr>
      <vt:lpstr>crèmes à la lavande</vt:lpstr>
      <vt:lpstr>Les parfums</vt:lpstr>
      <vt:lpstr>Merci d'avoir pris le temps de regarder notre petit catalogue.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sur les cosmétiques à base de plantes</dc:title>
  <dc:creator>Anja</dc:creator>
  <cp:lastModifiedBy>Asus</cp:lastModifiedBy>
  <cp:revision>20</cp:revision>
  <dcterms:created xsi:type="dcterms:W3CDTF">2021-04-18T11:07:55Z</dcterms:created>
  <dcterms:modified xsi:type="dcterms:W3CDTF">2021-04-23T19:30:19Z</dcterms:modified>
</cp:coreProperties>
</file>