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ableStyles" Target="tableStyle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theme" Target="theme/theme1.xml" /><Relationship Id="rId5" Type="http://schemas.openxmlformats.org/officeDocument/2006/relationships/slide" Target="slides/slide4.xml" /><Relationship Id="rId10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2/20/2021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4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4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4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4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4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68717" y="2480441"/>
            <a:ext cx="4060872" cy="866202"/>
          </a:xfrm>
        </p:spPr>
        <p:txBody>
          <a:bodyPr/>
          <a:lstStyle/>
          <a:p>
            <a:r>
              <a:rPr lang="en-US" dirty="0"/>
              <a:t>B I O M A S A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656284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Hristina</a:t>
            </a:r>
            <a:r>
              <a:rPr lang="en-US" dirty="0"/>
              <a:t> </a:t>
            </a:r>
            <a:r>
              <a:rPr lang="en-US" dirty="0" err="1"/>
              <a:t>Radovic</a:t>
            </a:r>
            <a:endParaRPr lang="en-US" dirty="0"/>
          </a:p>
          <a:p>
            <a:r>
              <a:rPr lang="en-US" dirty="0" err="1"/>
              <a:t>Nikoleta</a:t>
            </a:r>
            <a:r>
              <a:rPr lang="en-US" dirty="0"/>
              <a:t> </a:t>
            </a:r>
            <a:r>
              <a:rPr lang="en-US" dirty="0" err="1"/>
              <a:t>Mihojevic</a:t>
            </a:r>
            <a:endParaRPr lang="en-US" dirty="0"/>
          </a:p>
          <a:p>
            <a:r>
              <a:rPr lang="en-US" dirty="0" err="1"/>
              <a:t>Nadja</a:t>
            </a:r>
            <a:r>
              <a:rPr lang="en-US" dirty="0"/>
              <a:t> </a:t>
            </a:r>
            <a:r>
              <a:rPr lang="en-US" dirty="0" err="1"/>
              <a:t>Martinovic</a:t>
            </a:r>
            <a:endParaRPr lang="en-US" dirty="0"/>
          </a:p>
          <a:p>
            <a:r>
              <a:rPr lang="en-US" dirty="0" err="1"/>
              <a:t>Iskra</a:t>
            </a:r>
            <a:r>
              <a:rPr lang="en-US" dirty="0"/>
              <a:t> </a:t>
            </a:r>
            <a:r>
              <a:rPr lang="en-US" dirty="0" err="1"/>
              <a:t>Perunovic</a:t>
            </a:r>
            <a:endParaRPr lang="en-US" dirty="0"/>
          </a:p>
          <a:p>
            <a:r>
              <a:rPr lang="en-US" dirty="0"/>
              <a:t>IX-2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318" y="3840629"/>
            <a:ext cx="5114925" cy="271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710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36028"/>
          </a:xfrm>
        </p:spPr>
        <p:txBody>
          <a:bodyPr>
            <a:normAutofit/>
          </a:bodyPr>
          <a:lstStyle/>
          <a:p>
            <a:r>
              <a:rPr lang="en-US" sz="2800" dirty="0"/>
              <a:t>BIOMASA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1755228"/>
            <a:ext cx="4184035" cy="4286133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Biomasa</a:t>
            </a:r>
            <a:r>
              <a:rPr lang="en-US" dirty="0"/>
              <a:t> je </a:t>
            </a:r>
            <a:r>
              <a:rPr lang="en-US" dirty="0" err="1"/>
              <a:t>najrasprostranjeniji</a:t>
            </a:r>
            <a:r>
              <a:rPr lang="en-US" dirty="0"/>
              <a:t> I </a:t>
            </a:r>
            <a:r>
              <a:rPr lang="en-US" dirty="0" err="1"/>
              <a:t>nedovoljno</a:t>
            </a:r>
            <a:r>
              <a:rPr lang="en-US" dirty="0"/>
              <a:t> </a:t>
            </a:r>
            <a:r>
              <a:rPr lang="en-US" dirty="0" err="1"/>
              <a:t>iskoriscen</a:t>
            </a:r>
            <a:r>
              <a:rPr lang="en-US" dirty="0"/>
              <a:t> </a:t>
            </a:r>
            <a:r>
              <a:rPr lang="en-US" dirty="0" err="1"/>
              <a:t>izvor</a:t>
            </a:r>
            <a:r>
              <a:rPr lang="en-US" dirty="0"/>
              <a:t> </a:t>
            </a:r>
            <a:r>
              <a:rPr lang="en-US" dirty="0" err="1"/>
              <a:t>energije</a:t>
            </a:r>
            <a:endParaRPr lang="en-US" dirty="0"/>
          </a:p>
          <a:p>
            <a:r>
              <a:rPr lang="en-US" dirty="0" err="1"/>
              <a:t>Ogranicneni</a:t>
            </a:r>
            <a:r>
              <a:rPr lang="en-US" dirty="0"/>
              <a:t> </a:t>
            </a:r>
            <a:r>
              <a:rPr lang="en-US" dirty="0" err="1"/>
              <a:t>resursi</a:t>
            </a:r>
            <a:r>
              <a:rPr lang="en-US" dirty="0"/>
              <a:t> </a:t>
            </a:r>
            <a:r>
              <a:rPr lang="en-US" dirty="0" err="1"/>
              <a:t>fosilnih</a:t>
            </a:r>
            <a:r>
              <a:rPr lang="en-US" dirty="0"/>
              <a:t> </a:t>
            </a:r>
            <a:r>
              <a:rPr lang="en-US" dirty="0" err="1"/>
              <a:t>goriva</a:t>
            </a:r>
            <a:r>
              <a:rPr lang="en-US" dirty="0"/>
              <a:t> I </a:t>
            </a:r>
            <a:r>
              <a:rPr lang="en-US" dirty="0" err="1"/>
              <a:t>efekat</a:t>
            </a:r>
            <a:r>
              <a:rPr lang="en-US" dirty="0"/>
              <a:t> </a:t>
            </a:r>
            <a:r>
              <a:rPr lang="en-US" dirty="0" err="1"/>
              <a:t>staklene</a:t>
            </a:r>
            <a:r>
              <a:rPr lang="en-US" dirty="0"/>
              <a:t> </a:t>
            </a:r>
            <a:r>
              <a:rPr lang="en-US" dirty="0" err="1"/>
              <a:t>baste,vracaju</a:t>
            </a:r>
            <a:r>
              <a:rPr lang="en-US" dirty="0"/>
              <a:t> </a:t>
            </a:r>
            <a:r>
              <a:rPr lang="en-US" dirty="0" err="1"/>
              <a:t>nas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odrziva</a:t>
            </a:r>
            <a:r>
              <a:rPr lang="en-US" dirty="0"/>
              <a:t> </a:t>
            </a:r>
            <a:r>
              <a:rPr lang="en-US" dirty="0" err="1"/>
              <a:t>goriva</a:t>
            </a:r>
            <a:r>
              <a:rPr lang="en-US" dirty="0"/>
              <a:t> </a:t>
            </a:r>
          </a:p>
          <a:p>
            <a:r>
              <a:rPr lang="en-US" dirty="0" err="1"/>
              <a:t>Biomasa</a:t>
            </a:r>
            <a:r>
              <a:rPr lang="en-US" dirty="0"/>
              <a:t> je </a:t>
            </a:r>
            <a:r>
              <a:rPr lang="en-US" dirty="0" err="1"/>
              <a:t>karbo-neutralni</a:t>
            </a:r>
            <a:r>
              <a:rPr lang="en-US" dirty="0"/>
              <a:t> </a:t>
            </a:r>
            <a:r>
              <a:rPr lang="en-US" dirty="0" err="1"/>
              <a:t>izvor</a:t>
            </a:r>
            <a:r>
              <a:rPr lang="en-US" dirty="0"/>
              <a:t> </a:t>
            </a:r>
            <a:r>
              <a:rPr lang="en-US" dirty="0" err="1"/>
              <a:t>energije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je </a:t>
            </a:r>
            <a:r>
              <a:rPr lang="en-US" dirty="0" err="1"/>
              <a:t>neprestano</a:t>
            </a:r>
            <a:r>
              <a:rPr lang="en-US" dirty="0"/>
              <a:t> </a:t>
            </a:r>
            <a:r>
              <a:rPr lang="en-US" dirty="0" err="1"/>
              <a:t>dostupan</a:t>
            </a:r>
            <a:r>
              <a:rPr lang="en-US" dirty="0"/>
              <a:t> u </a:t>
            </a:r>
            <a:r>
              <a:rPr lang="en-US" dirty="0" err="1"/>
              <a:t>ekosistemima</a:t>
            </a:r>
            <a:endParaRPr lang="en-US" dirty="0"/>
          </a:p>
          <a:p>
            <a:r>
              <a:rPr lang="en-US" dirty="0"/>
              <a:t>U </a:t>
            </a:r>
            <a:r>
              <a:rPr lang="en-US" dirty="0" err="1"/>
              <a:t>biomasu</a:t>
            </a:r>
            <a:r>
              <a:rPr lang="en-US" dirty="0"/>
              <a:t> </a:t>
            </a:r>
            <a:r>
              <a:rPr lang="en-US" dirty="0" err="1"/>
              <a:t>spadaju</a:t>
            </a:r>
            <a:r>
              <a:rPr lang="en-US" dirty="0"/>
              <a:t> </a:t>
            </a:r>
            <a:r>
              <a:rPr lang="en-US" dirty="0" err="1"/>
              <a:t>biorazgradivi</a:t>
            </a:r>
            <a:r>
              <a:rPr lang="en-US" dirty="0"/>
              <a:t> </a:t>
            </a:r>
            <a:r>
              <a:rPr lang="en-US" dirty="0" err="1"/>
              <a:t>djelovi</a:t>
            </a:r>
            <a:r>
              <a:rPr lang="en-US" dirty="0"/>
              <a:t> </a:t>
            </a:r>
            <a:r>
              <a:rPr lang="en-US" dirty="0" err="1"/>
              <a:t>nusproizvodi</a:t>
            </a:r>
            <a:r>
              <a:rPr lang="en-US" dirty="0"/>
              <a:t> </a:t>
            </a:r>
            <a:r>
              <a:rPr lang="en-US" dirty="0" err="1"/>
              <a:t>drvne</a:t>
            </a:r>
            <a:r>
              <a:rPr lang="en-US" dirty="0"/>
              <a:t> </a:t>
            </a:r>
            <a:r>
              <a:rPr lang="en-US" dirty="0" err="1"/>
              <a:t>industrije,otpaci</a:t>
            </a:r>
            <a:r>
              <a:rPr lang="en-US" dirty="0"/>
              <a:t> I </a:t>
            </a:r>
            <a:r>
              <a:rPr lang="en-US" dirty="0" err="1"/>
              <a:t>ostaci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poljoprivrede</a:t>
            </a:r>
            <a:r>
              <a:rPr lang="en-US" dirty="0"/>
              <a:t> (</a:t>
            </a:r>
            <a:r>
              <a:rPr lang="en-US" dirty="0" err="1"/>
              <a:t>biljne</a:t>
            </a:r>
            <a:r>
              <a:rPr lang="en-US" dirty="0"/>
              <a:t> I </a:t>
            </a:r>
            <a:r>
              <a:rPr lang="en-US" dirty="0" err="1"/>
              <a:t>zivotinjske</a:t>
            </a:r>
            <a:r>
              <a:rPr lang="en-US" dirty="0"/>
              <a:t> </a:t>
            </a:r>
            <a:r>
              <a:rPr lang="en-US" dirty="0" err="1"/>
              <a:t>materije</a:t>
            </a:r>
            <a:r>
              <a:rPr lang="en-US" dirty="0"/>
              <a:t>) I </a:t>
            </a:r>
            <a:r>
              <a:rPr lang="en-US" dirty="0" err="1"/>
              <a:t>industrijski</a:t>
            </a:r>
            <a:r>
              <a:rPr lang="en-US" dirty="0"/>
              <a:t> </a:t>
            </a:r>
            <a:r>
              <a:rPr lang="en-US" dirty="0" err="1"/>
              <a:t>komunalni</a:t>
            </a:r>
            <a:r>
              <a:rPr lang="en-US" dirty="0"/>
              <a:t> </a:t>
            </a:r>
            <a:r>
              <a:rPr lang="en-US" dirty="0" err="1"/>
              <a:t>otpad</a:t>
            </a:r>
            <a:r>
              <a:rPr lang="en-US" dirty="0"/>
              <a:t>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61369" y="1008993"/>
            <a:ext cx="4508937" cy="14924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1369" y="2898111"/>
            <a:ext cx="4508937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574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BIOMASA KAO </a:t>
            </a:r>
            <a:r>
              <a:rPr lang="en-US" sz="2400" dirty="0" err="1"/>
              <a:t>OBNOVLjIVI</a:t>
            </a:r>
            <a:r>
              <a:rPr lang="en-US" sz="2400" dirty="0"/>
              <a:t> IZVOR ENERGIJE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Sagorijevanjem</a:t>
            </a:r>
            <a:r>
              <a:rPr lang="en-US" dirty="0"/>
              <a:t> </a:t>
            </a:r>
            <a:r>
              <a:rPr lang="en-US" dirty="0" err="1"/>
              <a:t>biomase</a:t>
            </a:r>
            <a:r>
              <a:rPr lang="en-US" dirty="0"/>
              <a:t> </a:t>
            </a:r>
            <a:r>
              <a:rPr lang="en-US" dirty="0" err="1"/>
              <a:t>dobija</a:t>
            </a:r>
            <a:r>
              <a:rPr lang="en-US" dirty="0"/>
              <a:t> se </a:t>
            </a:r>
            <a:r>
              <a:rPr lang="en-US" dirty="0" err="1"/>
              <a:t>toplotna</a:t>
            </a:r>
            <a:r>
              <a:rPr lang="en-US" dirty="0"/>
              <a:t> </a:t>
            </a:r>
            <a:r>
              <a:rPr lang="en-US" dirty="0" err="1"/>
              <a:t>energija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se </a:t>
            </a:r>
            <a:r>
              <a:rPr lang="en-US" dirty="0" err="1"/>
              <a:t>najcesce</a:t>
            </a:r>
            <a:r>
              <a:rPr lang="en-US" dirty="0"/>
              <a:t> </a:t>
            </a:r>
            <a:r>
              <a:rPr lang="en-US" dirty="0" err="1"/>
              <a:t>koristi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grijaje,kuvanje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zagrijevanje</a:t>
            </a:r>
            <a:r>
              <a:rPr lang="en-US" dirty="0"/>
              <a:t> </a:t>
            </a:r>
            <a:r>
              <a:rPr lang="en-US" dirty="0" err="1"/>
              <a:t>tople</a:t>
            </a:r>
            <a:r>
              <a:rPr lang="en-US" dirty="0"/>
              <a:t> </a:t>
            </a:r>
            <a:r>
              <a:rPr lang="en-US" dirty="0" err="1"/>
              <a:t>vode</a:t>
            </a:r>
            <a:endParaRPr lang="en-US" dirty="0"/>
          </a:p>
          <a:p>
            <a:r>
              <a:rPr lang="en-US" dirty="0"/>
              <a:t>U </a:t>
            </a:r>
            <a:r>
              <a:rPr lang="en-US" dirty="0" err="1"/>
              <a:t>poslednjih</a:t>
            </a:r>
            <a:r>
              <a:rPr lang="en-US" dirty="0"/>
              <a:t> 10 </a:t>
            </a:r>
            <a:r>
              <a:rPr lang="en-US" dirty="0" err="1"/>
              <a:t>godina</a:t>
            </a:r>
            <a:r>
              <a:rPr lang="en-US" dirty="0"/>
              <a:t> </a:t>
            </a:r>
            <a:r>
              <a:rPr lang="en-US" dirty="0" err="1"/>
              <a:t>sve</a:t>
            </a:r>
            <a:r>
              <a:rPr lang="en-US" dirty="0"/>
              <a:t> vise se </a:t>
            </a:r>
            <a:r>
              <a:rPr lang="en-US" dirty="0" err="1"/>
              <a:t>koristi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elektricnu</a:t>
            </a:r>
            <a:r>
              <a:rPr lang="en-US" dirty="0"/>
              <a:t> </a:t>
            </a:r>
            <a:r>
              <a:rPr lang="en-US" dirty="0" err="1"/>
              <a:t>energiju</a:t>
            </a:r>
            <a:r>
              <a:rPr lang="en-US" dirty="0"/>
              <a:t> </a:t>
            </a:r>
          </a:p>
          <a:p>
            <a:r>
              <a:rPr lang="en-US" dirty="0" err="1"/>
              <a:t>Moze</a:t>
            </a:r>
            <a:r>
              <a:rPr lang="en-US" dirty="0"/>
              <a:t> se </a:t>
            </a:r>
            <a:r>
              <a:rPr lang="en-US" dirty="0" err="1"/>
              <a:t>koristiti</a:t>
            </a:r>
            <a:r>
              <a:rPr lang="en-US" dirty="0"/>
              <a:t> u </a:t>
            </a:r>
            <a:r>
              <a:rPr lang="en-US" dirty="0" err="1"/>
              <a:t>obliku</a:t>
            </a:r>
            <a:r>
              <a:rPr lang="en-US" dirty="0"/>
              <a:t> </a:t>
            </a:r>
            <a:r>
              <a:rPr lang="en-US" dirty="0" err="1"/>
              <a:t>biogoriva</a:t>
            </a:r>
            <a:r>
              <a:rPr lang="en-US" dirty="0"/>
              <a:t> </a:t>
            </a:r>
            <a:r>
              <a:rPr lang="en-US" dirty="0" err="1"/>
              <a:t>pomocu</a:t>
            </a:r>
            <a:r>
              <a:rPr lang="en-US" dirty="0"/>
              <a:t> </a:t>
            </a:r>
            <a:r>
              <a:rPr lang="en-US" dirty="0" err="1"/>
              <a:t>konvertovanja</a:t>
            </a:r>
            <a:r>
              <a:rPr lang="en-US" dirty="0"/>
              <a:t> </a:t>
            </a:r>
            <a:r>
              <a:rPr lang="en-US" dirty="0" err="1"/>
              <a:t>biomase</a:t>
            </a:r>
            <a:r>
              <a:rPr lang="en-US" dirty="0"/>
              <a:t> u </a:t>
            </a:r>
            <a:r>
              <a:rPr lang="en-US" dirty="0" err="1"/>
              <a:t>tecno</a:t>
            </a:r>
            <a:r>
              <a:rPr lang="en-US" dirty="0"/>
              <a:t> </a:t>
            </a:r>
            <a:r>
              <a:rPr lang="en-US" dirty="0" err="1"/>
              <a:t>stanje,kao</a:t>
            </a:r>
            <a:r>
              <a:rPr lang="en-US" dirty="0"/>
              <a:t> biogas </a:t>
            </a:r>
            <a:r>
              <a:rPr lang="en-US" dirty="0" err="1"/>
              <a:t>dobijen</a:t>
            </a:r>
            <a:r>
              <a:rPr lang="en-US" dirty="0"/>
              <a:t> </a:t>
            </a:r>
            <a:r>
              <a:rPr lang="en-US" dirty="0" err="1"/>
              <a:t>razlaganjem</a:t>
            </a:r>
            <a:r>
              <a:rPr lang="en-US" dirty="0"/>
              <a:t> </a:t>
            </a:r>
            <a:r>
              <a:rPr lang="en-US" dirty="0" err="1"/>
              <a:t>razlicitog</a:t>
            </a:r>
            <a:r>
              <a:rPr lang="en-US" dirty="0"/>
              <a:t> </a:t>
            </a:r>
            <a:r>
              <a:rPr lang="en-US" dirty="0" err="1"/>
              <a:t>bioloskog</a:t>
            </a:r>
            <a:r>
              <a:rPr lang="en-US" dirty="0"/>
              <a:t> </a:t>
            </a:r>
            <a:r>
              <a:rPr lang="en-US" dirty="0" err="1"/>
              <a:t>otpada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89525" y="2160589"/>
            <a:ext cx="4184650" cy="3509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283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DRVNA BIOMASA U CRNOJ GORI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1633" y="1466906"/>
            <a:ext cx="4184035" cy="4881342"/>
          </a:xfrm>
        </p:spPr>
        <p:txBody>
          <a:bodyPr/>
          <a:lstStyle/>
          <a:p>
            <a:r>
              <a:rPr lang="en-US" dirty="0" err="1"/>
              <a:t>Koriste</a:t>
            </a:r>
            <a:r>
              <a:rPr lang="en-US" dirty="0"/>
              <a:t> se </a:t>
            </a:r>
            <a:r>
              <a:rPr lang="en-US" dirty="0" err="1"/>
              <a:t>sva</a:t>
            </a:r>
            <a:r>
              <a:rPr lang="en-US" dirty="0"/>
              <a:t> </a:t>
            </a:r>
            <a:r>
              <a:rPr lang="en-US" dirty="0" err="1"/>
              <a:t>drva</a:t>
            </a:r>
            <a:r>
              <a:rPr lang="en-US" dirty="0"/>
              <a:t> </a:t>
            </a:r>
            <a:r>
              <a:rPr lang="en-US" dirty="0" err="1"/>
              <a:t>losijeg</a:t>
            </a:r>
            <a:r>
              <a:rPr lang="en-US" dirty="0"/>
              <a:t> </a:t>
            </a:r>
            <a:r>
              <a:rPr lang="en-US" dirty="0" err="1"/>
              <a:t>kvaliteta</a:t>
            </a:r>
            <a:r>
              <a:rPr lang="en-US" dirty="0"/>
              <a:t> I </a:t>
            </a:r>
            <a:r>
              <a:rPr lang="en-US" dirty="0" err="1"/>
              <a:t>njihovi</a:t>
            </a:r>
            <a:r>
              <a:rPr lang="en-US" dirty="0"/>
              <a:t> </a:t>
            </a:r>
            <a:r>
              <a:rPr lang="en-US" dirty="0" err="1"/>
              <a:t>ostaci</a:t>
            </a:r>
            <a:endParaRPr lang="en-US" dirty="0"/>
          </a:p>
          <a:p>
            <a:r>
              <a:rPr lang="en-US" dirty="0" err="1"/>
              <a:t>Ovakav</a:t>
            </a:r>
            <a:r>
              <a:rPr lang="en-US" dirty="0"/>
              <a:t> </a:t>
            </a:r>
            <a:r>
              <a:rPr lang="en-US" dirty="0" err="1"/>
              <a:t>nacin</a:t>
            </a:r>
            <a:r>
              <a:rPr lang="en-US" dirty="0"/>
              <a:t> </a:t>
            </a:r>
            <a:r>
              <a:rPr lang="en-US" dirty="0" err="1"/>
              <a:t>stvaranja</a:t>
            </a:r>
            <a:r>
              <a:rPr lang="en-US" dirty="0"/>
              <a:t> </a:t>
            </a:r>
            <a:r>
              <a:rPr lang="en-US" dirty="0" err="1"/>
              <a:t>elektricne</a:t>
            </a:r>
            <a:r>
              <a:rPr lang="en-US" dirty="0"/>
              <a:t> </a:t>
            </a:r>
            <a:r>
              <a:rPr lang="en-US" dirty="0" err="1"/>
              <a:t>energije</a:t>
            </a:r>
            <a:r>
              <a:rPr lang="en-US" dirty="0"/>
              <a:t> </a:t>
            </a:r>
            <a:r>
              <a:rPr lang="en-US" dirty="0" err="1"/>
              <a:t>postaje</a:t>
            </a:r>
            <a:r>
              <a:rPr lang="en-US" dirty="0"/>
              <a:t>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popularniji</a:t>
            </a:r>
            <a:endParaRPr lang="en-US" dirty="0"/>
          </a:p>
          <a:p>
            <a:r>
              <a:rPr lang="en-US" dirty="0"/>
              <a:t>A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vece</a:t>
            </a:r>
            <a:r>
              <a:rPr lang="en-US" dirty="0"/>
              <a:t> </a:t>
            </a:r>
            <a:r>
              <a:rPr lang="en-US" dirty="0" err="1"/>
              <a:t>kolicine</a:t>
            </a:r>
            <a:r>
              <a:rPr lang="en-US" dirty="0"/>
              <a:t> se </a:t>
            </a:r>
            <a:r>
              <a:rPr lang="en-US" dirty="0" err="1"/>
              <a:t>mobilisu</a:t>
            </a:r>
            <a:endParaRPr lang="en-US" dirty="0"/>
          </a:p>
          <a:p>
            <a:r>
              <a:rPr lang="en-US" dirty="0" err="1"/>
              <a:t>Najvise</a:t>
            </a:r>
            <a:r>
              <a:rPr lang="en-US" dirty="0"/>
              <a:t> se </a:t>
            </a:r>
            <a:r>
              <a:rPr lang="en-US" dirty="0" err="1"/>
              <a:t>koriste</a:t>
            </a:r>
            <a:r>
              <a:rPr lang="en-US" dirty="0"/>
              <a:t> </a:t>
            </a:r>
            <a:r>
              <a:rPr lang="en-US" dirty="0" err="1"/>
              <a:t>ogrijev</a:t>
            </a:r>
            <a:r>
              <a:rPr lang="en-US" dirty="0"/>
              <a:t> I </a:t>
            </a:r>
            <a:r>
              <a:rPr lang="en-US" dirty="0" err="1"/>
              <a:t>jako</a:t>
            </a:r>
            <a:r>
              <a:rPr lang="en-US" dirty="0"/>
              <a:t> je </a:t>
            </a:r>
            <a:r>
              <a:rPr lang="en-US" dirty="0" err="1"/>
              <a:t>povoljno</a:t>
            </a:r>
            <a:endParaRPr lang="en-US" dirty="0"/>
          </a:p>
          <a:p>
            <a:r>
              <a:rPr lang="en-US" dirty="0" err="1"/>
              <a:t>Povoljno</a:t>
            </a:r>
            <a:r>
              <a:rPr lang="en-US" dirty="0"/>
              <a:t> je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ekonomski</a:t>
            </a:r>
            <a:r>
              <a:rPr lang="en-US" dirty="0"/>
              <a:t> </a:t>
            </a:r>
            <a:r>
              <a:rPr lang="en-US" dirty="0" err="1"/>
              <a:t>razvoj</a:t>
            </a:r>
            <a:r>
              <a:rPr lang="en-US" dirty="0"/>
              <a:t> </a:t>
            </a:r>
            <a:r>
              <a:rPr lang="en-US" dirty="0" err="1"/>
              <a:t>ruralnih</a:t>
            </a:r>
            <a:r>
              <a:rPr lang="en-US" dirty="0"/>
              <a:t> </a:t>
            </a:r>
            <a:r>
              <a:rPr lang="en-US" dirty="0" err="1"/>
              <a:t>podrucija</a:t>
            </a:r>
            <a:r>
              <a:rPr lang="en-US" dirty="0"/>
              <a:t> </a:t>
            </a:r>
          </a:p>
          <a:p>
            <a:r>
              <a:rPr lang="en-US" dirty="0"/>
              <a:t>Od 2012 u CG je </a:t>
            </a:r>
            <a:r>
              <a:rPr lang="en-US" dirty="0" err="1"/>
              <a:t>veoma</a:t>
            </a:r>
            <a:r>
              <a:rPr lang="en-US" dirty="0"/>
              <a:t> </a:t>
            </a:r>
            <a:r>
              <a:rPr lang="en-US" dirty="0" err="1"/>
              <a:t>korisceno</a:t>
            </a:r>
            <a:r>
              <a:rPr lang="en-US" dirty="0"/>
              <a:t> I </a:t>
            </a:r>
            <a:r>
              <a:rPr lang="en-US" dirty="0" err="1"/>
              <a:t>svake</a:t>
            </a:r>
            <a:r>
              <a:rPr lang="en-US" dirty="0"/>
              <a:t> </a:t>
            </a:r>
            <a:r>
              <a:rPr lang="en-US" dirty="0" err="1"/>
              <a:t>godine</a:t>
            </a:r>
            <a:r>
              <a:rPr lang="en-US" dirty="0"/>
              <a:t> </a:t>
            </a:r>
            <a:r>
              <a:rPr lang="en-US" dirty="0" err="1"/>
              <a:t>sve</a:t>
            </a:r>
            <a:r>
              <a:rPr lang="en-US" dirty="0"/>
              <a:t> vise </a:t>
            </a:r>
            <a:r>
              <a:rPr lang="en-US" dirty="0" err="1"/>
              <a:t>raste</a:t>
            </a:r>
            <a:endParaRPr lang="en-US" dirty="0"/>
          </a:p>
          <a:p>
            <a:r>
              <a:rPr lang="en-US" dirty="0"/>
              <a:t>U CG bi u </a:t>
            </a:r>
            <a:r>
              <a:rPr lang="en-US" dirty="0" err="1"/>
              <a:t>buducnosti</a:t>
            </a:r>
            <a:r>
              <a:rPr lang="en-US" dirty="0"/>
              <a:t> </a:t>
            </a:r>
            <a:r>
              <a:rPr lang="en-US" dirty="0" err="1"/>
              <a:t>trebala</a:t>
            </a:r>
            <a:r>
              <a:rPr lang="en-US" dirty="0"/>
              <a:t> da se </a:t>
            </a:r>
            <a:r>
              <a:rPr lang="en-US" dirty="0" err="1"/>
              <a:t>koristi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goriva</a:t>
            </a:r>
            <a:endParaRPr lang="en-US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42071" y="987453"/>
            <a:ext cx="2807639" cy="18858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5172" y="3251200"/>
            <a:ext cx="3594538" cy="291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812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BIOGORIVO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1376855"/>
            <a:ext cx="4184035" cy="4664506"/>
          </a:xfrm>
        </p:spPr>
        <p:txBody>
          <a:bodyPr/>
          <a:lstStyle/>
          <a:p>
            <a:r>
              <a:rPr lang="en-US" dirty="0" err="1"/>
              <a:t>Biogoriva</a:t>
            </a:r>
            <a:r>
              <a:rPr lang="en-US" dirty="0"/>
              <a:t> se </a:t>
            </a:r>
            <a:r>
              <a:rPr lang="en-US" dirty="0" err="1"/>
              <a:t>dobijaju</a:t>
            </a:r>
            <a:r>
              <a:rPr lang="en-US" dirty="0"/>
              <a:t> </a:t>
            </a:r>
            <a:r>
              <a:rPr lang="en-US" dirty="0" err="1"/>
              <a:t>preradom</a:t>
            </a:r>
            <a:r>
              <a:rPr lang="en-US" dirty="0"/>
              <a:t> </a:t>
            </a:r>
            <a:r>
              <a:rPr lang="en-US" dirty="0" err="1"/>
              <a:t>biomase</a:t>
            </a:r>
            <a:endParaRPr lang="en-US" dirty="0"/>
          </a:p>
          <a:p>
            <a:r>
              <a:rPr lang="en-US" dirty="0" err="1"/>
              <a:t>Ekoloski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mnogo</a:t>
            </a:r>
            <a:r>
              <a:rPr lang="en-US" dirty="0"/>
              <a:t> </a:t>
            </a:r>
            <a:r>
              <a:rPr lang="en-US" dirty="0" err="1"/>
              <a:t>prihvatljivija</a:t>
            </a:r>
            <a:r>
              <a:rPr lang="en-US" dirty="0"/>
              <a:t> od </a:t>
            </a:r>
            <a:r>
              <a:rPr lang="en-US" dirty="0" err="1"/>
              <a:t>fosilnih</a:t>
            </a:r>
            <a:r>
              <a:rPr lang="en-US" dirty="0"/>
              <a:t> </a:t>
            </a:r>
            <a:r>
              <a:rPr lang="en-US" dirty="0" err="1"/>
              <a:t>ali</a:t>
            </a:r>
            <a:r>
              <a:rPr lang="en-US" dirty="0"/>
              <a:t> je </a:t>
            </a:r>
            <a:r>
              <a:rPr lang="en-US" dirty="0" err="1"/>
              <a:t>idalje</a:t>
            </a:r>
            <a:r>
              <a:rPr lang="en-US" dirty="0"/>
              <a:t> </a:t>
            </a:r>
            <a:r>
              <a:rPr lang="en-US" dirty="0" err="1"/>
              <a:t>njihova</a:t>
            </a:r>
            <a:r>
              <a:rPr lang="en-US" dirty="0"/>
              <a:t> </a:t>
            </a:r>
            <a:r>
              <a:rPr lang="en-US" dirty="0" err="1"/>
              <a:t>proizvodnja</a:t>
            </a:r>
            <a:r>
              <a:rPr lang="en-US" dirty="0"/>
              <a:t> </a:t>
            </a:r>
            <a:r>
              <a:rPr lang="en-US" dirty="0" err="1"/>
              <a:t>skuplja</a:t>
            </a:r>
            <a:r>
              <a:rPr lang="en-US" dirty="0"/>
              <a:t> </a:t>
            </a:r>
          </a:p>
          <a:p>
            <a:r>
              <a:rPr lang="en-US" dirty="0" err="1"/>
              <a:t>Umjesto</a:t>
            </a:r>
            <a:r>
              <a:rPr lang="en-US" dirty="0"/>
              <a:t> </a:t>
            </a:r>
            <a:r>
              <a:rPr lang="en-US" dirty="0" err="1"/>
              <a:t>benzina</a:t>
            </a:r>
            <a:r>
              <a:rPr lang="en-US" dirty="0"/>
              <a:t> </a:t>
            </a:r>
            <a:r>
              <a:rPr lang="en-US" dirty="0" err="1"/>
              <a:t>pocinje</a:t>
            </a:r>
            <a:r>
              <a:rPr lang="en-US" dirty="0"/>
              <a:t> se </a:t>
            </a:r>
            <a:r>
              <a:rPr lang="en-US" dirty="0" err="1"/>
              <a:t>koristiti</a:t>
            </a:r>
            <a:r>
              <a:rPr lang="en-US" dirty="0"/>
              <a:t> </a:t>
            </a:r>
            <a:r>
              <a:rPr lang="en-US" dirty="0" err="1"/>
              <a:t>biodizel</a:t>
            </a:r>
            <a:r>
              <a:rPr lang="en-US" dirty="0"/>
              <a:t> I bioethanol</a:t>
            </a:r>
          </a:p>
          <a:p>
            <a:r>
              <a:rPr lang="en-US" dirty="0" err="1"/>
              <a:t>Bioetanol</a:t>
            </a:r>
            <a:r>
              <a:rPr lang="en-US" dirty="0"/>
              <a:t> se </a:t>
            </a:r>
            <a:r>
              <a:rPr lang="en-US" dirty="0" err="1"/>
              <a:t>dobija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secerne</a:t>
            </a:r>
            <a:r>
              <a:rPr lang="en-US" dirty="0"/>
              <a:t> </a:t>
            </a:r>
            <a:r>
              <a:rPr lang="en-US" dirty="0" err="1"/>
              <a:t>trske,kukuruza,jecma,krompira,suncokreta,zita</a:t>
            </a:r>
            <a:r>
              <a:rPr lang="en-US" dirty="0"/>
              <a:t> I drva.EU </a:t>
            </a:r>
            <a:r>
              <a:rPr lang="en-US" dirty="0" err="1"/>
              <a:t>ga</a:t>
            </a:r>
            <a:r>
              <a:rPr lang="en-US" dirty="0"/>
              <a:t> </a:t>
            </a:r>
            <a:r>
              <a:rPr lang="en-US" dirty="0" err="1"/>
              <a:t>vec</a:t>
            </a:r>
            <a:r>
              <a:rPr lang="en-US" dirty="0"/>
              <a:t> </a:t>
            </a:r>
            <a:r>
              <a:rPr lang="en-US" dirty="0" err="1"/>
              <a:t>uveliko</a:t>
            </a:r>
            <a:r>
              <a:rPr lang="en-US" dirty="0"/>
              <a:t> </a:t>
            </a:r>
            <a:r>
              <a:rPr lang="en-US" dirty="0" err="1"/>
              <a:t>korisri</a:t>
            </a:r>
            <a:endParaRPr lang="en-US" dirty="0"/>
          </a:p>
          <a:p>
            <a:r>
              <a:rPr lang="en-US" dirty="0" err="1"/>
              <a:t>Biodizel</a:t>
            </a:r>
            <a:r>
              <a:rPr lang="en-US" dirty="0"/>
              <a:t> je </a:t>
            </a:r>
            <a:r>
              <a:rPr lang="en-US" dirty="0" err="1"/>
              <a:t>veoma</a:t>
            </a:r>
            <a:r>
              <a:rPr lang="en-US" dirty="0"/>
              <a:t> </a:t>
            </a:r>
            <a:r>
              <a:rPr lang="en-US" dirty="0" err="1"/>
              <a:t>povoljan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zivotnu</a:t>
            </a:r>
            <a:r>
              <a:rPr lang="en-US" dirty="0"/>
              <a:t> </a:t>
            </a:r>
            <a:r>
              <a:rPr lang="en-US" dirty="0" err="1"/>
              <a:t>sredinu</a:t>
            </a:r>
            <a:r>
              <a:rPr lang="en-US" dirty="0"/>
              <a:t> I </a:t>
            </a:r>
            <a:r>
              <a:rPr lang="en-US" dirty="0" err="1"/>
              <a:t>biorazgradiv</a:t>
            </a:r>
            <a:r>
              <a:rPr lang="en-US" dirty="0"/>
              <a:t> je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52873" y="668337"/>
            <a:ext cx="2533650" cy="2524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6575" y="3573516"/>
            <a:ext cx="2390775" cy="297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65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BIOGAS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1187669"/>
            <a:ext cx="4184035" cy="4853692"/>
          </a:xfrm>
        </p:spPr>
        <p:txBody>
          <a:bodyPr/>
          <a:lstStyle/>
          <a:p>
            <a:r>
              <a:rPr lang="en-US" dirty="0"/>
              <a:t>Biogas se </a:t>
            </a:r>
            <a:r>
              <a:rPr lang="en-US" dirty="0" err="1"/>
              <a:t>proizvodi</a:t>
            </a:r>
            <a:r>
              <a:rPr lang="en-US" dirty="0"/>
              <a:t> </a:t>
            </a:r>
            <a:r>
              <a:rPr lang="en-US" dirty="0" err="1"/>
              <a:t>energetskim</a:t>
            </a:r>
            <a:r>
              <a:rPr lang="en-US" dirty="0"/>
              <a:t> </a:t>
            </a:r>
            <a:r>
              <a:rPr lang="en-US" dirty="0" err="1"/>
              <a:t>transformacijama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zivotinjskog</a:t>
            </a:r>
            <a:r>
              <a:rPr lang="en-US" dirty="0"/>
              <a:t> </a:t>
            </a:r>
            <a:r>
              <a:rPr lang="en-US" dirty="0" err="1"/>
              <a:t>izmeta,kanalizacionog</a:t>
            </a:r>
            <a:r>
              <a:rPr lang="en-US" dirty="0"/>
              <a:t> </a:t>
            </a:r>
            <a:r>
              <a:rPr lang="en-US" dirty="0" err="1"/>
              <a:t>otapa</a:t>
            </a:r>
            <a:r>
              <a:rPr lang="en-US" dirty="0"/>
              <a:t> I </a:t>
            </a:r>
            <a:r>
              <a:rPr lang="en-US" dirty="0" err="1"/>
              <a:t>krute</a:t>
            </a:r>
            <a:r>
              <a:rPr lang="en-US" dirty="0"/>
              <a:t> </a:t>
            </a:r>
            <a:r>
              <a:rPr lang="en-US" dirty="0" err="1"/>
              <a:t>biomase</a:t>
            </a:r>
            <a:endParaRPr lang="en-US" dirty="0"/>
          </a:p>
          <a:p>
            <a:r>
              <a:rPr lang="en-US" dirty="0" err="1"/>
              <a:t>Sastoji</a:t>
            </a:r>
            <a:r>
              <a:rPr lang="en-US" dirty="0"/>
              <a:t> se od </a:t>
            </a:r>
            <a:r>
              <a:rPr lang="en-US" dirty="0" err="1"/>
              <a:t>metana</a:t>
            </a:r>
            <a:r>
              <a:rPr lang="en-US" dirty="0"/>
              <a:t> I </a:t>
            </a:r>
            <a:r>
              <a:rPr lang="en-US" dirty="0" err="1"/>
              <a:t>ugljen-dioksida</a:t>
            </a:r>
            <a:endParaRPr lang="en-US" dirty="0"/>
          </a:p>
          <a:p>
            <a:r>
              <a:rPr lang="en-US" dirty="0" err="1"/>
              <a:t>Moze</a:t>
            </a:r>
            <a:r>
              <a:rPr lang="en-US" dirty="0"/>
              <a:t> da se </a:t>
            </a:r>
            <a:r>
              <a:rPr lang="en-US" dirty="0" err="1"/>
              <a:t>koristi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gorivo</a:t>
            </a:r>
            <a:r>
              <a:rPr lang="en-US" dirty="0"/>
              <a:t> I </a:t>
            </a:r>
            <a:r>
              <a:rPr lang="en-US" dirty="0" err="1"/>
              <a:t>moze</a:t>
            </a:r>
            <a:r>
              <a:rPr lang="en-US" dirty="0"/>
              <a:t> da se </a:t>
            </a:r>
            <a:r>
              <a:rPr lang="en-US" dirty="0" err="1"/>
              <a:t>dobije</a:t>
            </a:r>
            <a:r>
              <a:rPr lang="en-US" dirty="0"/>
              <a:t> </a:t>
            </a:r>
            <a:r>
              <a:rPr lang="en-US" dirty="0" err="1"/>
              <a:t>njegovim</a:t>
            </a:r>
            <a:r>
              <a:rPr lang="en-US" dirty="0"/>
              <a:t> </a:t>
            </a:r>
            <a:r>
              <a:rPr lang="en-US" dirty="0" err="1"/>
              <a:t>preciscavanjem</a:t>
            </a:r>
            <a:r>
              <a:rPr lang="en-US" dirty="0"/>
              <a:t> gas cist </a:t>
            </a:r>
            <a:r>
              <a:rPr lang="en-US" dirty="0" err="1"/>
              <a:t>popud</a:t>
            </a:r>
            <a:r>
              <a:rPr lang="en-US" dirty="0"/>
              <a:t> </a:t>
            </a:r>
            <a:r>
              <a:rPr lang="en-US" dirty="0" err="1"/>
              <a:t>vazduha</a:t>
            </a:r>
            <a:endParaRPr lang="en-US" dirty="0"/>
          </a:p>
          <a:p>
            <a:r>
              <a:rPr lang="en-US" dirty="0" err="1"/>
              <a:t>Koristi</a:t>
            </a:r>
            <a:r>
              <a:rPr lang="en-US" dirty="0"/>
              <a:t> se </a:t>
            </a:r>
            <a:r>
              <a:rPr lang="en-US" dirty="0" err="1"/>
              <a:t>jos</a:t>
            </a:r>
            <a:r>
              <a:rPr lang="en-US" dirty="0"/>
              <a:t> I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dobijanje</a:t>
            </a:r>
            <a:r>
              <a:rPr lang="en-US" dirty="0"/>
              <a:t> </a:t>
            </a:r>
            <a:r>
              <a:rPr lang="en-US" dirty="0" err="1"/>
              <a:t>elektricne</a:t>
            </a:r>
            <a:r>
              <a:rPr lang="en-US" dirty="0"/>
              <a:t> </a:t>
            </a:r>
            <a:r>
              <a:rPr lang="en-US" dirty="0" err="1"/>
              <a:t>energije</a:t>
            </a:r>
            <a:r>
              <a:rPr lang="en-US" dirty="0"/>
              <a:t> I u </a:t>
            </a:r>
            <a:r>
              <a:rPr lang="en-US" dirty="0" err="1"/>
              <a:t>indrustiji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38934" y="882704"/>
            <a:ext cx="3189755" cy="26067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7953" y="3857297"/>
            <a:ext cx="3371716" cy="237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210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PITANjA</a:t>
            </a:r>
            <a:r>
              <a:rPr lang="en-US" sz="2400" dirty="0"/>
              <a:t> I ODGOVORI </a:t>
            </a:r>
            <a:r>
              <a:rPr lang="en-US" sz="2400" dirty="0" err="1"/>
              <a:t>GRADjANA</a:t>
            </a:r>
            <a:r>
              <a:rPr lang="en-US" sz="2400" dirty="0"/>
              <a:t> 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96174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77</TotalTime>
  <Words>287</Words>
  <Application>Microsoft Office PowerPoint</Application>
  <PresentationFormat>Široki ekran</PresentationFormat>
  <Paragraphs>35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8" baseType="lpstr">
      <vt:lpstr>Facet</vt:lpstr>
      <vt:lpstr>B I O M A S A </vt:lpstr>
      <vt:lpstr>BIOMASA </vt:lpstr>
      <vt:lpstr>BIOMASA KAO OBNOVLjIVI IZVOR ENERGIJE</vt:lpstr>
      <vt:lpstr>DRVNA BIOMASA U CRNOJ GORI</vt:lpstr>
      <vt:lpstr>BIOGORIVO</vt:lpstr>
      <vt:lpstr>BIOGAS</vt:lpstr>
      <vt:lpstr>PITANjA I ODGOVORI GRADjANA 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 I O M A S A</dc:title>
  <dc:creator>Korisnik</dc:creator>
  <cp:lastModifiedBy>Hristina Radović</cp:lastModifiedBy>
  <cp:revision>10</cp:revision>
  <dcterms:created xsi:type="dcterms:W3CDTF">2021-02-20T13:53:07Z</dcterms:created>
  <dcterms:modified xsi:type="dcterms:W3CDTF">2021-02-20T15:15:04Z</dcterms:modified>
</cp:coreProperties>
</file>