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1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9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32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52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4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FDD5AF-E43B-4ACE-9905-50993093D32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246666-F220-4D53-A90A-386FB181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C33F8-E3E7-47AA-86C1-DD9EF1E1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B5345-0831-418D-82DE-D9A37D634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654" y="2671233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sr-Latn-ME" dirty="0">
                <a:solidFill>
                  <a:schemeClr val="tx1"/>
                </a:solidFill>
                <a:highlight>
                  <a:srgbClr val="00FFFF"/>
                </a:highlight>
              </a:rPr>
              <a:t>Anketa povodom Dana knjige</a:t>
            </a:r>
            <a:endParaRPr lang="en-US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220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41C8-92FE-4349-A0D4-D61CEA5C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Učenici i dalje više vole štampana izdanja (njih 100 ) dok je 23 više za elektronska izdanja.</a:t>
            </a:r>
            <a:endParaRPr lang="en-US" sz="2000" dirty="0"/>
          </a:p>
        </p:txBody>
      </p:sp>
      <p:pic>
        <p:nvPicPr>
          <p:cNvPr id="8194" name="Picture 2" descr="Графикон одговора у Упитницима. Наслов питања: Više volim :. Број одговора: 123 одговора.">
            <a:extLst>
              <a:ext uri="{FF2B5EF4-FFF2-40B4-BE49-F238E27FC236}">
                <a16:creationId xmlns:a16="http://schemas.microsoft.com/office/drawing/2014/main" id="{894BAA20-FEC9-4E4F-9EF5-CBCF3342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6" y="2489982"/>
            <a:ext cx="9081866" cy="35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5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2E90-B5C5-459D-ADF6-11F353BD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Na pitanje šta im je doprinijelo čitanje školske lektire, učenici odgovaraju ovako: 64 - DA ZAVOLIM ČITANJE, 26- ODUVIJEK SAM VOLIO DA ČITAM, a 33 je reklo  ČITAM SAMO ZATO ŠTO MORAM.</a:t>
            </a:r>
            <a:endParaRPr lang="en-US" sz="2000" dirty="0"/>
          </a:p>
        </p:txBody>
      </p:sp>
      <p:pic>
        <p:nvPicPr>
          <p:cNvPr id="9218" name="Picture 2" descr="Графикон одговора у Упитницима. Наслов питања: Čitanje školske lektire doprinijelo je. Број одговора: 123 одговора.">
            <a:extLst>
              <a:ext uri="{FF2B5EF4-FFF2-40B4-BE49-F238E27FC236}">
                <a16:creationId xmlns:a16="http://schemas.microsoft.com/office/drawing/2014/main" id="{FA636C9A-4591-40D0-9804-2B88793F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5" y="2447778"/>
            <a:ext cx="8890782" cy="35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38A0-B0E2-4FFC-AB2B-9F2BEB1F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Kao odgovor koja im je omiljena knjiga 54 učenika su izabrali  ROBINZON KRUSO, 49 EMIL I DETEKTIVI, a 20 učenika RAZGOVOR UZ OGANJ.</a:t>
            </a:r>
            <a:endParaRPr lang="en-US" sz="2000" dirty="0"/>
          </a:p>
        </p:txBody>
      </p:sp>
      <p:pic>
        <p:nvPicPr>
          <p:cNvPr id="10242" name="Picture 2" descr="Графикон одговора у Упитницима. Наслов питања: Moja omiljena knjiga je :. Број одговора: 123 одговора.">
            <a:extLst>
              <a:ext uri="{FF2B5EF4-FFF2-40B4-BE49-F238E27FC236}">
                <a16:creationId xmlns:a16="http://schemas.microsoft.com/office/drawing/2014/main" id="{5CE37385-428A-4324-89C1-2B98806F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841674"/>
            <a:ext cx="10085361" cy="315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8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E8EC-D7B1-4EC7-9640-1B948924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Kao odgovor koja im se knjiga najviše dopala učenici odgovaraju ovako: 75-  HARI POTER, 28- ORLOVI RANO LETE, a 11- DJEČACI PAVLOVE ULICE.</a:t>
            </a:r>
            <a:endParaRPr lang="en-US" sz="2000" dirty="0"/>
          </a:p>
        </p:txBody>
      </p:sp>
      <p:pic>
        <p:nvPicPr>
          <p:cNvPr id="11266" name="Picture 2" descr="Графикон одговора у Упитницима. Наслов питања: Najviše mi se dopala knjiga :. Број одговора: 114 одговора.">
            <a:extLst>
              <a:ext uri="{FF2B5EF4-FFF2-40B4-BE49-F238E27FC236}">
                <a16:creationId xmlns:a16="http://schemas.microsoft.com/office/drawing/2014/main" id="{99F6E44B-CDBB-4963-874C-E4ADF751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2588455"/>
            <a:ext cx="10578905" cy="34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8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CF5F-FC21-41EA-891F-1A2444F2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A kao odgovor kojom su knjigom oduševljeni, učenici odgovaraju: 67- GOSPODAR PRSTENOVA, 11-GLASAM ZA LJUBAV, a 42 učenika-DNEVNIK ANE FRANK</a:t>
            </a:r>
            <a:endParaRPr lang="en-US" sz="2000" dirty="0"/>
          </a:p>
        </p:txBody>
      </p:sp>
      <p:pic>
        <p:nvPicPr>
          <p:cNvPr id="12290" name="Picture 2" descr="Графикон одговора у Упитницима. Наслов питања: Oduševljen/a sam knjigom :. Број одговора: 123 одговора.">
            <a:extLst>
              <a:ext uri="{FF2B5EF4-FFF2-40B4-BE49-F238E27FC236}">
                <a16:creationId xmlns:a16="http://schemas.microsoft.com/office/drawing/2014/main" id="{9A023995-A8F9-44BF-81D5-7DBD7135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30658"/>
            <a:ext cx="9481625" cy="33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3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6A14-FA74-4409-B4D4-7FB79189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10109"/>
            <a:ext cx="9601196" cy="13038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sr-Latn-ME" dirty="0"/>
              <a:t>Anketu je popunilo 123 učenika šestog, sedmog i osmog razreda.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8CC97-A468-42F5-A388-2EA6768E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177" y="228859"/>
            <a:ext cx="3571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DDBF-7CB6-4FAE-A42A-3A49F11A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85184"/>
            <a:ext cx="9601196" cy="1303867"/>
          </a:xfrm>
        </p:spPr>
        <p:txBody>
          <a:bodyPr>
            <a:normAutofit/>
          </a:bodyPr>
          <a:lstStyle/>
          <a:p>
            <a:r>
              <a:rPr lang="sr-Latn-ME" sz="2000" dirty="0"/>
              <a:t>Na pitanje: ,, Da li voliš da čitaš?“, 69 učenika je odgovorilo sa DA, 12 sa NE, a 42  PONEKAD.</a:t>
            </a:r>
            <a:endParaRPr lang="en-US" sz="2000" dirty="0"/>
          </a:p>
        </p:txBody>
      </p:sp>
      <p:pic>
        <p:nvPicPr>
          <p:cNvPr id="1026" name="Picture 2" descr="Графикон одговора у Упитницима. Наслов питања: Da li voliš da čitaš?. Број одговора: 123 одговора.">
            <a:extLst>
              <a:ext uri="{FF2B5EF4-FFF2-40B4-BE49-F238E27FC236}">
                <a16:creationId xmlns:a16="http://schemas.microsoft.com/office/drawing/2014/main" id="{3249A3CF-62C3-4759-AA6F-244CE07B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2285999"/>
            <a:ext cx="11155680" cy="39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5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122C-08EB-4BB2-ADBE-DC83D864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Na pitanje ,, Koliko često čitaš?“, 20 učenika  je  reklo  PONEKAD, 20  JEDNOM NEDJELJNO a najviše učenika (83)  KAD NEMAM ŠKOLSKIH OBAVEZA. </a:t>
            </a:r>
            <a:endParaRPr lang="en-US" sz="2000" dirty="0"/>
          </a:p>
        </p:txBody>
      </p:sp>
      <p:pic>
        <p:nvPicPr>
          <p:cNvPr id="2050" name="Picture 2" descr="Графикон одговора у Упитницима. Наслов питања: Koliko često čitaš?. Број одговора: 123 одговора.">
            <a:extLst>
              <a:ext uri="{FF2B5EF4-FFF2-40B4-BE49-F238E27FC236}">
                <a16:creationId xmlns:a16="http://schemas.microsoft.com/office/drawing/2014/main" id="{84743F26-1114-4C68-AAB5-A4CE24B5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4" y="2602522"/>
            <a:ext cx="11155679" cy="37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4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C84E-9EEE-44FF-893D-BA2CB6CD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Na pitanje ,, Da li redovno čitaš lektiru?“, najviše učenika (92) je potvrdno odgovorilo, 6 je reklo NE, a 25 učenika PONEKAD.</a:t>
            </a:r>
            <a:endParaRPr lang="en-US" sz="2000" dirty="0"/>
          </a:p>
        </p:txBody>
      </p:sp>
      <p:pic>
        <p:nvPicPr>
          <p:cNvPr id="3074" name="Picture 2" descr="Графикон одговора у Упитницима. Наслов питања: Da li redovno čitaš školsku lektiru?. Број одговора: 123 одговора.">
            <a:extLst>
              <a:ext uri="{FF2B5EF4-FFF2-40B4-BE49-F238E27FC236}">
                <a16:creationId xmlns:a16="http://schemas.microsoft.com/office/drawing/2014/main" id="{44B77375-29C7-4C40-87D1-40BA0942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2609571"/>
            <a:ext cx="9762978" cy="35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8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49CD-4E0C-4EB5-B8D3-F523582D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Na pitanje: ,,Da li čitaš knjige koje nijesu u programu školske lektire?“, 48 učenika   je odgovorilo sa DA, 24  NE i 51 je rekao KAD IMAM VREMENA.</a:t>
            </a:r>
            <a:endParaRPr lang="en-US" sz="2000" dirty="0"/>
          </a:p>
        </p:txBody>
      </p:sp>
      <p:pic>
        <p:nvPicPr>
          <p:cNvPr id="4098" name="Picture 2" descr="Графикон одговора у Упитницима. Наслов питања: Da li čitaš knjige koje nijesu u programu školske lektire?. Број одговора: 123 одговора.">
            <a:extLst>
              <a:ext uri="{FF2B5EF4-FFF2-40B4-BE49-F238E27FC236}">
                <a16:creationId xmlns:a16="http://schemas.microsoft.com/office/drawing/2014/main" id="{D8343CCD-5F40-43A0-8111-B2213C606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8" y="2771335"/>
            <a:ext cx="9363220" cy="33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B04C-F877-44FE-A9AD-55F350EC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Na pitanje ,, Ko ti pomaže u izboru knjiga za čitanje?“, 74 učenika su rekla  BIRAM</a:t>
            </a:r>
            <a:r>
              <a:rPr lang="en-US" sz="2000" dirty="0"/>
              <a:t> SAM, 24</a:t>
            </a:r>
            <a:r>
              <a:rPr lang="sr-Latn-ME" sz="2000" dirty="0"/>
              <a:t> da im pomažu  RODITELJI, 7 NASTAVNICI , 5 BIBLIOTEKARKA i 13 DRUGARI.</a:t>
            </a:r>
            <a:endParaRPr lang="en-US" sz="2000" dirty="0"/>
          </a:p>
        </p:txBody>
      </p:sp>
      <p:pic>
        <p:nvPicPr>
          <p:cNvPr id="5122" name="Picture 2" descr="Графикон одговора у Упитницима. Наслов питања: Ko ti pomaže u izboru knjiga za čitanje?. Број одговора: 123 одговора.">
            <a:extLst>
              <a:ext uri="{FF2B5EF4-FFF2-40B4-BE49-F238E27FC236}">
                <a16:creationId xmlns:a16="http://schemas.microsoft.com/office/drawing/2014/main" id="{B92BC7FE-7D5C-4832-A467-C41DC5C7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2433711"/>
            <a:ext cx="9917724" cy="394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8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CC50-0031-4954-BDC4-9954134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7726"/>
            <a:ext cx="9601196" cy="1303867"/>
          </a:xfrm>
        </p:spPr>
        <p:txBody>
          <a:bodyPr>
            <a:normAutofit/>
          </a:bodyPr>
          <a:lstStyle/>
          <a:p>
            <a:r>
              <a:rPr lang="sr-Latn-ME" sz="2000" dirty="0"/>
              <a:t>Na pitanje ,, Volim da čitam zato što...?“, 47 učenika je odgovorilo zato što IZ KNJIGA UVIJEK NEŠTO NAUČIM,53 zato što ČITAJUĆI BOGATIM JEZIK I LJEPŠE SE IZRAŽAVAM, a 23  je odgovorilo zato što ČITANJEM PROŠIRUJEM SVOJE VIDIKE.</a:t>
            </a:r>
            <a:endParaRPr lang="en-US" sz="2000" dirty="0"/>
          </a:p>
        </p:txBody>
      </p:sp>
      <p:pic>
        <p:nvPicPr>
          <p:cNvPr id="6146" name="Picture 2" descr="Графикон одговора у Упитницима. Наслов питања: Volim da čitam zato što:. Број одговора: 123 одговора.">
            <a:extLst>
              <a:ext uri="{FF2B5EF4-FFF2-40B4-BE49-F238E27FC236}">
                <a16:creationId xmlns:a16="http://schemas.microsoft.com/office/drawing/2014/main" id="{3BD41998-AB8C-46FF-905A-DA531815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1" y="2370407"/>
            <a:ext cx="10043158" cy="37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4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ACE-203B-444A-8096-CE700042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22809"/>
            <a:ext cx="9601196" cy="1303867"/>
          </a:xfrm>
        </p:spPr>
        <p:txBody>
          <a:bodyPr>
            <a:normAutofit/>
          </a:bodyPr>
          <a:lstStyle/>
          <a:p>
            <a:r>
              <a:rPr lang="sr-Latn-ME" sz="2000" dirty="0"/>
              <a:t>Na pitanje ,, Razgovarate li sa vršnjacima o knjigama?“,  najviše učenika( 58) je reklo PONEKAD, 34-odgovorilo sa DA a 31 sa NE .</a:t>
            </a:r>
            <a:endParaRPr lang="en-US" sz="2000" dirty="0"/>
          </a:p>
        </p:txBody>
      </p:sp>
      <p:pic>
        <p:nvPicPr>
          <p:cNvPr id="7170" name="Picture 2" descr="Графикон одговора у Упитницима. Наслов питања: Razgovarate li sa vršnjacima o knjigama?. Број одговора: 123 одговора.">
            <a:extLst>
              <a:ext uri="{FF2B5EF4-FFF2-40B4-BE49-F238E27FC236}">
                <a16:creationId xmlns:a16="http://schemas.microsoft.com/office/drawing/2014/main" id="{CEC79AE1-0921-4F70-A44E-3DC27CF0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28" y="2715065"/>
            <a:ext cx="10169767" cy="32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33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365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Anketa povodom Dana knjige</vt:lpstr>
      <vt:lpstr>Anketu je popunilo 123 učenika šestog, sedmog i osmog razreda. </vt:lpstr>
      <vt:lpstr>Na pitanje: ,, Da li voliš da čitaš?“, 69 učenika je odgovorilo sa DA, 12 sa NE, a 42  PONEKAD.</vt:lpstr>
      <vt:lpstr>Na pitanje ,, Koliko često čitaš?“, 20 učenika  je  reklo  PONEKAD, 20  JEDNOM NEDJELJNO a najviše učenika (83)  KAD NEMAM ŠKOLSKIH OBAVEZA. </vt:lpstr>
      <vt:lpstr>Na pitanje ,, Da li redovno čitaš lektiru?“, najviše učenika (92) je potvrdno odgovorilo, 6 je reklo NE, a 25 učenika PONEKAD.</vt:lpstr>
      <vt:lpstr>Na pitanje: ,,Da li čitaš knjige koje nijesu u programu školske lektire?“, 48 učenika   je odgovorilo sa DA, 24  NE i 51 je rekao KAD IMAM VREMENA.</vt:lpstr>
      <vt:lpstr>Na pitanje ,, Ko ti pomaže u izboru knjiga za čitanje?“, 74 učenika su rekla  BIRAM SAM, 24 da im pomažu  RODITELJI, 7 NASTAVNICI , 5 BIBLIOTEKARKA i 13 DRUGARI.</vt:lpstr>
      <vt:lpstr>Na pitanje ,, Volim da čitam zato što...?“, 47 učenika je odgovorilo zato što IZ KNJIGA UVIJEK NEŠTO NAUČIM,53 zato što ČITAJUĆI BOGATIM JEZIK I LJEPŠE SE IZRAŽAVAM, a 23  je odgovorilo zato što ČITANJEM PROŠIRUJEM SVOJE VIDIKE.</vt:lpstr>
      <vt:lpstr>Na pitanje ,, Razgovarate li sa vršnjacima o knjigama?“,  najviše učenika( 58) je reklo PONEKAD, 34-odgovorilo sa DA a 31 sa NE .</vt:lpstr>
      <vt:lpstr>Učenici i dalje više vole štampana izdanja (njih 100 ) dok je 23 više za elektronska izdanja.</vt:lpstr>
      <vt:lpstr>Na pitanje šta im je doprinijelo čitanje školske lektire, učenici odgovaraju ovako: 64 - DA ZAVOLIM ČITANJE, 26- ODUVIJEK SAM VOLIO DA ČITAM, a 33 je reklo  ČITAM SAMO ZATO ŠTO MORAM.</vt:lpstr>
      <vt:lpstr>Kao odgovor koja im je omiljena knjiga 54 učenika su izabrali  ROBINZON KRUSO, 49 EMIL I DETEKTIVI, a 20 učenika RAZGOVOR UZ OGANJ.</vt:lpstr>
      <vt:lpstr>Kao odgovor koja im se knjiga najviše dopala učenici odgovaraju ovako: 75-  HARI POTER, 28- ORLOVI RANO LETE, a 11- DJEČACI PAVLOVE ULICE.</vt:lpstr>
      <vt:lpstr>A kao odgovor kojom su knjigom oduševljeni, učenici odgovaraju: 67- GOSPODAR PRSTENOVA, 11-GLASAM ZA LJUBAV, a 42 učenika-DNEVNIK ANE FRANK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Anketa povodom Dana knjige</dc:title>
  <dc:creator>Djurkovic	Vladana</dc:creator>
  <cp:lastModifiedBy>Djurkovic	Vladana</cp:lastModifiedBy>
  <cp:revision>7</cp:revision>
  <dcterms:created xsi:type="dcterms:W3CDTF">2021-04-22T13:01:54Z</dcterms:created>
  <dcterms:modified xsi:type="dcterms:W3CDTF">2021-04-22T14:03:41Z</dcterms:modified>
</cp:coreProperties>
</file>