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F3A5"/>
    <a:srgbClr val="47F395"/>
    <a:srgbClr val="2EF279"/>
    <a:srgbClr val="43FF98"/>
    <a:srgbClr val="990000"/>
    <a:srgbClr val="993366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r-Latn-C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51E57A-113B-4605-AE9B-15862DBA7E7C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383356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r-Latn-C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8B629C-6C50-4FB5-B475-D0784FAB24BA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909893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DC03A1-6D91-4FA6-A645-4AABBEC54DC7}" type="slidenum">
              <a:rPr lang="sr-Latn-CS"/>
              <a:pPr/>
              <a:t>1</a:t>
            </a:fld>
            <a:endParaRPr lang="sr-Latn-C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568A1-56DA-458B-9B65-C2B37DF43CB3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11775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B378F-E2F4-45D7-B79F-E6A5753D7247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48513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A9F20-7F4C-468E-87C3-1E496D841B2F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1666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5268E-6A1E-4F1E-9B08-A333448A1DE5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74408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EFFE3-1459-43D8-9154-43F582FD0345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589319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7800A-5F94-47FE-B074-959F58992C64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142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069BA-003E-4891-A28C-DADA8BDC7AE3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45595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A2D7F-24A2-44DB-B7D4-FC3759989BA8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0203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71A99-C5DA-420B-AA80-28858C94882A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24627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92589-466C-4E9F-8C57-4A6197A9CC09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21934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05B6D-C87E-4525-8476-7463F0BEF63C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93556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sr-Latn-C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r-Latn-C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r-Latn-C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A9C85A-6A55-4141-BE07-AD0963C88055}" type="slidenum">
              <a:rPr lang="sr-Latn-CS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5" name="Text Box 97"/>
          <p:cNvSpPr txBox="1">
            <a:spLocks noChangeArrowheads="1"/>
          </p:cNvSpPr>
          <p:nvPr/>
        </p:nvSpPr>
        <p:spPr bwMode="auto">
          <a:xfrm>
            <a:off x="395288" y="476250"/>
            <a:ext cx="1439862" cy="307777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400" b="1" dirty="0" smtClean="0"/>
              <a:t>SLOVO</a:t>
            </a:r>
            <a:endParaRPr lang="sr-Latn-CS" sz="1400" b="1" dirty="0"/>
          </a:p>
        </p:txBody>
      </p:sp>
      <p:sp>
        <p:nvSpPr>
          <p:cNvPr id="2146" name="Text Box 98"/>
          <p:cNvSpPr txBox="1">
            <a:spLocks noChangeArrowheads="1"/>
          </p:cNvSpPr>
          <p:nvPr/>
        </p:nvSpPr>
        <p:spPr bwMode="auto">
          <a:xfrm>
            <a:off x="827088" y="981075"/>
            <a:ext cx="1439862" cy="307777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400" b="1" dirty="0" smtClean="0"/>
              <a:t>FENJER</a:t>
            </a:r>
            <a:endParaRPr lang="sr-Latn-CS" sz="1400" b="1" dirty="0"/>
          </a:p>
        </p:txBody>
      </p:sp>
      <p:sp>
        <p:nvSpPr>
          <p:cNvPr id="2147" name="Text Box 99"/>
          <p:cNvSpPr txBox="1">
            <a:spLocks noChangeArrowheads="1"/>
          </p:cNvSpPr>
          <p:nvPr/>
        </p:nvSpPr>
        <p:spPr bwMode="auto">
          <a:xfrm>
            <a:off x="1187450" y="1484313"/>
            <a:ext cx="1439863" cy="307777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400" b="1" dirty="0" smtClean="0"/>
              <a:t>FONTANA</a:t>
            </a:r>
            <a:endParaRPr lang="sr-Latn-CS" sz="1400" b="1" dirty="0"/>
          </a:p>
        </p:txBody>
      </p:sp>
      <p:sp>
        <p:nvSpPr>
          <p:cNvPr id="2148" name="Text Box 100"/>
          <p:cNvSpPr txBox="1">
            <a:spLocks noChangeArrowheads="1"/>
          </p:cNvSpPr>
          <p:nvPr/>
        </p:nvSpPr>
        <p:spPr bwMode="auto">
          <a:xfrm>
            <a:off x="1403350" y="1989138"/>
            <a:ext cx="1439863" cy="307777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400" b="1" dirty="0" smtClean="0"/>
              <a:t>FILM</a:t>
            </a:r>
            <a:endParaRPr lang="sr-Latn-CS" sz="1400" b="1" dirty="0"/>
          </a:p>
        </p:txBody>
      </p:sp>
      <p:sp>
        <p:nvSpPr>
          <p:cNvPr id="2149" name="Text Box 101"/>
          <p:cNvSpPr txBox="1">
            <a:spLocks noChangeArrowheads="1"/>
          </p:cNvSpPr>
          <p:nvPr/>
        </p:nvSpPr>
        <p:spPr bwMode="auto">
          <a:xfrm>
            <a:off x="7451725" y="549275"/>
            <a:ext cx="1439863" cy="307777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400" b="1" dirty="0" smtClean="0"/>
              <a:t>ZELENA</a:t>
            </a:r>
            <a:endParaRPr lang="sr-Latn-CS" sz="1400" b="1" dirty="0"/>
          </a:p>
        </p:txBody>
      </p:sp>
      <p:sp>
        <p:nvSpPr>
          <p:cNvPr id="2150" name="Text Box 102"/>
          <p:cNvSpPr txBox="1">
            <a:spLocks noChangeArrowheads="1"/>
          </p:cNvSpPr>
          <p:nvPr/>
        </p:nvSpPr>
        <p:spPr bwMode="auto">
          <a:xfrm>
            <a:off x="7092950" y="1052513"/>
            <a:ext cx="1439863" cy="307777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400" b="1" dirty="0" smtClean="0"/>
              <a:t>VOĆE</a:t>
            </a:r>
            <a:endParaRPr lang="sr-Latn-CS" sz="1400" b="1" dirty="0"/>
          </a:p>
        </p:txBody>
      </p:sp>
      <p:sp>
        <p:nvSpPr>
          <p:cNvPr id="2151" name="Text Box 103"/>
          <p:cNvSpPr txBox="1">
            <a:spLocks noChangeArrowheads="1"/>
          </p:cNvSpPr>
          <p:nvPr/>
        </p:nvSpPr>
        <p:spPr bwMode="auto">
          <a:xfrm>
            <a:off x="6804025" y="1557338"/>
            <a:ext cx="1439863" cy="307777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400" b="1" dirty="0" smtClean="0"/>
              <a:t>CRVENA</a:t>
            </a:r>
            <a:endParaRPr lang="sr-Latn-CS" sz="1400" b="1" dirty="0"/>
          </a:p>
        </p:txBody>
      </p:sp>
      <p:sp>
        <p:nvSpPr>
          <p:cNvPr id="2152" name="Text Box 104"/>
          <p:cNvSpPr txBox="1">
            <a:spLocks noChangeArrowheads="1"/>
          </p:cNvSpPr>
          <p:nvPr/>
        </p:nvSpPr>
        <p:spPr bwMode="auto">
          <a:xfrm>
            <a:off x="6516688" y="2060575"/>
            <a:ext cx="1439862" cy="338554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600" b="1" dirty="0" smtClean="0"/>
              <a:t>SOK</a:t>
            </a:r>
            <a:endParaRPr lang="sr-Latn-CS" sz="1600" b="1" dirty="0"/>
          </a:p>
        </p:txBody>
      </p:sp>
      <p:sp>
        <p:nvSpPr>
          <p:cNvPr id="2153" name="Text Box 105"/>
          <p:cNvSpPr txBox="1">
            <a:spLocks noChangeArrowheads="1"/>
          </p:cNvSpPr>
          <p:nvPr/>
        </p:nvSpPr>
        <p:spPr bwMode="auto">
          <a:xfrm>
            <a:off x="3851275" y="4819458"/>
            <a:ext cx="1439862" cy="246221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000" b="1" dirty="0" smtClean="0"/>
              <a:t>NAPADNA TAČKA</a:t>
            </a:r>
            <a:endParaRPr lang="sr-Latn-CS" sz="1000" b="1" dirty="0"/>
          </a:p>
        </p:txBody>
      </p:sp>
      <p:sp>
        <p:nvSpPr>
          <p:cNvPr id="2154" name="Text Box 106"/>
          <p:cNvSpPr txBox="1">
            <a:spLocks noChangeArrowheads="1"/>
          </p:cNvSpPr>
          <p:nvPr/>
        </p:nvSpPr>
        <p:spPr bwMode="auto">
          <a:xfrm>
            <a:off x="3851275" y="5441571"/>
            <a:ext cx="1439862" cy="307777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400" b="1" dirty="0" smtClean="0"/>
              <a:t>VEKTOR</a:t>
            </a:r>
            <a:endParaRPr lang="sr-Latn-CS" sz="1400" b="1" dirty="0"/>
          </a:p>
        </p:txBody>
      </p:sp>
      <p:sp>
        <p:nvSpPr>
          <p:cNvPr id="2155" name="Text Box 107"/>
          <p:cNvSpPr txBox="1">
            <a:spLocks noChangeArrowheads="1"/>
          </p:cNvSpPr>
          <p:nvPr/>
        </p:nvSpPr>
        <p:spPr bwMode="auto">
          <a:xfrm>
            <a:off x="3851275" y="5968063"/>
            <a:ext cx="1439862" cy="307777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400" b="1" dirty="0" smtClean="0"/>
              <a:t>PRAVAC</a:t>
            </a:r>
            <a:endParaRPr lang="sr-Latn-CS" sz="1400" b="1" dirty="0"/>
          </a:p>
        </p:txBody>
      </p:sp>
      <p:sp>
        <p:nvSpPr>
          <p:cNvPr id="2156" name="Text Box 108"/>
          <p:cNvSpPr txBox="1">
            <a:spLocks noChangeArrowheads="1"/>
          </p:cNvSpPr>
          <p:nvPr/>
        </p:nvSpPr>
        <p:spPr bwMode="auto">
          <a:xfrm>
            <a:off x="3873803" y="6550223"/>
            <a:ext cx="1439862" cy="307777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400" b="1" dirty="0" smtClean="0"/>
              <a:t>SMJER</a:t>
            </a:r>
            <a:endParaRPr lang="sr-Latn-CS" sz="1400" b="1" dirty="0"/>
          </a:p>
        </p:txBody>
      </p:sp>
      <p:sp>
        <p:nvSpPr>
          <p:cNvPr id="2161" name="Text Box 113"/>
          <p:cNvSpPr txBox="1">
            <a:spLocks noChangeArrowheads="1"/>
          </p:cNvSpPr>
          <p:nvPr/>
        </p:nvSpPr>
        <p:spPr bwMode="auto">
          <a:xfrm>
            <a:off x="901743" y="2660824"/>
            <a:ext cx="2663825" cy="338554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600" b="1" dirty="0" smtClean="0"/>
              <a:t>F</a:t>
            </a:r>
            <a:endParaRPr lang="sr-Latn-CS" sz="1600" b="1" dirty="0"/>
          </a:p>
        </p:txBody>
      </p:sp>
      <p:sp>
        <p:nvSpPr>
          <p:cNvPr id="2162" name="Text Box 114"/>
          <p:cNvSpPr txBox="1">
            <a:spLocks noChangeArrowheads="1"/>
          </p:cNvSpPr>
          <p:nvPr/>
        </p:nvSpPr>
        <p:spPr bwMode="auto">
          <a:xfrm>
            <a:off x="5651500" y="2708275"/>
            <a:ext cx="2663825" cy="338554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600" b="1" dirty="0" smtClean="0"/>
              <a:t>JABUKA</a:t>
            </a:r>
            <a:endParaRPr lang="sr-Latn-CS" sz="1600" b="1" dirty="0"/>
          </a:p>
        </p:txBody>
      </p:sp>
      <p:sp>
        <p:nvSpPr>
          <p:cNvPr id="2163" name="Text Box 115"/>
          <p:cNvSpPr txBox="1">
            <a:spLocks noChangeArrowheads="1"/>
          </p:cNvSpPr>
          <p:nvPr/>
        </p:nvSpPr>
        <p:spPr bwMode="auto">
          <a:xfrm>
            <a:off x="3160886" y="3977273"/>
            <a:ext cx="2663825" cy="338554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1600" b="1" dirty="0" smtClean="0"/>
              <a:t>SILA</a:t>
            </a:r>
            <a:endParaRPr lang="sr-Latn-CS" sz="1600" b="1" dirty="0"/>
          </a:p>
        </p:txBody>
      </p:sp>
      <p:sp>
        <p:nvSpPr>
          <p:cNvPr id="2165" name="Text Box 117"/>
          <p:cNvSpPr txBox="1">
            <a:spLocks noChangeArrowheads="1"/>
          </p:cNvSpPr>
          <p:nvPr/>
        </p:nvSpPr>
        <p:spPr bwMode="auto">
          <a:xfrm>
            <a:off x="3203575" y="3213100"/>
            <a:ext cx="2735263" cy="400110"/>
          </a:xfrm>
          <a:prstGeom prst="rect">
            <a:avLst/>
          </a:prstGeom>
          <a:gradFill rotWithShape="1">
            <a:gsLst>
              <a:gs pos="0">
                <a:srgbClr val="FF99CC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2000" b="1" dirty="0" smtClean="0"/>
              <a:t>ISAK NJUTN</a:t>
            </a:r>
            <a:endParaRPr lang="sr-Latn-CS" sz="2000" b="1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95288" y="408255"/>
            <a:ext cx="1439862" cy="4254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2000" b="1"/>
              <a:t>A4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827088" y="934840"/>
            <a:ext cx="1439862" cy="4254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2000" b="1"/>
              <a:t>A3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187449" y="1459715"/>
            <a:ext cx="1439863" cy="4254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2000" b="1"/>
              <a:t>A2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403350" y="1934991"/>
            <a:ext cx="1439863" cy="4254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2000" b="1" dirty="0"/>
              <a:t>A1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7444418" y="499432"/>
            <a:ext cx="1439863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2000" b="1" dirty="0" smtClean="0"/>
              <a:t>C</a:t>
            </a:r>
            <a:r>
              <a:rPr lang="sr-Cyrl-CS" sz="2000" b="1" dirty="0" smtClean="0"/>
              <a:t>4</a:t>
            </a:r>
            <a:endParaRPr lang="sr-Latn-CS" sz="2000" b="1" dirty="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7092950" y="993676"/>
            <a:ext cx="1439863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2000" b="1" dirty="0" smtClean="0"/>
              <a:t>C</a:t>
            </a:r>
            <a:r>
              <a:rPr lang="sr-Cyrl-CS" sz="2000" b="1" dirty="0" smtClean="0"/>
              <a:t>3</a:t>
            </a:r>
            <a:endParaRPr lang="sr-Latn-CS" sz="2000" b="1" dirty="0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815094" y="1508971"/>
            <a:ext cx="1439863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2000" b="1" dirty="0" smtClean="0"/>
              <a:t>C</a:t>
            </a:r>
            <a:r>
              <a:rPr lang="sr-Cyrl-CS" sz="2000" b="1" dirty="0" smtClean="0"/>
              <a:t>2</a:t>
            </a:r>
            <a:endParaRPr lang="sr-Latn-CS" sz="2000" b="1" dirty="0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516688" y="2005677"/>
            <a:ext cx="1439862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2000" b="1" dirty="0" smtClean="0"/>
              <a:t>C</a:t>
            </a:r>
            <a:r>
              <a:rPr lang="sr-Latn-CS" sz="2000" b="1" dirty="0" smtClean="0"/>
              <a:t>1</a:t>
            </a:r>
            <a:endParaRPr lang="sr-Latn-CS" sz="2000" b="1" dirty="0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851275" y="4673501"/>
            <a:ext cx="1439862" cy="4254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sz="2000" b="1" dirty="0"/>
              <a:t>В4</a:t>
            </a:r>
            <a:endParaRPr lang="sr-Latn-CS" sz="2000" b="1" dirty="0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3851275" y="5323898"/>
            <a:ext cx="1439862" cy="4254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sz="2000" b="1"/>
              <a:t>В3</a:t>
            </a:r>
            <a:endParaRPr lang="sr-Latn-CS" sz="2000" b="1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3851275" y="5889005"/>
            <a:ext cx="1439862" cy="4254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sz="2000" b="1" dirty="0"/>
              <a:t>В2</a:t>
            </a:r>
            <a:endParaRPr lang="sr-Latn-CS" sz="2000" b="1" dirty="0"/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3873803" y="6432550"/>
            <a:ext cx="1439862" cy="4254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sz="2000" b="1"/>
              <a:t>В</a:t>
            </a:r>
            <a:r>
              <a:rPr lang="sr-Latn-CS" sz="2000" b="1"/>
              <a:t>1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908029" y="2644775"/>
            <a:ext cx="2663825" cy="4254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2000" b="1"/>
              <a:t>A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5643520" y="2664827"/>
            <a:ext cx="2663825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ME" sz="2000" b="1" dirty="0" smtClean="0"/>
              <a:t>C</a:t>
            </a:r>
            <a:endParaRPr lang="sr-Latn-CS" sz="2000" b="1" dirty="0"/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3167062" y="3933825"/>
            <a:ext cx="2663825" cy="4254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sz="2000" b="1" dirty="0"/>
              <a:t>В</a:t>
            </a:r>
            <a:endParaRPr lang="sr-Latn-CS" sz="2000" b="1" dirty="0"/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>
            <a:off x="2698750" y="3194090"/>
            <a:ext cx="3600450" cy="5762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r-Latn-ME" dirty="0" smtClean="0"/>
              <a:t>    </a:t>
            </a:r>
            <a:r>
              <a:rPr lang="sr-Latn-ME" sz="2400" b="1" i="1" dirty="0" smtClean="0"/>
              <a:t>KONAČNO REŠENJE</a:t>
            </a:r>
            <a:endParaRPr lang="sr-Latn-ME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0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0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0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2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9"/>
                  </p:tgtEl>
                </p:cond>
              </p:nextCondLst>
            </p:seq>
          </p:childTnLst>
        </p:cTn>
      </p:par>
    </p:tnLst>
    <p:bldLst>
      <p:bldP spid="2053" grpId="0" animBg="1"/>
      <p:bldP spid="2053" grpId="1" animBg="1"/>
      <p:bldP spid="2053" grpId="2" animBg="1"/>
      <p:bldP spid="2055" grpId="0" animBg="1"/>
      <p:bldP spid="2055" grpId="1" animBg="1"/>
      <p:bldP spid="2055" grpId="2" animBg="1"/>
      <p:bldP spid="2060" grpId="0" animBg="1"/>
      <p:bldP spid="2060" grpId="1" animBg="1"/>
      <p:bldP spid="2060" grpId="2" animBg="1"/>
      <p:bldP spid="2061" grpId="0" animBg="1"/>
      <p:bldP spid="2061" grpId="1" animBg="1"/>
      <p:bldP spid="2061" grpId="2" animBg="1"/>
      <p:bldP spid="2062" grpId="0" animBg="1"/>
      <p:bldP spid="2062" grpId="1" animBg="1"/>
      <p:bldP spid="2062" grpId="2" animBg="1"/>
      <p:bldP spid="2063" grpId="0" animBg="1"/>
      <p:bldP spid="2063" grpId="1" animBg="1"/>
      <p:bldP spid="2063" grpId="2" animBg="1"/>
      <p:bldP spid="2064" grpId="0" animBg="1"/>
      <p:bldP spid="2064" grpId="1" animBg="1"/>
      <p:bldP spid="2064" grpId="2" animBg="1"/>
      <p:bldP spid="2065" grpId="0" animBg="1"/>
      <p:bldP spid="2065" grpId="1" animBg="1"/>
      <p:bldP spid="2065" grpId="2" animBg="1"/>
      <p:bldP spid="2066" grpId="0" animBg="1"/>
      <p:bldP spid="2066" grpId="1" animBg="1"/>
      <p:bldP spid="2066" grpId="2" animBg="1"/>
      <p:bldP spid="2067" grpId="0" animBg="1"/>
      <p:bldP spid="2067" grpId="1" animBg="1"/>
      <p:bldP spid="2067" grpId="2" animBg="1"/>
      <p:bldP spid="2068" grpId="0" animBg="1"/>
      <p:bldP spid="2068" grpId="1" animBg="1"/>
      <p:bldP spid="2068" grpId="2" animBg="1"/>
      <p:bldP spid="2069" grpId="0" animBg="1"/>
      <p:bldP spid="2069" grpId="1" animBg="1"/>
      <p:bldP spid="2069" grpId="2" animBg="1"/>
      <p:bldP spid="2074" grpId="0" animBg="1"/>
      <p:bldP spid="2074" grpId="1" animBg="1"/>
      <p:bldP spid="2075" grpId="0" animBg="1"/>
      <p:bldP spid="2075" grpId="1" animBg="1"/>
      <p:bldP spid="2076" grpId="0" animBg="1"/>
      <p:bldP spid="2076" grpId="1" animBg="1"/>
      <p:bldP spid="2079" grpId="0" animBg="1"/>
    </p:bldLst>
  </p:timing>
</p:sld>
</file>

<file path=ppt/theme/theme1.xml><?xml version="1.0" encoding="utf-8"?>
<a:theme xmlns:a="http://schemas.openxmlformats.org/drawingml/2006/main" name="asocijacija 2 za 8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asocijacija 2 za 8</Template>
  <TotalTime>16</TotalTime>
  <Words>42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asocijacija 2 za 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Maki</dc:creator>
  <cp:lastModifiedBy>Maki</cp:lastModifiedBy>
  <cp:revision>3</cp:revision>
  <dcterms:created xsi:type="dcterms:W3CDTF">2021-03-26T20:36:19Z</dcterms:created>
  <dcterms:modified xsi:type="dcterms:W3CDTF">2021-03-26T20:53:18Z</dcterms:modified>
</cp:coreProperties>
</file>