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F95E5-55F4-4944-AFC9-34C07526EDF1}" type="datetimeFigureOut">
              <a:rPr lang="sr-Latn-ME" smtClean="0"/>
              <a:t>2.2.2021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D44B2-DF5B-4212-989F-1D143279E06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2447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ME" dirty="0" smtClean="0"/>
              <a:t>ДОПУНИ РЕЧЕНИЦЕ У ОЗНАЧЕНИМ ПОЉИМА</a:t>
            </a: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D44B2-DF5B-4212-989F-1D143279E06A}" type="slidenum">
              <a:rPr lang="sr-Latn-ME" smtClean="0"/>
              <a:t>2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97673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ME" dirty="0" smtClean="0"/>
              <a:t>ПОПУНИ ОБЛАЧИЋЕ</a:t>
            </a: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D44B2-DF5B-4212-989F-1D143279E06A}" type="slidenum">
              <a:rPr lang="sr-Latn-ME" smtClean="0"/>
              <a:t>3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18775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6DF029-1169-4D60-86BC-78B414A7E27B}" type="datetimeFigureOut">
              <a:rPr lang="sr-Latn-RS" smtClean="0"/>
              <a:t>2.2.2021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79B7F6-DD46-4DBC-B306-DCA7944CFC4A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11.jpg"/><Relationship Id="rId7" Type="http://schemas.openxmlformats.org/officeDocument/2006/relationships/image" Target="../media/image4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2.jpg"/><Relationship Id="rId4" Type="http://schemas.openxmlformats.org/officeDocument/2006/relationships/image" Target="../media/image3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175351" cy="1793167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sr-Cyrl-RS" sz="3200" dirty="0" smtClean="0"/>
              <a:t>ОБНОВЉИВИ</a:t>
            </a:r>
            <a:r>
              <a:rPr lang="sr-Cyrl-ME" sz="3200" dirty="0" smtClean="0"/>
              <a:t> </a:t>
            </a:r>
            <a:r>
              <a:rPr lang="sr-Cyrl-RS" sz="3200" b="1" dirty="0" smtClean="0"/>
              <a:t>ИЗВОРИ ЕНЕРГИЈЕ</a:t>
            </a:r>
            <a:endParaRPr lang="sr-Latn-RS" sz="3200" b="1" dirty="0"/>
          </a:p>
        </p:txBody>
      </p:sp>
    </p:spTree>
    <p:extLst>
      <p:ext uri="{BB962C8B-B14F-4D97-AF65-F5344CB8AC3E}">
        <p14:creationId xmlns:p14="http://schemas.microsoft.com/office/powerpoint/2010/main" val="17157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0912" y="116632"/>
            <a:ext cx="3312368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ОБНОВЉИВИ ИЗВОРИ ЕНЕРГИЈЕ</a:t>
            </a:r>
            <a:endParaRPr lang="sr-Latn-RS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84" y="1464701"/>
            <a:ext cx="1413128" cy="11002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59072"/>
            <a:ext cx="1152128" cy="11118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506472"/>
            <a:ext cx="1512168" cy="11304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56" y="5373216"/>
            <a:ext cx="1364324" cy="9837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373216"/>
            <a:ext cx="936104" cy="9837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051" y="5264221"/>
            <a:ext cx="1042015" cy="12298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793" y="5352261"/>
            <a:ext cx="1264167" cy="114179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418" y="5252810"/>
            <a:ext cx="1288814" cy="1104138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flipH="1">
            <a:off x="1957942" y="980728"/>
            <a:ext cx="309802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037096" y="9807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796136" y="980728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259632" y="270892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211960" y="270892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16316" y="27809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516216" y="2996952"/>
            <a:ext cx="2433360" cy="19442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ЕНЕРГИЈА ВОДЕ КОРИСТИ СЕ ЗА:</a:t>
            </a:r>
          </a:p>
          <a:p>
            <a:pPr algn="ctr"/>
            <a:endParaRPr lang="sr-Cyrl-RS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r-Cyrl-R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-ДОБИЈАЊЕ _____________ ЕНЕРГИЈЕ У ______________________</a:t>
            </a:r>
            <a:endParaRPr lang="sr-Latn-R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843808" y="2996952"/>
            <a:ext cx="2665258" cy="19442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ЕНЕРГИЈА </a:t>
            </a:r>
            <a:r>
              <a:rPr lang="sr-Cyrl-R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sr-Cyrl-ME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Ј</a:t>
            </a:r>
            <a:r>
              <a:rPr lang="sr-Cyrl-R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ЕТРА </a:t>
            </a:r>
            <a:r>
              <a:rPr lang="sr-Cyrl-R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КОРИСТИ СЕ ЗА</a:t>
            </a:r>
            <a:r>
              <a:rPr lang="sr-Cyrl-R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sr-Cyrl-R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r-Cyrl-R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-ДОБИЈАЊЕ _______________ЕНЕРГИЈЕ</a:t>
            </a:r>
          </a:p>
          <a:p>
            <a:pPr algn="ctr"/>
            <a:r>
              <a:rPr lang="sr-Cyrl-R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ПОМОЋУ ______________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1500" y="3015790"/>
            <a:ext cx="2376264" cy="199738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r-Cyrl-R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ЕНЕРГИЈА </a:t>
            </a:r>
            <a:r>
              <a:rPr lang="sr-Cyrl-R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СУНЦА </a:t>
            </a:r>
            <a:r>
              <a:rPr lang="sr-Cyrl-R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КОРИСТИ СЕ </a:t>
            </a:r>
            <a:r>
              <a:rPr lang="sr-Cyrl-R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sr-Cyrl-R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ДОБИЈАЊЕ ____________ЕНЕРГИЈЕ УЗ ПОМОЋ ____________  _____________________</a:t>
            </a:r>
            <a:endParaRPr lang="sr-Cyrl-R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656" y="5294924"/>
            <a:ext cx="1276202" cy="1062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759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45720" indent="0">
              <a:buNone/>
            </a:pPr>
            <a:endParaRPr lang="sr-Cyrl-RS" dirty="0" smtClean="0"/>
          </a:p>
          <a:p>
            <a:pPr marL="45720" indent="0">
              <a:buNone/>
            </a:pPr>
            <a:endParaRPr lang="sr-Cyrl-RS" dirty="0" smtClean="0"/>
          </a:p>
          <a:p>
            <a:pPr marL="45720" indent="0">
              <a:buNone/>
            </a:pPr>
            <a:endParaRPr lang="sr-Cyrl-RS" dirty="0"/>
          </a:p>
          <a:p>
            <a:pPr marL="45720" indent="0">
              <a:buNone/>
            </a:pPr>
            <a:endParaRPr lang="sr-Cyrl-RS" dirty="0" smtClean="0"/>
          </a:p>
          <a:p>
            <a:pPr marL="45720" indent="0">
              <a:buNone/>
            </a:pPr>
            <a:endParaRPr lang="sr-Cyrl-RS" dirty="0"/>
          </a:p>
          <a:p>
            <a:pPr marL="45720" indent="0">
              <a:buNone/>
            </a:pPr>
            <a:endParaRPr lang="sr-Cyrl-RS" dirty="0" smtClean="0"/>
          </a:p>
          <a:p>
            <a:pPr marL="45720" indent="0">
              <a:buNone/>
            </a:pPr>
            <a:endParaRPr lang="sr-Cyrl-RS" dirty="0" smtClean="0"/>
          </a:p>
          <a:p>
            <a:pPr marL="45720" indent="0">
              <a:buNone/>
            </a:pPr>
            <a:endParaRPr lang="sr-Cyrl-RS" dirty="0"/>
          </a:p>
          <a:p>
            <a:pPr marL="45720" indent="0">
              <a:buNone/>
            </a:pPr>
            <a:endParaRPr lang="sr-Cyrl-RS" dirty="0" smtClean="0"/>
          </a:p>
          <a:p>
            <a:pPr marL="45720" indent="0">
              <a:buNone/>
            </a:pPr>
            <a:endParaRPr lang="sr-Cyrl-RS" dirty="0"/>
          </a:p>
          <a:p>
            <a:pPr marL="45720" indent="0">
              <a:buNone/>
            </a:pPr>
            <a:endParaRPr lang="sr-Cyrl-RS" dirty="0" smtClean="0"/>
          </a:p>
          <a:p>
            <a:pPr marL="45720" indent="0">
              <a:buNone/>
            </a:pPr>
            <a:endParaRPr lang="sr-Latn-RS" dirty="0"/>
          </a:p>
        </p:txBody>
      </p:sp>
      <p:sp>
        <p:nvSpPr>
          <p:cNvPr id="5" name="Rounded Rectangle 4"/>
          <p:cNvSpPr/>
          <p:nvPr/>
        </p:nvSpPr>
        <p:spPr>
          <a:xfrm>
            <a:off x="3203848" y="228447"/>
            <a:ext cx="2592288" cy="5972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ОБНОВЉИВИ ИЗВОРИ ЕНЕРГИЈЕ</a:t>
            </a:r>
            <a:endParaRPr lang="sr-Latn-R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58976"/>
            <a:ext cx="737612" cy="597024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>
          <a:xfrm flipH="1">
            <a:off x="2771800" y="825675"/>
            <a:ext cx="864096" cy="4430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220072" y="825675"/>
            <a:ext cx="1224136" cy="451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Oval Callout 30"/>
          <p:cNvSpPr/>
          <p:nvPr/>
        </p:nvSpPr>
        <p:spPr>
          <a:xfrm>
            <a:off x="611560" y="1781018"/>
            <a:ext cx="1944216" cy="936104"/>
          </a:xfrm>
          <a:prstGeom prst="wedgeEllipseCallout">
            <a:avLst>
              <a:gd name="adj1" fmla="val -21341"/>
              <a:gd name="adj2" fmla="val 7729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ЗАГАЂУЈУ ОКОЛИНУ</a:t>
            </a:r>
          </a:p>
        </p:txBody>
      </p:sp>
      <p:sp>
        <p:nvSpPr>
          <p:cNvPr id="32" name="Oval Callout 31"/>
          <p:cNvSpPr/>
          <p:nvPr/>
        </p:nvSpPr>
        <p:spPr>
          <a:xfrm>
            <a:off x="6286933" y="1714346"/>
            <a:ext cx="1907704" cy="972108"/>
          </a:xfrm>
          <a:prstGeom prst="wedgeEllipseCallout">
            <a:avLst>
              <a:gd name="adj1" fmla="val -22271"/>
              <a:gd name="adj2" fmla="val 7579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>
                <a:solidFill>
                  <a:schemeClr val="tx1"/>
                </a:solidFill>
              </a:rPr>
              <a:t>НИСУ </a:t>
            </a:r>
            <a:r>
              <a:rPr lang="sr-Cyrl-RS" sz="1200" dirty="0" smtClean="0">
                <a:solidFill>
                  <a:schemeClr val="tx1"/>
                </a:solidFill>
              </a:rPr>
              <a:t>УВЈЕК </a:t>
            </a:r>
            <a:r>
              <a:rPr lang="sr-Cyrl-RS" sz="1200" dirty="0" smtClean="0">
                <a:solidFill>
                  <a:schemeClr val="tx1"/>
                </a:solidFill>
              </a:rPr>
              <a:t>ДОСТУПНИ</a:t>
            </a:r>
            <a:endParaRPr lang="sr-Latn-RS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2718" y="12629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ME" dirty="0" smtClean="0"/>
              <a:t>ПРЕДНОСТИ</a:t>
            </a:r>
            <a:endParaRPr lang="sr-Latn-ME" dirty="0"/>
          </a:p>
        </p:txBody>
      </p:sp>
      <p:sp>
        <p:nvSpPr>
          <p:cNvPr id="27" name="TextBox 26"/>
          <p:cNvSpPr txBox="1"/>
          <p:nvPr/>
        </p:nvSpPr>
        <p:spPr>
          <a:xfrm>
            <a:off x="6675906" y="1300431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ME" dirty="0" smtClean="0"/>
              <a:t>НЕДОСТАТЦИ</a:t>
            </a:r>
            <a:endParaRPr lang="sr-Latn-ME" dirty="0"/>
          </a:p>
        </p:txBody>
      </p:sp>
      <p:sp>
        <p:nvSpPr>
          <p:cNvPr id="29" name="Oval Callout 28"/>
          <p:cNvSpPr/>
          <p:nvPr/>
        </p:nvSpPr>
        <p:spPr>
          <a:xfrm>
            <a:off x="1799692" y="3205056"/>
            <a:ext cx="1944216" cy="936104"/>
          </a:xfrm>
          <a:prstGeom prst="wedgeEllipseCallout">
            <a:avLst>
              <a:gd name="adj1" fmla="val -21341"/>
              <a:gd name="adj2" fmla="val 7729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val Callout 34"/>
          <p:cNvSpPr/>
          <p:nvPr/>
        </p:nvSpPr>
        <p:spPr>
          <a:xfrm>
            <a:off x="624686" y="4797152"/>
            <a:ext cx="1944216" cy="936104"/>
          </a:xfrm>
          <a:prstGeom prst="wedgeEllipseCallout">
            <a:avLst>
              <a:gd name="adj1" fmla="val -21341"/>
              <a:gd name="adj2" fmla="val 7729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Callout 35"/>
          <p:cNvSpPr/>
          <p:nvPr/>
        </p:nvSpPr>
        <p:spPr>
          <a:xfrm>
            <a:off x="5220072" y="3212976"/>
            <a:ext cx="1907704" cy="972108"/>
          </a:xfrm>
          <a:prstGeom prst="wedgeEllipseCallout">
            <a:avLst>
              <a:gd name="adj1" fmla="val -22271"/>
              <a:gd name="adj2" fmla="val 7579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sz="1200" dirty="0">
              <a:solidFill>
                <a:schemeClr val="tx1"/>
              </a:solidFill>
            </a:endParaRPr>
          </a:p>
        </p:txBody>
      </p:sp>
      <p:sp>
        <p:nvSpPr>
          <p:cNvPr id="37" name="Oval Callout 36"/>
          <p:cNvSpPr/>
          <p:nvPr/>
        </p:nvSpPr>
        <p:spPr>
          <a:xfrm>
            <a:off x="6675906" y="4797152"/>
            <a:ext cx="1907704" cy="972108"/>
          </a:xfrm>
          <a:prstGeom prst="wedgeEllipseCallout">
            <a:avLst>
              <a:gd name="adj1" fmla="val -22271"/>
              <a:gd name="adj2" fmla="val 7579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45720" indent="0">
              <a:buNone/>
            </a:pPr>
            <a:r>
              <a:rPr lang="sr-Cyrl-RS" dirty="0" smtClean="0"/>
              <a:t>Повежи одговарајуће слике:</a:t>
            </a:r>
            <a:endParaRPr lang="sr-Latn-R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124744"/>
            <a:ext cx="1409553" cy="9388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085184"/>
            <a:ext cx="1440160" cy="11942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73016"/>
            <a:ext cx="1512168" cy="11304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60" y="2097136"/>
            <a:ext cx="1416152" cy="1111886"/>
          </a:xfrm>
          <a:prstGeom prst="rect">
            <a:avLst/>
          </a:prstGeom>
        </p:spPr>
      </p:pic>
      <p:pic>
        <p:nvPicPr>
          <p:cNvPr id="10" name="Content Placeholder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1413128" cy="110020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5" y="3904120"/>
            <a:ext cx="1337545" cy="7993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512" y="5085184"/>
            <a:ext cx="1585714" cy="14478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66" y="2369418"/>
            <a:ext cx="1027805" cy="120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232</TotalTime>
  <Words>69</Words>
  <Application>Microsoft Office PowerPoint</Application>
  <PresentationFormat>On-screen Show (4:3)</PresentationFormat>
  <Paragraphs>30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ОБНОВЉИВИ ИЗВОРИ ЕНЕРГИЈЕ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ИЗВОРИ ЕНЕРГИЈЕ КОЈУ ЧОВЕК КОРИСТИ</dc:title>
  <dc:creator>38164</dc:creator>
  <cp:lastModifiedBy>Maki</cp:lastModifiedBy>
  <cp:revision>25</cp:revision>
  <dcterms:created xsi:type="dcterms:W3CDTF">2020-03-20T20:57:42Z</dcterms:created>
  <dcterms:modified xsi:type="dcterms:W3CDTF">2021-02-02T22:17:41Z</dcterms:modified>
</cp:coreProperties>
</file>