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50F7-5E31-43E1-AB77-2A3FC993B4D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9DA9A-7909-44D0-A6BD-E3D8271510B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50F7-5E31-43E1-AB77-2A3FC993B4D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9DA9A-7909-44D0-A6BD-E3D8271510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50F7-5E31-43E1-AB77-2A3FC993B4D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9DA9A-7909-44D0-A6BD-E3D8271510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50F7-5E31-43E1-AB77-2A3FC993B4D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9DA9A-7909-44D0-A6BD-E3D8271510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50F7-5E31-43E1-AB77-2A3FC993B4D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9DA9A-7909-44D0-A6BD-E3D8271510B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50F7-5E31-43E1-AB77-2A3FC993B4D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9DA9A-7909-44D0-A6BD-E3D8271510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50F7-5E31-43E1-AB77-2A3FC993B4D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9DA9A-7909-44D0-A6BD-E3D8271510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50F7-5E31-43E1-AB77-2A3FC993B4D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9DA9A-7909-44D0-A6BD-E3D8271510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50F7-5E31-43E1-AB77-2A3FC993B4D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9DA9A-7909-44D0-A6BD-E3D8271510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50F7-5E31-43E1-AB77-2A3FC993B4D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9DA9A-7909-44D0-A6BD-E3D8271510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950F7-5E31-43E1-AB77-2A3FC993B4D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019DA9A-7909-44D0-A6BD-E3D8271510B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C950F7-5E31-43E1-AB77-2A3FC993B4D5}" type="datetimeFigureOut">
              <a:rPr lang="en-US" smtClean="0"/>
              <a:t>3/14/2021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19DA9A-7909-44D0-A6BD-E3D8271510B3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81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648200"/>
            <a:ext cx="7854696" cy="1371600"/>
          </a:xfrm>
        </p:spPr>
        <p:txBody>
          <a:bodyPr>
            <a:noAutofit/>
          </a:bodyPr>
          <a:lstStyle/>
          <a:p>
            <a:pPr algn="l"/>
            <a:r>
              <a:rPr lang="sr-Cyrl-RS" sz="8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sr-Cyrl-RS" sz="8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  О    Д     А</a:t>
            </a:r>
            <a:endParaRPr lang="en-US" sz="8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447800"/>
            <a:ext cx="2209800" cy="2514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1447800"/>
            <a:ext cx="1629446" cy="25510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846" y="1447800"/>
            <a:ext cx="1799554" cy="2514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1228" y="1447800"/>
            <a:ext cx="2150772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02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685800"/>
            <a:ext cx="7772400" cy="990600"/>
          </a:xfrm>
        </p:spPr>
        <p:txBody>
          <a:bodyPr/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ГДЈЕ СВЕ ИМА ВОДЕ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209800"/>
            <a:ext cx="7772400" cy="3124200"/>
          </a:xfrm>
        </p:spPr>
        <p:txBody>
          <a:bodyPr>
            <a:normAutofit fontScale="92500" lnSpcReduction="10000"/>
          </a:bodyPr>
          <a:lstStyle/>
          <a:p>
            <a:r>
              <a:rPr lang="sr-Cyrl-RS" dirty="0" smtClean="0"/>
              <a:t>НАЈВЕЋИ ДИО ПЛАНЕТЕ ЗЕМЉЕ ЧИНИ ВОДА. ЗАТО ЈЕ И ЗОВУ „ПЛАВА ПЛАНЕТА“.</a:t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>ВОДЕ ИМА У ЈЕЗЕРИМА, МОРИМА, ПОТОЦИМА, ОКЕАНИМА, БАРАМА И РИЈЕКАМА.</a:t>
            </a:r>
            <a:br>
              <a:rPr lang="sr-Cyrl-RS" dirty="0" smtClean="0"/>
            </a:br>
            <a:endParaRPr lang="sr-Cyrl-RS" dirty="0" smtClean="0"/>
          </a:p>
          <a:p>
            <a:endParaRPr lang="sr-Cyrl-RS" dirty="0"/>
          </a:p>
          <a:p>
            <a:r>
              <a:rPr lang="sr-Cyrl-RS" dirty="0" smtClean="0"/>
              <a:t>ВОДА ЈЕ НА МЈЕСТИМА И КОЈА НЕ ВИДИМО: ПОД ЗЕМЉОМ, У ВАЗДУХУ И У ЉУДСКОМ ТИЈЕЛУ.</a:t>
            </a:r>
            <a:br>
              <a:rPr lang="sr-Cyrl-R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023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7851648" cy="1371600"/>
          </a:xfrm>
        </p:spPr>
        <p:txBody>
          <a:bodyPr>
            <a:normAutofit/>
          </a:bodyPr>
          <a:lstStyle/>
          <a:p>
            <a:pPr algn="ctr"/>
            <a:r>
              <a:rPr lang="sr-Cyrl-RS" dirty="0" smtClean="0"/>
              <a:t>ОСОБИНЕ ВОДЕ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133600"/>
            <a:ext cx="7854696" cy="3810000"/>
          </a:xfrm>
        </p:spPr>
        <p:txBody>
          <a:bodyPr/>
          <a:lstStyle/>
          <a:p>
            <a:pPr algn="l"/>
            <a:r>
              <a:rPr lang="sr-Cyrl-RS" dirty="0" smtClean="0"/>
              <a:t>ЧИСТА ВОДА ЈЕ ТЕЧНОСТ БЕЗ БОЈЕ, МИРИСА И УКУСА.</a:t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>НЕМА СТАЛАН ОБЛИК, ВЕЋ ЗАВИСИ ОД ТОГА ГДЈЕ СЕ НАЛАЗИ.</a:t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>НЕКЕ МАТЕРИЈЕ РАСТВАРА, А НЕКЕ НЕ.</a:t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>НЕКЕ СТВАРФИ У ВОДИ ПЛИВАЈУ, А НЕКЕ ТОНУ.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942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КАКО КОРИСТИМО ВОДУ?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934136"/>
          </a:xfrm>
        </p:spPr>
        <p:txBody>
          <a:bodyPr>
            <a:normAutofit lnSpcReduction="10000"/>
          </a:bodyPr>
          <a:lstStyle/>
          <a:p>
            <a:r>
              <a:rPr lang="sr-Cyrl-RS" dirty="0" smtClean="0"/>
              <a:t>СВА ЖИВА БИЋА УЗИМАЈУ ВОДУ ЈЕР ИМ ЈЕ НЕОПХОДНА ДА БИ СЕ ОДРЖАЛИ У ЖИВОТУ.</a:t>
            </a:r>
            <a:br>
              <a:rPr lang="sr-Cyrl-RS" dirty="0" smtClean="0"/>
            </a:br>
            <a:r>
              <a:rPr lang="sr-Cyrl-RS" dirty="0" smtClean="0"/>
              <a:t>НЕКЕ БИЉКЕ И ЖИВОТИЊЕ ЖИВЕ ПОРЕД ЊЕ ИЛИ У ЊОЈ.</a:t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>ВОДУ КОРИСТИМО И ЗА ОДРЖАВАЊЕ ЛИЧНЕ ХИГИЈЕНЕ И ЧИСТОЋЕ ДОМА. </a:t>
            </a:r>
            <a:br>
              <a:rPr lang="sr-Cyrl-RS" dirty="0" smtClean="0"/>
            </a:b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dirty="0" smtClean="0"/>
              <a:t>ВОДА СЕ КОРИСТИ И ЗА ВОДЕНИ САОБРАЋАЈ.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366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ЗАГАЂИВАЊЕ ВОДЕ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619936"/>
          </a:xfrm>
        </p:spPr>
        <p:txBody>
          <a:bodyPr>
            <a:normAutofit/>
          </a:bodyPr>
          <a:lstStyle/>
          <a:p>
            <a:r>
              <a:rPr lang="sr-Cyrl-RS" dirty="0"/>
              <a:t>Иако је вода људима веома драгоцјена, они је не чувају.</a:t>
            </a:r>
          </a:p>
          <a:p>
            <a:r>
              <a:rPr lang="sr-Cyrl-RS" dirty="0"/>
              <a:t>Воду свакодневно загађују многпбројни загађивачи:</a:t>
            </a:r>
          </a:p>
          <a:p>
            <a:r>
              <a:rPr lang="sr-Cyrl-RS" dirty="0"/>
              <a:t>фабрике из којих се изливају опасне хемикалије,</a:t>
            </a:r>
          </a:p>
          <a:p>
            <a:r>
              <a:rPr lang="sr-Cyrl-RS" dirty="0"/>
              <a:t>бродпви из којих цури нафта, људи који у воду бацају</a:t>
            </a:r>
          </a:p>
          <a:p>
            <a:r>
              <a:rPr lang="sr-Cyrl-RS" dirty="0"/>
              <a:t>ђубре и гомилају га на обалама. Нечиста вода може</a:t>
            </a:r>
          </a:p>
          <a:p>
            <a:r>
              <a:rPr lang="sr-Cyrl-RS" dirty="0"/>
              <a:t>Озбиљно да угрози здравље људи, али и биљака и</a:t>
            </a:r>
          </a:p>
          <a:p>
            <a:r>
              <a:rPr lang="sr-Cyrl-RS" smtClean="0"/>
              <a:t>животиња</a:t>
            </a:r>
            <a:r>
              <a:rPr lang="sr-Cyrl-R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0260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</TotalTime>
  <Words>118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PowerPoint Presentation</vt:lpstr>
      <vt:lpstr>ГДЈЕ СВЕ ИМА ВОДЕ</vt:lpstr>
      <vt:lpstr>ОСОБИНЕ ВОДЕ</vt:lpstr>
      <vt:lpstr>КАКО КОРИСТИМО ВОДУ?</vt:lpstr>
      <vt:lpstr>ЗАГАЂИВАЊЕ ВОДЕ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</cp:revision>
  <dcterms:created xsi:type="dcterms:W3CDTF">2021-03-04T21:27:02Z</dcterms:created>
  <dcterms:modified xsi:type="dcterms:W3CDTF">2021-03-14T21:46:11Z</dcterms:modified>
</cp:coreProperties>
</file>