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4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90C119E2-6DA7-4535-9F5A-601875121840}" type="datetimeFigureOut">
              <a:rPr lang="sr-Latn-CS" smtClean="0"/>
              <a:pPr/>
              <a:t>25.1.2013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B2649F9D-ED6C-4D18-8E94-4D5972C1117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/>
              <a:t>UKRŠTENICE</a:t>
            </a:r>
            <a:endParaRPr lang="en-US" dirty="0">
              <a:latin typeface="Accord S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947798"/>
            <a:ext cx="3225799" cy="2071914"/>
          </a:xfrm>
        </p:spPr>
        <p:txBody>
          <a:bodyPr>
            <a:normAutofit/>
          </a:bodyPr>
          <a:lstStyle/>
          <a:p>
            <a:pPr algn="ctr"/>
            <a:r>
              <a:rPr lang="sr-Latn-CS" dirty="0"/>
              <a:t>Na osnovu slika i pitanja na kojima su prikazani vaši omiljeni sportovi, gradovi i mjesta pogodite o čemu ćemo govoriti na času fizike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23989" y="5237426"/>
          <a:ext cx="1788093" cy="1396948"/>
        </p:xfrm>
        <a:graphic>
          <a:graphicData uri="http://schemas.openxmlformats.org/presentationml/2006/ole">
            <p:oleObj spid="_x0000_s3076" name="Document" showAsIcon="1" r:id="rId3" imgW="914400" imgH="714240" progId="Word.Documen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43957" cy="510334"/>
          </a:xfrm>
        </p:spPr>
        <p:txBody>
          <a:bodyPr>
            <a:noAutofit/>
          </a:bodyPr>
          <a:lstStyle/>
          <a:p>
            <a:r>
              <a:rPr lang="x-none" sz="2800"/>
              <a:t> </a:t>
            </a:r>
            <a:r>
              <a:rPr lang="sr-Latn-CS" sz="2800" dirty="0"/>
              <a:t> 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892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868" y="285728"/>
            <a:ext cx="500066" cy="33147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4810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86314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2925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71868" y="714356"/>
            <a:ext cx="500066" cy="3428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85918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57422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8926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14810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86314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29256" y="728650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72198" y="714356"/>
            <a:ext cx="571504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86578" y="714356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58082" y="714356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4315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71868" y="1285860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71530" y="1288202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85918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357422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8926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14810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4381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868" y="182398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43034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285984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Š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928926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43372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786314" y="1823987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214538" y="2451089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92892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14810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786314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57158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35819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571868" y="2451072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71868" y="297972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4303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L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28598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928926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T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143372" y="299402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78631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35819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643034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D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5976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B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928926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868" y="3584573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143372" y="359886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786314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35819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714472" y="4170565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357422" y="4170565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000364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571868" y="4170565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43372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786314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2" name="Picture 2" descr="C:\Documents and Settings\Marinaa\Desktop\za ukrstenicu\rag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668" y="3746603"/>
            <a:ext cx="2024067" cy="1089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3" name="Picture 3" descr="C:\Documents and Settings\Marinaa\Desktop\za ukrstenicu\odbojka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5735" y="5068935"/>
            <a:ext cx="1270359" cy="1505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4" name="Picture 4" descr="C:\Documents and Settings\Marinaa\Desktop\za ukrstenicu\Lovcen-Metalugr-2902-2012-Dobrilo-Malidzan63-300x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451072"/>
            <a:ext cx="1807597" cy="1162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5" name="Picture 5" descr="C:\Documents and Settings\Marinaa\Desktop\za ukrstenicu\gimnastika_seligma_226172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77499"/>
            <a:ext cx="1785950" cy="892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6" name="Picture 6" descr="C:\Documents and Settings\Marinaa\Desktop\za ukrstenicu\Britanski-atleticar-Mo-Farah-najbolji-europski-atleticar_ca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420724"/>
            <a:ext cx="1736769" cy="1153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7" name="Picture 7" descr="C:\Documents and Settings\Marinaa\Desktop\za ukrstenicu\aleksa-popovic-rijesio-igru-nerava-slika-86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0360" y="5420724"/>
            <a:ext cx="2096284" cy="1276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8" name="Picture 8" descr="F:\P10702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706" y="4833349"/>
            <a:ext cx="1084787" cy="1946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9" name="Picture 9" descr="F:\P10703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186" y="4833349"/>
            <a:ext cx="1108075" cy="1863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43957" cy="510334"/>
          </a:xfrm>
        </p:spPr>
        <p:txBody>
          <a:bodyPr>
            <a:noAutofit/>
          </a:bodyPr>
          <a:lstStyle/>
          <a:p>
            <a:r>
              <a:rPr lang="x-none" sz="2800"/>
              <a:t> </a:t>
            </a:r>
            <a:r>
              <a:rPr lang="sr-Latn-CS" sz="2800" dirty="0"/>
              <a:t> 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892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868" y="285728"/>
            <a:ext cx="500066" cy="33147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4810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86314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Š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2925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71868" y="714356"/>
            <a:ext cx="500066" cy="3428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72198" y="300022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Ć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57422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8926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14810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86314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29256" y="728650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-107189" y="1285860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4315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71868" y="1285860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71530" y="1288202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85918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357422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8926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14810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57752" y="1285860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868" y="182398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500694" y="1285860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72198" y="1285860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928926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43372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786314" y="1823987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214538" y="2451089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92892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14810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786314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2925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571868" y="2451072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71868" y="297972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4303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28598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928926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C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143372" y="299402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429256" y="183828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072198" y="182398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R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643702" y="182398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186382" y="183828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C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686448" y="182398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14363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643702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86382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V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686448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4" name="Picture 3" descr="C:\Documents and Settings\Marinaa\Desktop\za ukrstenicu\slike za ukrstenicu\nik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2786" y="1"/>
            <a:ext cx="2189685" cy="164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4" descr="C:\Documents and Settings\Marinaa\Desktop\za ukrstenicu\slike za ukrstenicu\portalanalitika.me_21_6_30_e989130d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18" y="254040"/>
            <a:ext cx="1512882" cy="105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" descr="C:\Documents and Settings\Marinaa\Desktop\za ukrstenicu\slike za ukrstenicu\kosarkasi-ulcinja-pokradeni-danilovgradu-slika-89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20" y="1659686"/>
            <a:ext cx="2191518" cy="133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7" descr="C:\Documents and Settings\Marinaa\Desktop\za ukrstenicu\slike za ukrstenicu\most051205-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994021"/>
            <a:ext cx="2505861" cy="166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Picture 8" descr="C:\Documents and Settings\Marinaa\Desktop\za ukrstenicu\slike za ukrstenicu\cg-sol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5886" y="4884412"/>
            <a:ext cx="2809376" cy="176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12" descr="C:\Documents and Settings\Marinaa\Desktop\za ukrstenicu\slike za ukrstenicu\vaterpolo-08.09.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2060" y="3765096"/>
            <a:ext cx="2591312" cy="167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0" grpId="0" animBg="1"/>
      <p:bldP spid="71" grpId="0" animBg="1"/>
      <p:bldP spid="83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43957" cy="510334"/>
          </a:xfrm>
        </p:spPr>
        <p:txBody>
          <a:bodyPr>
            <a:noAutofit/>
          </a:bodyPr>
          <a:lstStyle/>
          <a:p>
            <a:r>
              <a:rPr lang="x-none" sz="2800"/>
              <a:t> </a:t>
            </a:r>
            <a:r>
              <a:rPr lang="sr-Latn-CS" sz="2800" dirty="0"/>
              <a:t> 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892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P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868" y="285728"/>
            <a:ext cx="500066" cy="33147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4810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86314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29256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71868" y="714356"/>
            <a:ext cx="500066" cy="3428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85918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Š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57422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8926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14810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86314" y="71435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71868" y="1285860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357422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8926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Lj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14810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86314" y="1285860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Lj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71868" y="182398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29256" y="1285860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43372" y="1823987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786314" y="1823987"/>
            <a:ext cx="500066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Ž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29256" y="1809693"/>
            <a:ext cx="571504" cy="35719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92892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14810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786314" y="2465366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29256" y="246538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571868" y="2451072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71868" y="2979727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928926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T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143372" y="299402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V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786314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5976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B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928926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868" y="3584573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143372" y="359886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786314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L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429256" y="359886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429388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P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000364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C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571868" y="4184859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tx1"/>
                </a:solidFill>
              </a:rPr>
              <a:t>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43372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T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786314" y="4184859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179355" y="1838281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750859" y="182398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E 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000892" y="358457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678057" y="359886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Lj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401049" y="359886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429256" y="2979727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429256" y="419915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Nj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000760" y="419915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679421" y="27430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000760" y="285728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V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250925" y="274303"/>
            <a:ext cx="500066" cy="3428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>
                <a:solidFill>
                  <a:schemeClr val="bg1"/>
                </a:solidFill>
              </a:rPr>
              <a:t>C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5" name="Picture 2" descr="C:\Documents and Settings\Marinaa\Desktop\za ukrstenicu\29.Ceti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4694" y="4074124"/>
            <a:ext cx="2138366" cy="160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9" descr="C:\Documents and Settings\Marinaa\Desktop\za ukrstenicu\slike za ukrstenicu\petrovac_na_mo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7" y="642919"/>
            <a:ext cx="2465015" cy="116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10" descr="C:\Documents and Settings\Marinaa\Desktop\za ukrstenicu\slike za ukrstenicu\rudnik-porucuje-opstini-pljevlja-niste-mogli-gorem-momentu-blokirati-racun-slika-32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60" y="2547626"/>
            <a:ext cx="2266262" cy="137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11" descr="C:\Documents and Settings\Marinaa\Desktop\za ukrstenicu\slike za ukrstenicu\sav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2" y="1130669"/>
            <a:ext cx="1984853" cy="149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13" descr="C:\Documents and Settings\Marinaa\Desktop\za ukrstenicu\slike za ukrstenicu\zlatna-pahulja-prva-nagrada-uspavanku-slika-1151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689" y="2166883"/>
            <a:ext cx="2077871" cy="126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14" descr="C:\Documents and Settings\Marinaa\Desktop\za ukrstenicu\320_id.225_01.statue_pjesnika_b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76" y="4074124"/>
            <a:ext cx="2306646" cy="172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15" descr="C:\Documents and Settings\Marinaa\Desktop\za ukrstenicu\reg--Aerodrom-Tivat-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2743" y="5091245"/>
            <a:ext cx="2494676" cy="143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Marinaa\Desktop\za ukrstenicu\simo_milosevic_0110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996775"/>
            <a:ext cx="2340204" cy="175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7" grpId="0" animBg="1"/>
      <p:bldP spid="49" grpId="0" animBg="1"/>
      <p:bldP spid="50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5" grpId="0" animBg="1"/>
      <p:bldP spid="69" grpId="0" animBg="1"/>
      <p:bldP spid="70" grpId="0" animBg="1"/>
      <p:bldP spid="71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198</TotalTime>
  <Words>183</Words>
  <Application>Microsoft Office PowerPoint</Application>
  <PresentationFormat>On-screen Show (4:3)</PresentationFormat>
  <Paragraphs>160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Theme1</vt:lpstr>
      <vt:lpstr>Microsoft Office Word 97 - 2003 Document</vt:lpstr>
      <vt:lpstr>UKRŠTENICE</vt:lpstr>
      <vt:lpstr>  </vt:lpstr>
      <vt:lpstr>  </vt:lpstr>
      <vt:lpstr>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MarinaA</dc:creator>
  <cp:lastModifiedBy>MarinaA</cp:lastModifiedBy>
  <cp:revision>8</cp:revision>
  <dcterms:created xsi:type="dcterms:W3CDTF">2013-01-19T14:00:07Z</dcterms:created>
  <dcterms:modified xsi:type="dcterms:W3CDTF">2013-01-24T23:09:33Z</dcterms:modified>
</cp:coreProperties>
</file>