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9203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0838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4320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97524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1173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8000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4111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80062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1639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645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27168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022FB-740F-438B-96DB-E8A1DC77F1A8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A967-082C-4DC9-987A-5C396A1F3F5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8738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926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Latn-ME" sz="4400" dirty="0" smtClean="0"/>
          </a:p>
          <a:p>
            <a:pPr marL="0" indent="0" algn="ctr">
              <a:buNone/>
            </a:pPr>
            <a:endParaRPr lang="sr-Latn-ME" sz="4400" dirty="0"/>
          </a:p>
          <a:p>
            <a:pPr marL="0" indent="0" algn="ctr">
              <a:buNone/>
            </a:pPr>
            <a:endParaRPr lang="sr-Latn-ME" sz="4400" dirty="0" smtClean="0"/>
          </a:p>
          <a:p>
            <a:pPr marL="0" indent="0" algn="ctr">
              <a:buNone/>
            </a:pPr>
            <a:r>
              <a:rPr lang="sr-Latn-ME" sz="4400" dirty="0" smtClean="0"/>
              <a:t>PRILOG ZA PRVI RAZRED</a:t>
            </a:r>
            <a:endParaRPr lang="sr-Latn-ME" sz="4400" dirty="0"/>
          </a:p>
        </p:txBody>
      </p:sp>
      <p:sp>
        <p:nvSpPr>
          <p:cNvPr id="4" name="Rectangle 3"/>
          <p:cNvSpPr/>
          <p:nvPr/>
        </p:nvSpPr>
        <p:spPr>
          <a:xfrm>
            <a:off x="882591" y="2967335"/>
            <a:ext cx="7318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r-Latn-ME" sz="5400" b="1" cap="none" spc="50" dirty="0" smtClean="0">
                <a:ln w="11430">
                  <a:solidFill>
                    <a:srgbClr val="C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PRILOG ZA PRVI RAZRED</a:t>
            </a:r>
            <a:endParaRPr lang="sr-Latn-ME" sz="5400" b="1" cap="none" spc="50" dirty="0">
              <a:ln w="11430">
                <a:solidFill>
                  <a:srgbClr val="C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4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7784" y="2420888"/>
            <a:ext cx="4176464" cy="720080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3200" dirty="0" smtClean="0">
                <a:solidFill>
                  <a:srgbClr val="003300"/>
                </a:solidFill>
              </a:rPr>
              <a:t>ПРАЗНИК  МИМОЗЕ</a:t>
            </a:r>
            <a:endParaRPr lang="sr-Latn-ME" sz="3200" dirty="0">
              <a:solidFill>
                <a:srgbClr val="0033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11560" y="260648"/>
            <a:ext cx="2664296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8" name="Oval 7"/>
          <p:cNvSpPr/>
          <p:nvPr/>
        </p:nvSpPr>
        <p:spPr>
          <a:xfrm>
            <a:off x="156052" y="2924944"/>
            <a:ext cx="2471731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9" name="Oval 8"/>
          <p:cNvSpPr/>
          <p:nvPr/>
        </p:nvSpPr>
        <p:spPr>
          <a:xfrm>
            <a:off x="5868144" y="3284984"/>
            <a:ext cx="2736304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cxnSp>
        <p:nvCxnSpPr>
          <p:cNvPr id="11" name="Straight Arrow Connector 10"/>
          <p:cNvCxnSpPr>
            <a:endCxn id="7" idx="5"/>
          </p:cNvCxnSpPr>
          <p:nvPr/>
        </p:nvCxnSpPr>
        <p:spPr>
          <a:xfrm flipH="1" flipV="1">
            <a:off x="2885679" y="1428439"/>
            <a:ext cx="534193" cy="9924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0"/>
          </p:cNvCxnSpPr>
          <p:nvPr/>
        </p:nvCxnSpPr>
        <p:spPr>
          <a:xfrm>
            <a:off x="6804248" y="29249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943708" y="2636912"/>
            <a:ext cx="684075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64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416308"/>
              </p:ext>
            </p:extLst>
          </p:nvPr>
        </p:nvGraphicFramePr>
        <p:xfrm>
          <a:off x="323528" y="260648"/>
          <a:ext cx="8496944" cy="646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18"/>
                <a:gridCol w="2292114"/>
                <a:gridCol w="2826694"/>
                <a:gridCol w="2474818"/>
              </a:tblGrid>
              <a:tr h="648072">
                <a:tc>
                  <a:txBody>
                    <a:bodyPr/>
                    <a:lstStyle/>
                    <a:p>
                      <a:pPr algn="ctr"/>
                      <a:endParaRPr lang="sr-Latn-M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800" dirty="0" smtClean="0"/>
                        <a:t>А</a:t>
                      </a:r>
                      <a:endParaRPr lang="sr-Latn-M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800" dirty="0" smtClean="0"/>
                        <a:t>М</a:t>
                      </a:r>
                      <a:endParaRPr lang="sr-Latn-M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800" dirty="0" smtClean="0"/>
                        <a:t>О</a:t>
                      </a:r>
                      <a:endParaRPr lang="sr-Latn-ME" sz="2800" dirty="0"/>
                    </a:p>
                  </a:txBody>
                  <a:tcPr/>
                </a:tc>
              </a:tr>
              <a:tr h="1327552">
                <a:tc>
                  <a:txBody>
                    <a:bodyPr/>
                    <a:lstStyle/>
                    <a:p>
                      <a:r>
                        <a:rPr lang="bs-Cyrl-BA" dirty="0" smtClean="0"/>
                        <a:t>1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ИГАЛО- БАОШИЋИ</a:t>
                      </a:r>
                    </a:p>
                    <a:p>
                      <a:r>
                        <a:rPr lang="bs-Cyrl-BA" dirty="0" smtClean="0"/>
                        <a:t> 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МАСКА ЗА  ДЈЕЦУ</a:t>
                      </a:r>
                    </a:p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ЖУТО</a:t>
                      </a:r>
                      <a:endParaRPr lang="sr-Latn-ME" dirty="0"/>
                    </a:p>
                  </a:txBody>
                  <a:tcPr/>
                </a:tc>
              </a:tr>
              <a:tr h="964627">
                <a:tc>
                  <a:txBody>
                    <a:bodyPr/>
                    <a:lstStyle/>
                    <a:p>
                      <a:r>
                        <a:rPr lang="bs-Cyrl-BA" dirty="0" smtClean="0"/>
                        <a:t>2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БЕЛАВИСТА</a:t>
                      </a:r>
                    </a:p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КРИНКЕ</a:t>
                      </a:r>
                    </a:p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ЦВИЈЕТ</a:t>
                      </a:r>
                    </a:p>
                    <a:p>
                      <a:endParaRPr lang="sr-Latn-ME" dirty="0"/>
                    </a:p>
                  </a:txBody>
                  <a:tcPr/>
                </a:tc>
              </a:tr>
              <a:tr h="1596253">
                <a:tc>
                  <a:txBody>
                    <a:bodyPr/>
                    <a:lstStyle/>
                    <a:p>
                      <a:r>
                        <a:rPr lang="bs-Cyrl-BA" dirty="0" smtClean="0"/>
                        <a:t>3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САХАТ</a:t>
                      </a:r>
                      <a:r>
                        <a:rPr lang="bs-Cyrl-BA" baseline="0" dirty="0" smtClean="0"/>
                        <a:t>  КУЛА</a:t>
                      </a:r>
                      <a:endParaRPr lang="bs-Cyrl-BA" dirty="0" smtClean="0"/>
                    </a:p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МАСКЕ  ЗА  ОДРАСЛЕ</a:t>
                      </a:r>
                    </a:p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ЗИМА</a:t>
                      </a:r>
                    </a:p>
                    <a:p>
                      <a:endParaRPr lang="sr-Latn-ME" dirty="0"/>
                    </a:p>
                  </a:txBody>
                  <a:tcPr/>
                </a:tc>
              </a:tr>
              <a:tr h="964627">
                <a:tc>
                  <a:txBody>
                    <a:bodyPr/>
                    <a:lstStyle/>
                    <a:p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ХЕРЦЕГ НОВИ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МАСКЕНБАЛ</a:t>
                      </a:r>
                      <a:endParaRPr lang="sr-Latn-M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Cyrl-BA" dirty="0" smtClean="0"/>
                        <a:t>МИМОЗА</a:t>
                      </a:r>
                      <a:endParaRPr lang="sr-Latn-ME" dirty="0"/>
                    </a:p>
                  </a:txBody>
                  <a:tcPr/>
                </a:tc>
              </a:tr>
              <a:tr h="964627">
                <a:tc gridSpan="4">
                  <a:txBody>
                    <a:bodyPr/>
                    <a:lstStyle/>
                    <a:p>
                      <a:pPr algn="ctr"/>
                      <a:r>
                        <a:rPr lang="bs-Cyrl-BA" sz="4000" b="1" dirty="0" smtClean="0">
                          <a:solidFill>
                            <a:srgbClr val="00B050"/>
                          </a:solidFill>
                        </a:rPr>
                        <a:t>ПРАЗНИК  МИМОЗЕ</a:t>
                      </a:r>
                      <a:endParaRPr lang="sr-Latn-ME" sz="40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M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433" y="1259633"/>
            <a:ext cx="1152128" cy="8629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61" y="1259633"/>
            <a:ext cx="1214327" cy="8629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092" y="2492896"/>
            <a:ext cx="1759291" cy="714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027" y="3645024"/>
            <a:ext cx="1776382" cy="9988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9" y="2492896"/>
            <a:ext cx="2369419" cy="714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063" y="1259633"/>
            <a:ext cx="1578395" cy="8629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04" y="3631839"/>
            <a:ext cx="1718108" cy="1012036"/>
          </a:xfrm>
          <a:prstGeom prst="rect">
            <a:avLst/>
          </a:prstGeom>
        </p:spPr>
      </p:pic>
      <p:sp>
        <p:nvSpPr>
          <p:cNvPr id="10" name="Flowchart: Connector 9"/>
          <p:cNvSpPr/>
          <p:nvPr/>
        </p:nvSpPr>
        <p:spPr>
          <a:xfrm>
            <a:off x="7236296" y="1259633"/>
            <a:ext cx="889248" cy="888692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931" y="2238390"/>
            <a:ext cx="1368152" cy="9692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420" y="3487074"/>
            <a:ext cx="1753000" cy="115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42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55" y="363533"/>
            <a:ext cx="2267744" cy="12756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0088" y="873586"/>
            <a:ext cx="917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600" dirty="0" smtClean="0"/>
              <a:t>Ч=С</a:t>
            </a:r>
            <a:endParaRPr lang="sr-Latn-ME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873586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600" dirty="0" smtClean="0"/>
              <a:t>1.</a:t>
            </a:r>
            <a:endParaRPr lang="sr-Latn-ME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924943"/>
            <a:ext cx="497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/>
              <a:t>3</a:t>
            </a:r>
            <a:r>
              <a:rPr lang="bs-Cyrl-BA" sz="3200" dirty="0" smtClean="0"/>
              <a:t>.</a:t>
            </a:r>
            <a:endParaRPr lang="sr-Latn-ME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49592"/>
            <a:ext cx="1656184" cy="1104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77352"/>
            <a:ext cx="2039708" cy="10770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64576"/>
            <a:ext cx="1853085" cy="13898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09514" y="3009643"/>
            <a:ext cx="325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400" dirty="0" smtClean="0"/>
              <a:t>,</a:t>
            </a:r>
            <a:endParaRPr lang="sr-Latn-ME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99992" y="2547978"/>
            <a:ext cx="9361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400" dirty="0" smtClean="0"/>
              <a:t>,,</a:t>
            </a:r>
            <a:endParaRPr lang="sr-Latn-ME" sz="4400" dirty="0" smtClean="0"/>
          </a:p>
          <a:p>
            <a:endParaRPr lang="sr-Latn-ME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7092280" y="2578894"/>
            <a:ext cx="115212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400" dirty="0" smtClean="0"/>
              <a:t>,,,,,</a:t>
            </a:r>
            <a:endParaRPr lang="sr-Latn-ME" sz="4400" dirty="0" smtClean="0"/>
          </a:p>
          <a:p>
            <a:endParaRPr lang="sr-Latn-ME" dirty="0"/>
          </a:p>
        </p:txBody>
      </p:sp>
      <p:sp>
        <p:nvSpPr>
          <p:cNvPr id="15" name="TextBox 14"/>
          <p:cNvSpPr txBox="1"/>
          <p:nvPr/>
        </p:nvSpPr>
        <p:spPr>
          <a:xfrm>
            <a:off x="755576" y="5229200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МИШ</a:t>
            </a:r>
            <a:endParaRPr lang="sr-Latn-ME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87624" y="5229200"/>
            <a:ext cx="227766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13745" y="52166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+</a:t>
            </a:r>
            <a:endParaRPr lang="sr-Latn-ME" dirty="0"/>
          </a:p>
        </p:txBody>
      </p:sp>
      <p:sp>
        <p:nvSpPr>
          <p:cNvPr id="19" name="TextBox 18"/>
          <p:cNvSpPr txBox="1"/>
          <p:nvPr/>
        </p:nvSpPr>
        <p:spPr>
          <a:xfrm>
            <a:off x="2463410" y="521664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МОСТ</a:t>
            </a:r>
            <a:endParaRPr lang="sr-Latn-ME" dirty="0"/>
          </a:p>
        </p:txBody>
      </p:sp>
      <p:cxnSp>
        <p:nvCxnSpPr>
          <p:cNvPr id="21" name="Straight Connector 20"/>
          <p:cNvCxnSpPr>
            <a:endCxn id="19" idx="2"/>
          </p:cNvCxnSpPr>
          <p:nvPr/>
        </p:nvCxnSpPr>
        <p:spPr>
          <a:xfrm flipH="1">
            <a:off x="2848292" y="5216641"/>
            <a:ext cx="384882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48063" y="521338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З А С Т А В А</a:t>
            </a:r>
            <a:endParaRPr lang="sr-Latn-ME" dirty="0"/>
          </a:p>
        </p:txBody>
      </p:sp>
      <p:cxnSp>
        <p:nvCxnSpPr>
          <p:cNvPr id="31" name="Straight Connector 30"/>
          <p:cNvCxnSpPr>
            <a:endCxn id="29" idx="3"/>
          </p:cNvCxnSpPr>
          <p:nvPr/>
        </p:nvCxnSpPr>
        <p:spPr>
          <a:xfrm>
            <a:off x="5580112" y="5398046"/>
            <a:ext cx="9388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57326" y="5229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dirty="0" smtClean="0"/>
              <a:t>+</a:t>
            </a:r>
            <a:endParaRPr lang="sr-Latn-ME" dirty="0"/>
          </a:p>
        </p:txBody>
      </p:sp>
      <p:sp>
        <p:nvSpPr>
          <p:cNvPr id="34" name="TextBox 33"/>
          <p:cNvSpPr txBox="1"/>
          <p:nvPr/>
        </p:nvSpPr>
        <p:spPr>
          <a:xfrm>
            <a:off x="4968044" y="692696"/>
            <a:ext cx="5357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600" dirty="0" smtClean="0"/>
              <a:t>2.</a:t>
            </a:r>
            <a:endParaRPr lang="sr-Latn-ME" sz="36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188" y="861034"/>
            <a:ext cx="1737734" cy="1156383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587639" y="1509376"/>
            <a:ext cx="798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200" dirty="0" smtClean="0"/>
              <a:t>К + </a:t>
            </a:r>
            <a:endParaRPr lang="sr-Latn-ME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7945922" y="1439226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3600" dirty="0" smtClean="0"/>
              <a:t>Н</a:t>
            </a:r>
            <a:endParaRPr lang="sr-Latn-ME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7976380" y="548680"/>
            <a:ext cx="44114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Cyrl-BA" sz="4000" dirty="0" smtClean="0"/>
              <a:t>,,</a:t>
            </a:r>
            <a:endParaRPr lang="sr-Latn-ME" sz="4000" dirty="0" smtClean="0"/>
          </a:p>
          <a:p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21305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67" y="101749"/>
            <a:ext cx="2186540" cy="14550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83" y="181198"/>
            <a:ext cx="3938746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47" y="1555121"/>
            <a:ext cx="1944216" cy="1684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462" y="1873440"/>
            <a:ext cx="2331554" cy="11925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96233"/>
            <a:ext cx="2304256" cy="12019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52" y="3240934"/>
            <a:ext cx="1927584" cy="1730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240934"/>
            <a:ext cx="2613571" cy="15024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54" y="4971352"/>
            <a:ext cx="3227689" cy="142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77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2987824" cy="2420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418" y="548680"/>
            <a:ext cx="3058710" cy="2348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872" y="188640"/>
            <a:ext cx="3660607" cy="3140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69568"/>
            <a:ext cx="2664296" cy="266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281" y="2950987"/>
            <a:ext cx="3284984" cy="3284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986991"/>
            <a:ext cx="3212976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8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45808" y="188640"/>
            <a:ext cx="8496944" cy="666936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MIMO</a:t>
            </a:r>
            <a:endParaRPr lang="sr-Latn-ME" dirty="0"/>
          </a:p>
        </p:txBody>
      </p:sp>
      <p:cxnSp>
        <p:nvCxnSpPr>
          <p:cNvPr id="4" name="Straight Connector 3"/>
          <p:cNvCxnSpPr>
            <a:stCxn id="2" idx="0"/>
            <a:endCxn id="2" idx="4"/>
          </p:cNvCxnSpPr>
          <p:nvPr/>
        </p:nvCxnSpPr>
        <p:spPr>
          <a:xfrm>
            <a:off x="4494280" y="188640"/>
            <a:ext cx="0" cy="6669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7" y="575722"/>
            <a:ext cx="2348733" cy="1887091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H="1">
            <a:off x="1854068" y="1519268"/>
            <a:ext cx="2880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31640" y="1263754"/>
            <a:ext cx="522428" cy="526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764" y="600104"/>
            <a:ext cx="2486025" cy="1838325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96336" y="1519268"/>
            <a:ext cx="504056" cy="541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cxnSp>
        <p:nvCxnSpPr>
          <p:cNvPr id="29" name="Straight Connector 28"/>
          <p:cNvCxnSpPr>
            <a:endCxn id="27" idx="1"/>
          </p:cNvCxnSpPr>
          <p:nvPr/>
        </p:nvCxnSpPr>
        <p:spPr>
          <a:xfrm>
            <a:off x="7130033" y="1790058"/>
            <a:ext cx="46630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15764" y="2876989"/>
            <a:ext cx="23591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s-Cyrl-BA" dirty="0" smtClean="0"/>
              <a:t>МИМОЗА</a:t>
            </a:r>
            <a:endParaRPr lang="sr-Latn-ME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974900" y="3213697"/>
            <a:ext cx="388284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363184" y="3029031"/>
            <a:ext cx="737208" cy="447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8" name="TextBox 37"/>
          <p:cNvSpPr txBox="1"/>
          <p:nvPr/>
        </p:nvSpPr>
        <p:spPr>
          <a:xfrm>
            <a:off x="2145547" y="2876990"/>
            <a:ext cx="21384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 Р А З Н И К </a:t>
            </a:r>
          </a:p>
          <a:p>
            <a:endParaRPr lang="sr-Latn-ME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1592854" y="3213697"/>
            <a:ext cx="5492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827584" y="2636912"/>
            <a:ext cx="765270" cy="576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42" name="TextBox 41"/>
          <p:cNvSpPr txBox="1"/>
          <p:nvPr/>
        </p:nvSpPr>
        <p:spPr>
          <a:xfrm>
            <a:off x="827584" y="371703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2+4+1=</a:t>
            </a:r>
          </a:p>
          <a:p>
            <a:r>
              <a:rPr lang="bs-Cyrl-BA" dirty="0" smtClean="0"/>
              <a:t>1+5+2=</a:t>
            </a:r>
          </a:p>
          <a:p>
            <a:r>
              <a:rPr lang="bs-Cyrl-BA" dirty="0" smtClean="0"/>
              <a:t>8-1-2=</a:t>
            </a:r>
          </a:p>
          <a:p>
            <a:r>
              <a:rPr lang="bs-Cyrl-BA" dirty="0" smtClean="0"/>
              <a:t>7-6-1=</a:t>
            </a:r>
            <a:endParaRPr lang="sr-Latn-ME" dirty="0"/>
          </a:p>
        </p:txBody>
      </p:sp>
      <p:sp>
        <p:nvSpPr>
          <p:cNvPr id="43" name="TextBox 42"/>
          <p:cNvSpPr txBox="1"/>
          <p:nvPr/>
        </p:nvSpPr>
        <p:spPr>
          <a:xfrm>
            <a:off x="1592854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dirty="0"/>
          </a:p>
        </p:txBody>
      </p:sp>
      <p:sp>
        <p:nvSpPr>
          <p:cNvPr id="44" name="TextBox 43"/>
          <p:cNvSpPr txBox="1"/>
          <p:nvPr/>
        </p:nvSpPr>
        <p:spPr>
          <a:xfrm>
            <a:off x="4716016" y="3717032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dirty="0" smtClean="0"/>
              <a:t>2+3+2=</a:t>
            </a:r>
          </a:p>
          <a:p>
            <a:r>
              <a:rPr lang="bs-Cyrl-BA" dirty="0" smtClean="0"/>
              <a:t>1+4+3=</a:t>
            </a:r>
          </a:p>
          <a:p>
            <a:r>
              <a:rPr lang="bs-Cyrl-BA" dirty="0" smtClean="0"/>
              <a:t>8-2-1=</a:t>
            </a:r>
          </a:p>
          <a:p>
            <a:r>
              <a:rPr lang="bs-Cyrl-BA" dirty="0" smtClean="0"/>
              <a:t>7- 5-2=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56362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89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koljensic</dc:creator>
  <cp:lastModifiedBy>vesna koljensic</cp:lastModifiedBy>
  <cp:revision>24</cp:revision>
  <dcterms:created xsi:type="dcterms:W3CDTF">2021-01-29T16:59:23Z</dcterms:created>
  <dcterms:modified xsi:type="dcterms:W3CDTF">2021-01-29T22:31:03Z</dcterms:modified>
</cp:coreProperties>
</file>